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7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1" roundtripDataSignature="AMtx7mh0BoGWYA2J+VTcW9tdvWJSRCaO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71E4587-BF32-46FD-B3AF-62F0A18693DD}">
  <a:tblStyle styleId="{371E4587-BF32-46FD-B3AF-62F0A18693D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7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slide" Target="slides/slide74.xml"/><Relationship Id="rId81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4" name="Google Shape;4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" name="Google Shape;6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9" name="Google Shape;9;n"/>
          <p:cNvSpPr txBox="1"/>
          <p:nvPr>
            <p:ph idx="4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" name="Google Shape;3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0" name="Google Shape;10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7" name="Google Shape;107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" name="Google Shape;11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4" name="Google Shape;114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" name="Google Shape;12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1" name="Google Shape;121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" name="Google Shape;12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8" name="Google Shape;128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5" name="Google Shape;135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2" name="Google Shape;142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9" name="Google Shape;149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6" name="Google Shape;156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4" name="Google Shape;164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" name="Google Shape;40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1" name="Google Shape;17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2" name="Google Shape;172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0" name="Google Shape;180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7" name="Google Shape;29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8" name="Google Shape;298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4" name="Google Shape;304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5" name="Google Shape;305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3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3" name="Google Shape;72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24" name="Google Shape;724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7" name="Google Shape;4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0" name="Google Shape;730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31" name="Google Shape;731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8" name="Google Shape;738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39" name="Google Shape;739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5" name="Google Shape;745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46" name="Google Shape;746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3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2" name="Google Shape;75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53" name="Google Shape;753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9" name="Google Shape;759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60" name="Google Shape;760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6" name="Google Shape;766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67" name="Google Shape;767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3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2" name="Google Shape;812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13" name="Google Shape;813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3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0" name="Google Shape;850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51" name="Google Shape;851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7" name="Google Shape;857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58" name="Google Shape;858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4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4" name="Google Shape;86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5" name="Google Shape;865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4" name="Google Shape;5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1" name="Google Shape;871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72" name="Google Shape;872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4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4" name="Google Shape;914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15" name="Google Shape;915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4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7" name="Google Shape;927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28" name="Google Shape;928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4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8" name="Google Shape;93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39" name="Google Shape;939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4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6" name="Google Shape;946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47" name="Google Shape;947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3" name="Google Shape;973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74" name="Google Shape;974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4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9" name="Google Shape;99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00" name="Google Shape;1000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4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0" name="Google Shape;1010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11" name="Google Shape;1011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5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5" name="Google Shape;1055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56" name="Google Shape;1056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" name="Google Shape;6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5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6" name="Google Shape;1066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67" name="Google Shape;1067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5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1" name="Google Shape;1111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12" name="Google Shape;1112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5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7" name="Google Shape;113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38" name="Google Shape;1138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5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4" name="Google Shape;1144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45" name="Google Shape;1145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5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8" name="Google Shape;1188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89" name="Google Shape;1189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5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5" name="Google Shape;1195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96" name="Google Shape;1196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5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2" name="Google Shape;1202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03" name="Google Shape;1203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5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2" name="Google Shape;1252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53" name="Google Shape;1253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5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5" name="Google Shape;1325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26" name="Google Shape;1326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6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2" name="Google Shape;1332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33" name="Google Shape;1333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9" name="Google Shape;6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6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2" name="Google Shape;1352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53" name="Google Shape;1353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6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9" name="Google Shape;1379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80" name="Google Shape;1380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6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4" name="Google Shape;1394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95" name="Google Shape;1395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6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1" name="Google Shape;1401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2" name="Google Shape;1402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6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8" name="Google Shape;1408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9" name="Google Shape;1409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66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6" name="Google Shape;1416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17" name="Google Shape;1417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6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4" name="Google Shape;1424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25" name="Google Shape;1425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6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2" name="Google Shape;1432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33" name="Google Shape;1433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6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4" name="Google Shape;1444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45" name="Google Shape;1445;p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7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1" name="Google Shape;1451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52" name="Google Shape;1452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7" name="Google Shape;77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7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66" name="Google Shape;1466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67" name="Google Shape;1467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72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32" name="Google Shape;1532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33" name="Google Shape;1533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7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7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19" name="Google Shape;1619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20" name="Google Shape;1620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7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8" name="Google Shape;1698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99" name="Google Shape;1699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75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2" name="Google Shape;1792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93" name="Google Shape;1793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5" name="Google Shape;8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3" name="Google Shape;93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7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9" name="Google Shape;19;p7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0" name="Google Shape;20;p77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 on left, text on right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3" name="Google Shape;23;p7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4" name="Google Shape;24;p78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9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8" name="Google Shape;28;p79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9" name="Google Shape;29;p7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7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1" i="1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1" i="1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1" i="1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1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6"/>
          <p:cNvSpPr txBox="1"/>
          <p:nvPr/>
        </p:nvSpPr>
        <p:spPr>
          <a:xfrm>
            <a:off x="34925" y="6584950"/>
            <a:ext cx="148113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900"/>
              <a:buFont typeface="Arial"/>
              <a:buNone/>
            </a:pPr>
            <a:r>
              <a:rPr b="0" i="0" lang="en-US" sz="9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© 2006 Prentice Hall, Inc.</a:t>
            </a:r>
            <a:endParaRPr/>
          </a:p>
        </p:txBody>
      </p:sp>
      <p:sp>
        <p:nvSpPr>
          <p:cNvPr id="14" name="Google Shape;14;p76"/>
          <p:cNvSpPr txBox="1"/>
          <p:nvPr/>
        </p:nvSpPr>
        <p:spPr>
          <a:xfrm>
            <a:off x="8589962" y="6584950"/>
            <a:ext cx="5143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900"/>
              <a:buFont typeface="Arial"/>
              <a:buNone/>
            </a:pPr>
            <a:r>
              <a:rPr b="1" i="0" lang="en-US" sz="9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9 – </a:t>
            </a:r>
            <a:fld id="{00000000-1234-1234-1234-123412341234}" type="slidenum">
              <a:rPr b="1" i="0" lang="en-US" sz="9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  <a:endParaRPr/>
          </a:p>
        </p:txBody>
      </p:sp>
      <p:sp>
        <p:nvSpPr>
          <p:cNvPr id="36" name="Google Shape;36;p2"/>
          <p:cNvSpPr txBox="1"/>
          <p:nvPr/>
        </p:nvSpPr>
        <p:spPr>
          <a:xfrm>
            <a:off x="1022350" y="2003425"/>
            <a:ext cx="6096000" cy="3306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Global Company Profile:  McDonald’s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Strategic Importance Of Layout Decisions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 of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Office Layout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"/>
          <p:cNvSpPr txBox="1"/>
          <p:nvPr>
            <p:ph type="title"/>
          </p:nvPr>
        </p:nvSpPr>
        <p:spPr>
          <a:xfrm>
            <a:off x="571500" y="552450"/>
            <a:ext cx="3886200" cy="2540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McDonald’s New Kitchen Layout</a:t>
            </a:r>
            <a:endParaRPr/>
          </a:p>
        </p:txBody>
      </p:sp>
      <p:pic>
        <p:nvPicPr>
          <p:cNvPr id="103" name="Google Shape;10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6300" y="307975"/>
            <a:ext cx="4157662" cy="6202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 txBox="1"/>
          <p:nvPr>
            <p:ph type="title"/>
          </p:nvPr>
        </p:nvSpPr>
        <p:spPr>
          <a:xfrm>
            <a:off x="685800" y="711200"/>
            <a:ext cx="7772400" cy="1358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Strategic Importance of Layout Decisions</a:t>
            </a:r>
            <a:endParaRPr/>
          </a:p>
        </p:txBody>
      </p:sp>
      <p:sp>
        <p:nvSpPr>
          <p:cNvPr id="110" name="Google Shape;110;p12"/>
          <p:cNvSpPr txBox="1"/>
          <p:nvPr/>
        </p:nvSpPr>
        <p:spPr>
          <a:xfrm>
            <a:off x="1219200" y="2671762"/>
            <a:ext cx="6704012" cy="1844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objective of layout strategy is to develop an economic layout that will meet the firm’s competitive requirements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/>
          <p:nvPr>
            <p:ph type="title"/>
          </p:nvPr>
        </p:nvSpPr>
        <p:spPr>
          <a:xfrm>
            <a:off x="685800" y="444500"/>
            <a:ext cx="7772400" cy="1358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Layout Design Considerations</a:t>
            </a:r>
            <a:endParaRPr/>
          </a:p>
        </p:txBody>
      </p:sp>
      <p:sp>
        <p:nvSpPr>
          <p:cNvPr id="117" name="Google Shape;117;p13"/>
          <p:cNvSpPr txBox="1"/>
          <p:nvPr/>
        </p:nvSpPr>
        <p:spPr>
          <a:xfrm>
            <a:off x="749300" y="2055812"/>
            <a:ext cx="7643812" cy="3851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utilization of space, equipment, and people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flow of information, materials, or people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employee morale and safer working conditions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customer/client interaction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Flexibility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/>
          <p:nvPr>
            <p:ph type="title"/>
          </p:nvPr>
        </p:nvSpPr>
        <p:spPr>
          <a:xfrm>
            <a:off x="685800" y="6096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Layout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1660525" y="1884362"/>
            <a:ext cx="5822950" cy="43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Office layout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 layout 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Warehouse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Fixed-position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cell layout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Product-oriented layout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 txBox="1"/>
          <p:nvPr>
            <p:ph type="title"/>
          </p:nvPr>
        </p:nvSpPr>
        <p:spPr>
          <a:xfrm>
            <a:off x="685800" y="6096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Layout</a:t>
            </a:r>
            <a:endParaRPr/>
          </a:p>
        </p:txBody>
      </p:sp>
      <p:sp>
        <p:nvSpPr>
          <p:cNvPr id="131" name="Google Shape;131;p15"/>
          <p:cNvSpPr txBox="1"/>
          <p:nvPr/>
        </p:nvSpPr>
        <p:spPr>
          <a:xfrm>
            <a:off x="682625" y="1833562"/>
            <a:ext cx="7753350" cy="4425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Office layout - positions workers, their equipment, and spaces/offices to provide for movement of information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 layout - allocates shelf space and responds to customer behavior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Warehouse layout - addresses trade-offs between space and material handling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6"/>
          <p:cNvSpPr txBox="1"/>
          <p:nvPr>
            <p:ph type="title"/>
          </p:nvPr>
        </p:nvSpPr>
        <p:spPr>
          <a:xfrm>
            <a:off x="685800" y="6096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Layout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682625" y="1833562"/>
            <a:ext cx="7791450" cy="3792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 startAt="4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Fixed-position layout - addresses the layout requirements of large, bulky projects such as ships and buildings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 startAt="4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Process-oriented layout - deals with low-volume, high-variety production (also called job shop or intermittent production)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>
            <p:ph type="title"/>
          </p:nvPr>
        </p:nvSpPr>
        <p:spPr>
          <a:xfrm>
            <a:off x="685800" y="6096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Layout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682625" y="1833562"/>
            <a:ext cx="7791450" cy="4230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 startAt="6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cell layout - a special arrangement of machinery and equipment to focus on production of a single product or group of related products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 startAt="6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Product-oriented layout - seeks the best personnel and machine utilizations in repetitive or continuous production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/>
          <p:nvPr>
            <p:ph type="title"/>
          </p:nvPr>
        </p:nvSpPr>
        <p:spPr>
          <a:xfrm>
            <a:off x="685800" y="609600"/>
            <a:ext cx="7772400" cy="863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Good Layouts Consider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969962" y="1952625"/>
            <a:ext cx="7202487" cy="3502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 handling equipment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Capacity and space requirements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Environment and aesthetics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Flows of information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of moving between various work areas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/>
          <p:nvPr>
            <p:ph type="title"/>
          </p:nvPr>
        </p:nvSpPr>
        <p:spPr>
          <a:xfrm>
            <a:off x="685800" y="609600"/>
            <a:ext cx="7772400" cy="863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Layout Strategies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441325" y="6219825"/>
            <a:ext cx="10541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9.1</a:t>
            </a:r>
            <a:endParaRPr/>
          </a:p>
        </p:txBody>
      </p:sp>
      <p:graphicFrame>
        <p:nvGraphicFramePr>
          <p:cNvPr id="160" name="Google Shape;160;p19"/>
          <p:cNvGraphicFramePr/>
          <p:nvPr/>
        </p:nvGraphicFramePr>
        <p:xfrm>
          <a:off x="685800" y="1663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2603500"/>
                <a:gridCol w="2603500"/>
                <a:gridCol w="2565400"/>
              </a:tblGrid>
              <a:tr h="66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Office</a:t>
                      </a:r>
                      <a:endParaRPr/>
                    </a:p>
                  </a:txBody>
                  <a:tcPr marT="45725" marB="45725" marR="91450" marL="91450" anchor="b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Retail</a:t>
                      </a:r>
                      <a:endParaRPr/>
                    </a:p>
                  </a:txBody>
                  <a:tcPr marT="45725" marB="45725" marR="91450" marL="91450" anchor="b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Warehouse (storage)</a:t>
                      </a:r>
                      <a:endParaRPr/>
                    </a:p>
                  </a:txBody>
                  <a:tcPr marT="45725" marB="45725" marR="91450" marL="91450" anchor="b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Examples</a:t>
                      </a:r>
                      <a:endParaRPr/>
                    </a:p>
                  </a:txBody>
                  <a:tcPr marT="45725" marB="45725" marR="91450" marL="91450" anchor="ctr" anchorCtr="1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93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Allstate Insurance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Microsoft Corp.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Kroger’s Supermarket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Walgreens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Bloomingdale’s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Federal-Mogul’s warehouse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 Gap’s distribution center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Problems/Issues</a:t>
                      </a:r>
                      <a:endParaRPr/>
                    </a:p>
                  </a:txBody>
                  <a:tcPr marT="45725" marB="45725" marR="91450" marL="91450" anchor="ctr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89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Locate workers requiring frequent contact close to one another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Expose customer to high-margin items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Balance low-cost storage with low-cost material handling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type="title"/>
          </p:nvPr>
        </p:nvSpPr>
        <p:spPr>
          <a:xfrm>
            <a:off x="685800" y="609600"/>
            <a:ext cx="7772400" cy="863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Layout Strategies</a:t>
            </a:r>
            <a:endParaRPr/>
          </a:p>
        </p:txBody>
      </p:sp>
      <p:sp>
        <p:nvSpPr>
          <p:cNvPr id="167" name="Google Shape;167;p20"/>
          <p:cNvSpPr txBox="1"/>
          <p:nvPr/>
        </p:nvSpPr>
        <p:spPr>
          <a:xfrm>
            <a:off x="441325" y="6219825"/>
            <a:ext cx="10541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9.1</a:t>
            </a:r>
            <a:endParaRPr/>
          </a:p>
        </p:txBody>
      </p:sp>
      <p:graphicFrame>
        <p:nvGraphicFramePr>
          <p:cNvPr id="168" name="Google Shape;168;p20"/>
          <p:cNvGraphicFramePr/>
          <p:nvPr/>
        </p:nvGraphicFramePr>
        <p:xfrm>
          <a:off x="1387475" y="171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3187700"/>
                <a:gridCol w="3124200"/>
                <a:gridCol w="182550"/>
              </a:tblGrid>
              <a:tr h="66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Project </a:t>
                      </a:r>
                      <a:b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(fixed position)</a:t>
                      </a:r>
                      <a:endParaRPr/>
                    </a:p>
                  </a:txBody>
                  <a:tcPr marT="45725" marB="45725" marR="91450" marL="91450" anchor="b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Job Shop </a:t>
                      </a:r>
                      <a:b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(process oriented)</a:t>
                      </a:r>
                      <a:endParaRPr/>
                    </a:p>
                  </a:txBody>
                  <a:tcPr marT="45725" marB="45725" marR="91450" marL="91450" anchor="b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b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Examples</a:t>
                      </a:r>
                      <a:endParaRPr/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93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Ingall Ship Building Corp.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Trump Plaza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Pittsburgh Airport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Arnold Palmer Hospital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Hard Rock Cafes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Problems/Issues</a:t>
                      </a:r>
                      <a:endParaRPr/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Move material to the limited storage area around the site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Manage varied material flow for each product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trips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Outline – Continued</a:t>
            </a:r>
            <a:endParaRPr/>
          </a:p>
        </p:txBody>
      </p:sp>
      <p:sp>
        <p:nvSpPr>
          <p:cNvPr id="43" name="Google Shape;43;p3"/>
          <p:cNvSpPr txBox="1"/>
          <p:nvPr/>
        </p:nvSpPr>
        <p:spPr>
          <a:xfrm>
            <a:off x="744537" y="1646237"/>
            <a:ext cx="7653337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 Layout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Servicescapes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Warehousing and Storage Layouts</a:t>
            </a:r>
            <a:endParaRPr b="1" i="1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Cross-Docking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Random Docking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Customizing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Fixed-Position Layout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title"/>
          </p:nvPr>
        </p:nvSpPr>
        <p:spPr>
          <a:xfrm>
            <a:off x="685800" y="609600"/>
            <a:ext cx="7772400" cy="863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Layout Strategies</a:t>
            </a:r>
            <a:endParaRPr/>
          </a:p>
        </p:txBody>
      </p:sp>
      <p:sp>
        <p:nvSpPr>
          <p:cNvPr id="175" name="Google Shape;175;p21"/>
          <p:cNvSpPr txBox="1"/>
          <p:nvPr/>
        </p:nvSpPr>
        <p:spPr>
          <a:xfrm>
            <a:off x="441325" y="6219825"/>
            <a:ext cx="10541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9.1</a:t>
            </a:r>
            <a:endParaRPr/>
          </a:p>
        </p:txBody>
      </p:sp>
      <p:graphicFrame>
        <p:nvGraphicFramePr>
          <p:cNvPr id="176" name="Google Shape;176;p21"/>
          <p:cNvGraphicFramePr/>
          <p:nvPr/>
        </p:nvGraphicFramePr>
        <p:xfrm>
          <a:off x="1282700" y="171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182550"/>
                <a:gridCol w="3119425"/>
                <a:gridCol w="3098800"/>
              </a:tblGrid>
              <a:tr h="660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b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 Cells </a:t>
                      </a:r>
                      <a:b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(product families)</a:t>
                      </a:r>
                      <a:endParaRPr/>
                    </a:p>
                  </a:txBody>
                  <a:tcPr marT="45725" marB="45725" marR="91450" marL="91450" anchor="b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Repetitive/ Continuous (product oriented)</a:t>
                      </a:r>
                      <a:endParaRPr/>
                    </a:p>
                  </a:txBody>
                  <a:tcPr marT="45725" marB="45725" marR="91450" marL="91450" anchor="b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Examples</a:t>
                      </a:r>
                      <a:endParaRPr/>
                    </a:p>
                  </a:txBody>
                  <a:tcPr marT="45725" marB="45725" marR="91450" marL="91450" anchor="ctr" anchorCtr="1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Hallmark Cards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Wheeled Coach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Standard Aero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Sony’s TV assembly line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Dodge minivans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Problems/Issues</a:t>
                      </a:r>
                      <a:endParaRPr/>
                    </a:p>
                  </a:txBody>
                  <a:tcPr marT="45725" marB="45725" marR="91450" marL="91450" anchor="ctr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product family, build teams, cross train team members</a:t>
                      </a:r>
                      <a:endParaRPr/>
                    </a:p>
                  </a:txBody>
                  <a:tcPr marT="45725" marB="4572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Equalize the task time at each workstation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trips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>
            <p:ph type="title"/>
          </p:nvPr>
        </p:nvSpPr>
        <p:spPr>
          <a:xfrm>
            <a:off x="685800" y="609600"/>
            <a:ext cx="7772400" cy="863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Office Layout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723900" y="1849437"/>
            <a:ext cx="7723187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Grouping of workers, their equipment, and spaces to provide comfort, safety, and movement of information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Movement of information is main distinction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Typically in state of flux due to frequent technological changes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/>
          <p:nvPr>
            <p:ph type="title"/>
          </p:nvPr>
        </p:nvSpPr>
        <p:spPr>
          <a:xfrm>
            <a:off x="547687" y="430212"/>
            <a:ext cx="8048625" cy="887412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Relationship Chart</a:t>
            </a:r>
            <a:endParaRPr/>
          </a:p>
        </p:txBody>
      </p:sp>
      <p:graphicFrame>
        <p:nvGraphicFramePr>
          <p:cNvPr id="189" name="Google Shape;189;p23"/>
          <p:cNvGraphicFramePr/>
          <p:nvPr/>
        </p:nvGraphicFramePr>
        <p:xfrm>
          <a:off x="6375400" y="1485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887400"/>
                <a:gridCol w="1538275"/>
              </a:tblGrid>
              <a:tr h="352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Closeness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Absolutely necessary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5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Especially important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33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Important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Ordinary OK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Unimportant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Not desirable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grpSp>
        <p:nvGrpSpPr>
          <p:cNvPr id="190" name="Google Shape;190;p23"/>
          <p:cNvGrpSpPr/>
          <p:nvPr/>
        </p:nvGrpSpPr>
        <p:grpSpPr>
          <a:xfrm>
            <a:off x="530225" y="2073275"/>
            <a:ext cx="5768975" cy="4238625"/>
            <a:chOff x="422" y="1154"/>
            <a:chExt cx="3634" cy="2670"/>
          </a:xfrm>
        </p:grpSpPr>
        <p:sp>
          <p:nvSpPr>
            <p:cNvPr id="191" name="Google Shape;191;p23"/>
            <p:cNvSpPr/>
            <p:nvPr/>
          </p:nvSpPr>
          <p:spPr>
            <a:xfrm>
              <a:off x="468" y="1224"/>
              <a:ext cx="3580" cy="2600"/>
            </a:xfrm>
            <a:custGeom>
              <a:rect b="b" l="l" r="r" t="t"/>
              <a:pathLst>
                <a:path extrusionOk="0" h="2600" w="3580">
                  <a:moveTo>
                    <a:pt x="4" y="0"/>
                  </a:moveTo>
                  <a:lnTo>
                    <a:pt x="1972" y="0"/>
                  </a:lnTo>
                  <a:lnTo>
                    <a:pt x="3580" y="1288"/>
                  </a:lnTo>
                  <a:lnTo>
                    <a:pt x="1980" y="2584"/>
                  </a:lnTo>
                  <a:cubicBezTo>
                    <a:pt x="1321" y="2600"/>
                    <a:pt x="1308" y="2580"/>
                    <a:pt x="0" y="2580"/>
                  </a:cubicBezTo>
                  <a:cubicBezTo>
                    <a:pt x="2" y="1290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192" name="Google Shape;192;p23"/>
            <p:cNvGrpSpPr/>
            <p:nvPr/>
          </p:nvGrpSpPr>
          <p:grpSpPr>
            <a:xfrm>
              <a:off x="422" y="1154"/>
              <a:ext cx="3634" cy="2662"/>
              <a:chOff x="422" y="1154"/>
              <a:chExt cx="3634" cy="2662"/>
            </a:xfrm>
          </p:grpSpPr>
          <p:sp>
            <p:nvSpPr>
              <p:cNvPr id="193" name="Google Shape;193;p23"/>
              <p:cNvSpPr txBox="1"/>
              <p:nvPr/>
            </p:nvSpPr>
            <p:spPr>
              <a:xfrm>
                <a:off x="422" y="1154"/>
                <a:ext cx="2017" cy="2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President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Chief Technology Officer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Engineer’s area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Secretary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Office entrance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Central files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Equipment cabinet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Photocopy equipment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Storage room</a:t>
                </a:r>
                <a:endParaRPr/>
              </a:p>
            </p:txBody>
          </p:sp>
          <p:grpSp>
            <p:nvGrpSpPr>
              <p:cNvPr id="194" name="Google Shape;194;p23"/>
              <p:cNvGrpSpPr/>
              <p:nvPr/>
            </p:nvGrpSpPr>
            <p:grpSpPr>
              <a:xfrm>
                <a:off x="464" y="1224"/>
                <a:ext cx="1968" cy="2584"/>
                <a:chOff x="464" y="1224"/>
                <a:chExt cx="1968" cy="2584"/>
              </a:xfrm>
            </p:grpSpPr>
            <p:cxnSp>
              <p:nvCxnSpPr>
                <p:cNvPr id="195" name="Google Shape;195;p23"/>
                <p:cNvCxnSpPr/>
                <p:nvPr/>
              </p:nvCxnSpPr>
              <p:spPr>
                <a:xfrm>
                  <a:off x="464" y="1511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96" name="Google Shape;196;p23"/>
                <p:cNvCxnSpPr/>
                <p:nvPr/>
              </p:nvCxnSpPr>
              <p:spPr>
                <a:xfrm>
                  <a:off x="464" y="1798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97" name="Google Shape;197;p23"/>
                <p:cNvCxnSpPr/>
                <p:nvPr/>
              </p:nvCxnSpPr>
              <p:spPr>
                <a:xfrm>
                  <a:off x="464" y="2085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98" name="Google Shape;198;p23"/>
                <p:cNvCxnSpPr/>
                <p:nvPr/>
              </p:nvCxnSpPr>
              <p:spPr>
                <a:xfrm>
                  <a:off x="464" y="2372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99" name="Google Shape;199;p23"/>
                <p:cNvCxnSpPr/>
                <p:nvPr/>
              </p:nvCxnSpPr>
              <p:spPr>
                <a:xfrm>
                  <a:off x="464" y="2659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00" name="Google Shape;200;p23"/>
                <p:cNvCxnSpPr/>
                <p:nvPr/>
              </p:nvCxnSpPr>
              <p:spPr>
                <a:xfrm>
                  <a:off x="464" y="2946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01" name="Google Shape;201;p23"/>
                <p:cNvCxnSpPr/>
                <p:nvPr/>
              </p:nvCxnSpPr>
              <p:spPr>
                <a:xfrm>
                  <a:off x="464" y="3233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02" name="Google Shape;202;p23"/>
                <p:cNvCxnSpPr/>
                <p:nvPr/>
              </p:nvCxnSpPr>
              <p:spPr>
                <a:xfrm>
                  <a:off x="464" y="3520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03" name="Google Shape;203;p23"/>
                <p:cNvCxnSpPr/>
                <p:nvPr/>
              </p:nvCxnSpPr>
              <p:spPr>
                <a:xfrm>
                  <a:off x="464" y="1224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04" name="Google Shape;204;p23"/>
                <p:cNvCxnSpPr/>
                <p:nvPr/>
              </p:nvCxnSpPr>
              <p:spPr>
                <a:xfrm>
                  <a:off x="464" y="3808"/>
                  <a:ext cx="1968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205" name="Google Shape;205;p23"/>
              <p:cNvCxnSpPr/>
              <p:nvPr/>
            </p:nvCxnSpPr>
            <p:spPr>
              <a:xfrm>
                <a:off x="2424" y="1216"/>
                <a:ext cx="1632" cy="1304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06" name="Google Shape;206;p23"/>
              <p:cNvCxnSpPr/>
              <p:nvPr/>
            </p:nvCxnSpPr>
            <p:spPr>
              <a:xfrm flipH="1" rot="10800000">
                <a:off x="2432" y="2516"/>
                <a:ext cx="1620" cy="13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07" name="Google Shape;207;p23"/>
              <p:cNvCxnSpPr/>
              <p:nvPr/>
            </p:nvCxnSpPr>
            <p:spPr>
              <a:xfrm>
                <a:off x="2420" y="1500"/>
                <a:ext cx="1448" cy="116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08" name="Google Shape;208;p23"/>
              <p:cNvCxnSpPr/>
              <p:nvPr/>
            </p:nvCxnSpPr>
            <p:spPr>
              <a:xfrm>
                <a:off x="2428" y="1802"/>
                <a:ext cx="1268" cy="100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09" name="Google Shape;209;p23"/>
              <p:cNvCxnSpPr/>
              <p:nvPr/>
            </p:nvCxnSpPr>
            <p:spPr>
              <a:xfrm>
                <a:off x="2416" y="2083"/>
                <a:ext cx="1092" cy="872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0" name="Google Shape;210;p23"/>
              <p:cNvCxnSpPr/>
              <p:nvPr/>
            </p:nvCxnSpPr>
            <p:spPr>
              <a:xfrm>
                <a:off x="2432" y="2368"/>
                <a:ext cx="904" cy="72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1" name="Google Shape;211;p23"/>
              <p:cNvCxnSpPr/>
              <p:nvPr/>
            </p:nvCxnSpPr>
            <p:spPr>
              <a:xfrm>
                <a:off x="2432" y="2653"/>
                <a:ext cx="728" cy="58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2" name="Google Shape;212;p23"/>
              <p:cNvCxnSpPr/>
              <p:nvPr/>
            </p:nvCxnSpPr>
            <p:spPr>
              <a:xfrm>
                <a:off x="2432" y="2942"/>
                <a:ext cx="540" cy="432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3" name="Google Shape;213;p23"/>
              <p:cNvCxnSpPr/>
              <p:nvPr/>
            </p:nvCxnSpPr>
            <p:spPr>
              <a:xfrm>
                <a:off x="2428" y="3231"/>
                <a:ext cx="364" cy="28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4" name="Google Shape;214;p23"/>
              <p:cNvCxnSpPr/>
              <p:nvPr/>
            </p:nvCxnSpPr>
            <p:spPr>
              <a:xfrm>
                <a:off x="2412" y="3512"/>
                <a:ext cx="196" cy="15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5" name="Google Shape;215;p23"/>
              <p:cNvCxnSpPr/>
              <p:nvPr/>
            </p:nvCxnSpPr>
            <p:spPr>
              <a:xfrm flipH="1" rot="10800000">
                <a:off x="2416" y="1644"/>
                <a:ext cx="544" cy="43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6" name="Google Shape;216;p23"/>
              <p:cNvCxnSpPr/>
              <p:nvPr/>
            </p:nvCxnSpPr>
            <p:spPr>
              <a:xfrm flipH="1" rot="10800000">
                <a:off x="2420" y="1500"/>
                <a:ext cx="368" cy="3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7" name="Google Shape;217;p23"/>
              <p:cNvCxnSpPr/>
              <p:nvPr/>
            </p:nvCxnSpPr>
            <p:spPr>
              <a:xfrm flipH="1" rot="10800000">
                <a:off x="2432" y="1368"/>
                <a:ext cx="168" cy="14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8" name="Google Shape;218;p23"/>
              <p:cNvCxnSpPr/>
              <p:nvPr/>
            </p:nvCxnSpPr>
            <p:spPr>
              <a:xfrm flipH="1" rot="10800000">
                <a:off x="2432" y="1800"/>
                <a:ext cx="708" cy="56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19" name="Google Shape;219;p23"/>
              <p:cNvCxnSpPr/>
              <p:nvPr/>
            </p:nvCxnSpPr>
            <p:spPr>
              <a:xfrm flipH="1" rot="10800000">
                <a:off x="2436" y="1936"/>
                <a:ext cx="900" cy="72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0" name="Google Shape;220;p23"/>
              <p:cNvCxnSpPr/>
              <p:nvPr/>
            </p:nvCxnSpPr>
            <p:spPr>
              <a:xfrm flipH="1" rot="10800000">
                <a:off x="2436" y="2076"/>
                <a:ext cx="1076" cy="86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1" name="Google Shape;221;p23"/>
              <p:cNvCxnSpPr/>
              <p:nvPr/>
            </p:nvCxnSpPr>
            <p:spPr>
              <a:xfrm flipH="1" rot="10800000">
                <a:off x="2428" y="2228"/>
                <a:ext cx="1256" cy="10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2" name="Google Shape;222;p23"/>
              <p:cNvCxnSpPr/>
              <p:nvPr/>
            </p:nvCxnSpPr>
            <p:spPr>
              <a:xfrm flipH="1" rot="10800000">
                <a:off x="2424" y="2364"/>
                <a:ext cx="1440" cy="1152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223" name="Google Shape;223;p23"/>
          <p:cNvGrpSpPr/>
          <p:nvPr/>
        </p:nvGrpSpPr>
        <p:grpSpPr>
          <a:xfrm>
            <a:off x="3800475" y="2024062"/>
            <a:ext cx="2536825" cy="3956050"/>
            <a:chOff x="2394" y="1275"/>
            <a:chExt cx="1598" cy="2492"/>
          </a:xfrm>
        </p:grpSpPr>
        <p:sp>
          <p:nvSpPr>
            <p:cNvPr id="224" name="Google Shape;224;p23"/>
            <p:cNvSpPr txBox="1"/>
            <p:nvPr/>
          </p:nvSpPr>
          <p:spPr>
            <a:xfrm>
              <a:off x="3494" y="2419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25" name="Google Shape;225;p23"/>
            <p:cNvSpPr txBox="1"/>
            <p:nvPr/>
          </p:nvSpPr>
          <p:spPr>
            <a:xfrm>
              <a:off x="2590" y="1703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26" name="Google Shape;226;p23"/>
            <p:cNvSpPr txBox="1"/>
            <p:nvPr/>
          </p:nvSpPr>
          <p:spPr>
            <a:xfrm>
              <a:off x="2782" y="1847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27" name="Google Shape;227;p23"/>
            <p:cNvSpPr txBox="1"/>
            <p:nvPr/>
          </p:nvSpPr>
          <p:spPr>
            <a:xfrm>
              <a:off x="2966" y="3119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/>
            </a:p>
          </p:txBody>
        </p:sp>
        <p:sp>
          <p:nvSpPr>
            <p:cNvPr id="228" name="Google Shape;228;p23"/>
            <p:cNvSpPr txBox="1"/>
            <p:nvPr/>
          </p:nvSpPr>
          <p:spPr>
            <a:xfrm>
              <a:off x="2414" y="1567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29" name="Google Shape;229;p23"/>
            <p:cNvSpPr txBox="1"/>
            <p:nvPr/>
          </p:nvSpPr>
          <p:spPr>
            <a:xfrm>
              <a:off x="3310" y="2271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30" name="Google Shape;230;p23"/>
            <p:cNvSpPr txBox="1"/>
            <p:nvPr/>
          </p:nvSpPr>
          <p:spPr>
            <a:xfrm>
              <a:off x="2598" y="2567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31" name="Google Shape;231;p23"/>
            <p:cNvSpPr txBox="1"/>
            <p:nvPr/>
          </p:nvSpPr>
          <p:spPr>
            <a:xfrm>
              <a:off x="2614" y="1983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32" name="Google Shape;232;p23"/>
            <p:cNvSpPr txBox="1"/>
            <p:nvPr/>
          </p:nvSpPr>
          <p:spPr>
            <a:xfrm>
              <a:off x="3670" y="2559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33" name="Google Shape;233;p23"/>
            <p:cNvSpPr txBox="1"/>
            <p:nvPr/>
          </p:nvSpPr>
          <p:spPr>
            <a:xfrm>
              <a:off x="2414" y="2419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34" name="Google Shape;234;p23"/>
            <p:cNvSpPr txBox="1"/>
            <p:nvPr/>
          </p:nvSpPr>
          <p:spPr>
            <a:xfrm>
              <a:off x="3162" y="2139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35" name="Google Shape;235;p23"/>
            <p:cNvSpPr txBox="1"/>
            <p:nvPr/>
          </p:nvSpPr>
          <p:spPr>
            <a:xfrm>
              <a:off x="2426" y="2995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36" name="Google Shape;236;p23"/>
            <p:cNvSpPr txBox="1"/>
            <p:nvPr/>
          </p:nvSpPr>
          <p:spPr>
            <a:xfrm>
              <a:off x="2418" y="3279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37" name="Google Shape;237;p23"/>
            <p:cNvSpPr txBox="1"/>
            <p:nvPr/>
          </p:nvSpPr>
          <p:spPr>
            <a:xfrm>
              <a:off x="2418" y="1847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38" name="Google Shape;238;p23"/>
            <p:cNvSpPr txBox="1"/>
            <p:nvPr/>
          </p:nvSpPr>
          <p:spPr>
            <a:xfrm>
              <a:off x="2974" y="1987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39" name="Google Shape;239;p23"/>
            <p:cNvSpPr txBox="1"/>
            <p:nvPr/>
          </p:nvSpPr>
          <p:spPr>
            <a:xfrm>
              <a:off x="2986" y="2275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40" name="Google Shape;240;p23"/>
            <p:cNvSpPr txBox="1"/>
            <p:nvPr/>
          </p:nvSpPr>
          <p:spPr>
            <a:xfrm>
              <a:off x="2782" y="3279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41" name="Google Shape;241;p23"/>
            <p:cNvSpPr txBox="1"/>
            <p:nvPr/>
          </p:nvSpPr>
          <p:spPr>
            <a:xfrm>
              <a:off x="2774" y="2991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42" name="Google Shape;242;p23"/>
            <p:cNvSpPr txBox="1"/>
            <p:nvPr/>
          </p:nvSpPr>
          <p:spPr>
            <a:xfrm>
              <a:off x="2602" y="3135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43" name="Google Shape;243;p23"/>
            <p:cNvSpPr txBox="1"/>
            <p:nvPr/>
          </p:nvSpPr>
          <p:spPr>
            <a:xfrm>
              <a:off x="2958" y="2855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244" name="Google Shape;244;p23"/>
            <p:cNvSpPr txBox="1"/>
            <p:nvPr/>
          </p:nvSpPr>
          <p:spPr>
            <a:xfrm>
              <a:off x="2606" y="2847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3314" y="2855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46" name="Google Shape;246;p23"/>
            <p:cNvSpPr txBox="1"/>
            <p:nvPr/>
          </p:nvSpPr>
          <p:spPr>
            <a:xfrm>
              <a:off x="3322" y="2563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47" name="Google Shape;247;p23"/>
            <p:cNvSpPr txBox="1"/>
            <p:nvPr/>
          </p:nvSpPr>
          <p:spPr>
            <a:xfrm>
              <a:off x="2426" y="2707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/>
            </a:p>
          </p:txBody>
        </p:sp>
        <p:sp>
          <p:nvSpPr>
            <p:cNvPr id="248" name="Google Shape;248;p23"/>
            <p:cNvSpPr txBox="1"/>
            <p:nvPr/>
          </p:nvSpPr>
          <p:spPr>
            <a:xfrm>
              <a:off x="2406" y="2131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49" name="Google Shape;249;p23"/>
            <p:cNvSpPr txBox="1"/>
            <p:nvPr/>
          </p:nvSpPr>
          <p:spPr>
            <a:xfrm>
              <a:off x="2806" y="2135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50" name="Google Shape;250;p23"/>
            <p:cNvSpPr txBox="1"/>
            <p:nvPr/>
          </p:nvSpPr>
          <p:spPr>
            <a:xfrm>
              <a:off x="3494" y="2707"/>
              <a:ext cx="1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/>
            </a:p>
          </p:txBody>
        </p:sp>
        <p:sp>
          <p:nvSpPr>
            <p:cNvPr id="251" name="Google Shape;251;p23"/>
            <p:cNvSpPr txBox="1"/>
            <p:nvPr/>
          </p:nvSpPr>
          <p:spPr>
            <a:xfrm>
              <a:off x="3134" y="2423"/>
              <a:ext cx="203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</p:txBody>
        </p:sp>
        <p:sp>
          <p:nvSpPr>
            <p:cNvPr id="252" name="Google Shape;252;p23"/>
            <p:cNvSpPr txBox="1"/>
            <p:nvPr/>
          </p:nvSpPr>
          <p:spPr>
            <a:xfrm>
              <a:off x="2814" y="2431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53" name="Google Shape;253;p23"/>
            <p:cNvSpPr txBox="1"/>
            <p:nvPr/>
          </p:nvSpPr>
          <p:spPr>
            <a:xfrm>
              <a:off x="2622" y="2283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54" name="Google Shape;254;p23"/>
            <p:cNvSpPr txBox="1"/>
            <p:nvPr/>
          </p:nvSpPr>
          <p:spPr>
            <a:xfrm>
              <a:off x="3150" y="2991"/>
              <a:ext cx="14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</p:txBody>
        </p:sp>
        <p:sp>
          <p:nvSpPr>
            <p:cNvPr id="255" name="Google Shape;255;p23"/>
            <p:cNvSpPr txBox="1"/>
            <p:nvPr/>
          </p:nvSpPr>
          <p:spPr>
            <a:xfrm>
              <a:off x="2974" y="2583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  <p:sp>
          <p:nvSpPr>
            <p:cNvPr id="256" name="Google Shape;256;p23"/>
            <p:cNvSpPr txBox="1"/>
            <p:nvPr/>
          </p:nvSpPr>
          <p:spPr>
            <a:xfrm>
              <a:off x="2598" y="3431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2414" y="3575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  <p:sp>
          <p:nvSpPr>
            <p:cNvPr id="258" name="Google Shape;258;p23"/>
            <p:cNvSpPr txBox="1"/>
            <p:nvPr/>
          </p:nvSpPr>
          <p:spPr>
            <a:xfrm>
              <a:off x="2798" y="2695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  <p:sp>
          <p:nvSpPr>
            <p:cNvPr id="259" name="Google Shape;259;p23"/>
            <p:cNvSpPr txBox="1"/>
            <p:nvPr/>
          </p:nvSpPr>
          <p:spPr>
            <a:xfrm>
              <a:off x="3138" y="2707"/>
              <a:ext cx="19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  <p:sp>
          <p:nvSpPr>
            <p:cNvPr id="260" name="Google Shape;260;p23"/>
            <p:cNvSpPr txBox="1"/>
            <p:nvPr/>
          </p:nvSpPr>
          <p:spPr>
            <a:xfrm>
              <a:off x="2394" y="1275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261" name="Google Shape;261;p23"/>
            <p:cNvSpPr txBox="1"/>
            <p:nvPr/>
          </p:nvSpPr>
          <p:spPr>
            <a:xfrm>
              <a:off x="2562" y="1411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262" name="Google Shape;262;p23"/>
            <p:cNvSpPr txBox="1"/>
            <p:nvPr/>
          </p:nvSpPr>
          <p:spPr>
            <a:xfrm>
              <a:off x="2742" y="1551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  <p:sp>
          <p:nvSpPr>
            <p:cNvPr id="263" name="Google Shape;263;p23"/>
            <p:cNvSpPr txBox="1"/>
            <p:nvPr/>
          </p:nvSpPr>
          <p:spPr>
            <a:xfrm>
              <a:off x="2926" y="1699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  <p:sp>
          <p:nvSpPr>
            <p:cNvPr id="264" name="Google Shape;264;p23"/>
            <p:cNvSpPr txBox="1"/>
            <p:nvPr/>
          </p:nvSpPr>
          <p:spPr>
            <a:xfrm>
              <a:off x="3102" y="1839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/>
            </a:p>
          </p:txBody>
        </p:sp>
        <p:sp>
          <p:nvSpPr>
            <p:cNvPr id="265" name="Google Shape;265;p23"/>
            <p:cNvSpPr txBox="1"/>
            <p:nvPr/>
          </p:nvSpPr>
          <p:spPr>
            <a:xfrm>
              <a:off x="3282" y="1987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  <p:sp>
          <p:nvSpPr>
            <p:cNvPr id="266" name="Google Shape;266;p23"/>
            <p:cNvSpPr txBox="1"/>
            <p:nvPr/>
          </p:nvSpPr>
          <p:spPr>
            <a:xfrm>
              <a:off x="3454" y="2119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  <p:sp>
          <p:nvSpPr>
            <p:cNvPr id="267" name="Google Shape;267;p23"/>
            <p:cNvSpPr txBox="1"/>
            <p:nvPr/>
          </p:nvSpPr>
          <p:spPr>
            <a:xfrm>
              <a:off x="3638" y="2271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/>
            </a:p>
          </p:txBody>
        </p:sp>
        <p:sp>
          <p:nvSpPr>
            <p:cNvPr id="268" name="Google Shape;268;p23"/>
            <p:cNvSpPr txBox="1"/>
            <p:nvPr/>
          </p:nvSpPr>
          <p:spPr>
            <a:xfrm>
              <a:off x="3814" y="2411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sp>
        <p:nvSpPr>
          <p:cNvPr id="269" name="Google Shape;269;p23"/>
          <p:cNvSpPr txBox="1"/>
          <p:nvPr/>
        </p:nvSpPr>
        <p:spPr>
          <a:xfrm>
            <a:off x="7197725" y="59404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9.1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/>
          <p:cNvSpPr txBox="1"/>
          <p:nvPr>
            <p:ph type="title"/>
          </p:nvPr>
        </p:nvSpPr>
        <p:spPr>
          <a:xfrm>
            <a:off x="547687" y="519112"/>
            <a:ext cx="8048625" cy="938212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Supermarket Retail Layout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1033462" y="1970087"/>
            <a:ext cx="7075487" cy="247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 is to maximize profitability per square foot of floor space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Sales and profitability vary directly with customer exposure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5"/>
          <p:cNvSpPr txBox="1"/>
          <p:nvPr>
            <p:ph type="title"/>
          </p:nvPr>
        </p:nvSpPr>
        <p:spPr>
          <a:xfrm>
            <a:off x="547687" y="227012"/>
            <a:ext cx="8048625" cy="1462087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Five Helpful Ideas for Supermarket Layout</a:t>
            </a:r>
            <a:endParaRPr/>
          </a:p>
        </p:txBody>
      </p:sp>
      <p:sp>
        <p:nvSpPr>
          <p:cNvPr id="281" name="Google Shape;281;p25"/>
          <p:cNvSpPr txBox="1"/>
          <p:nvPr/>
        </p:nvSpPr>
        <p:spPr>
          <a:xfrm>
            <a:off x="715962" y="1868487"/>
            <a:ext cx="7710487" cy="4619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Locate high-draw items around the periphery of the store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prominent locations for high-impulse and high-margin items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Distribute power items to both sides of an aisle and disperse them to increase viewing of other items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end-aisle locations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Convey mission of store through careful positioning of lead-off department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825" y="1454150"/>
            <a:ext cx="7888287" cy="4659312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6"/>
          <p:cNvSpPr txBox="1"/>
          <p:nvPr>
            <p:ph type="title"/>
          </p:nvPr>
        </p:nvSpPr>
        <p:spPr>
          <a:xfrm>
            <a:off x="547687" y="404812"/>
            <a:ext cx="8048625" cy="823912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Store Layout</a:t>
            </a:r>
            <a:endParaRPr/>
          </a:p>
        </p:txBody>
      </p:sp>
      <p:sp>
        <p:nvSpPr>
          <p:cNvPr id="288" name="Google Shape;288;p26"/>
          <p:cNvSpPr txBox="1"/>
          <p:nvPr/>
        </p:nvSpPr>
        <p:spPr>
          <a:xfrm>
            <a:off x="1292225" y="60801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9.2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"/>
          <p:cNvSpPr txBox="1"/>
          <p:nvPr>
            <p:ph type="title"/>
          </p:nvPr>
        </p:nvSpPr>
        <p:spPr>
          <a:xfrm>
            <a:off x="547687" y="493712"/>
            <a:ext cx="8048625" cy="1001712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Servicescapes</a:t>
            </a:r>
            <a:endParaRPr/>
          </a:p>
        </p:txBody>
      </p:sp>
      <p:sp>
        <p:nvSpPr>
          <p:cNvPr id="294" name="Google Shape;294;p27"/>
          <p:cNvSpPr txBox="1"/>
          <p:nvPr/>
        </p:nvSpPr>
        <p:spPr>
          <a:xfrm>
            <a:off x="700087" y="1582737"/>
            <a:ext cx="7715250" cy="48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Ambient conditions - background characteristics such as lighting, sound, smell, and temperature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Spatial layout and functionality - which involve customer circulation path planning, aisle characteristics, and product grouping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Signs, symbols, and artifacts - characteristics of building design that carry social significance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8"/>
          <p:cNvSpPr txBox="1"/>
          <p:nvPr>
            <p:ph idx="4294967295" type="title"/>
          </p:nvPr>
        </p:nvSpPr>
        <p:spPr>
          <a:xfrm>
            <a:off x="685800" y="419100"/>
            <a:ext cx="7772400" cy="8763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Retail Slotting</a:t>
            </a:r>
            <a:endParaRPr/>
          </a:p>
        </p:txBody>
      </p:sp>
      <p:sp>
        <p:nvSpPr>
          <p:cNvPr id="301" name="Google Shape;301;p28"/>
          <p:cNvSpPr txBox="1"/>
          <p:nvPr/>
        </p:nvSpPr>
        <p:spPr>
          <a:xfrm>
            <a:off x="681037" y="1435100"/>
            <a:ext cx="7769225" cy="5030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Manufacturers pay fees to retailers to get the retailers to display (slot) their product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Contributing factors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Limited shelf space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increasing number of new products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Better information about sales through POS data collection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Closer control of inventory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9"/>
          <p:cNvSpPr txBox="1"/>
          <p:nvPr>
            <p:ph type="title"/>
          </p:nvPr>
        </p:nvSpPr>
        <p:spPr>
          <a:xfrm>
            <a:off x="685800" y="482600"/>
            <a:ext cx="7772400" cy="13081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Retail Store Shelf Space Planogram</a:t>
            </a:r>
            <a:endParaRPr/>
          </a:p>
        </p:txBody>
      </p:sp>
      <p:sp>
        <p:nvSpPr>
          <p:cNvPr id="308" name="Google Shape;308;p29"/>
          <p:cNvSpPr txBox="1"/>
          <p:nvPr/>
        </p:nvSpPr>
        <p:spPr>
          <a:xfrm>
            <a:off x="388937" y="1930400"/>
            <a:ext cx="3857625" cy="4046537"/>
          </a:xfrm>
          <a:prstGeom prst="rect">
            <a:avLst/>
          </a:prstGeom>
          <a:noFill/>
          <a:ln>
            <a:noFill/>
          </a:ln>
        </p:spPr>
        <p:txBody>
          <a:bodyPr anchorCtr="0" anchor="t" bIns="170350" lIns="346775" spcFirstLastPara="1" rIns="346775" wrap="square" tIns="170350">
            <a:noAutofit/>
          </a:bodyPr>
          <a:lstStyle/>
          <a:p>
            <a:pPr indent="-374650" lvl="0" marL="3746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🗹"/>
            </a:pPr>
            <a:r>
              <a:rPr b="1" i="1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Computerized tool for shelf-space management</a:t>
            </a:r>
            <a:endParaRPr/>
          </a:p>
          <a:p>
            <a:pPr indent="-374650" lvl="0" marL="374650" marR="0" rtl="0" algn="l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🗹"/>
            </a:pPr>
            <a:r>
              <a:rPr b="1" i="1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Generated from store’s scanner data on sales</a:t>
            </a:r>
            <a:endParaRPr/>
          </a:p>
          <a:p>
            <a:pPr indent="-374650" lvl="0" marL="374650" marR="0" rtl="0" algn="l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🗹"/>
            </a:pPr>
            <a:r>
              <a:rPr b="1" i="1" lang="en-US" sz="2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Often supplied by manufacturer</a:t>
            </a:r>
            <a:endParaRPr/>
          </a:p>
        </p:txBody>
      </p:sp>
      <p:sp>
        <p:nvSpPr>
          <p:cNvPr id="309" name="Google Shape;309;p29"/>
          <p:cNvSpPr/>
          <p:nvPr/>
        </p:nvSpPr>
        <p:spPr>
          <a:xfrm>
            <a:off x="4711700" y="4762500"/>
            <a:ext cx="3175" cy="7937"/>
          </a:xfrm>
          <a:custGeom>
            <a:rect b="b" l="l" r="r" t="t"/>
            <a:pathLst>
              <a:path extrusionOk="0" h="5" w="2">
                <a:moveTo>
                  <a:pt x="2" y="5"/>
                </a:moveTo>
                <a:lnTo>
                  <a:pt x="0" y="0"/>
                </a:lnTo>
                <a:lnTo>
                  <a:pt x="2" y="1"/>
                </a:lnTo>
                <a:lnTo>
                  <a:pt x="2" y="5"/>
                </a:lnTo>
                <a:lnTo>
                  <a:pt x="2" y="5"/>
                </a:lnTo>
                <a:close/>
              </a:path>
            </a:pathLst>
          </a:custGeom>
          <a:solidFill>
            <a:srgbClr val="D1C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0" name="Google Shape;310;p29"/>
          <p:cNvSpPr/>
          <p:nvPr/>
        </p:nvSpPr>
        <p:spPr>
          <a:xfrm>
            <a:off x="4267200" y="5113337"/>
            <a:ext cx="3175" cy="14287"/>
          </a:xfrm>
          <a:custGeom>
            <a:rect b="b" l="l" r="r" t="t"/>
            <a:pathLst>
              <a:path extrusionOk="0" h="9" w="2">
                <a:moveTo>
                  <a:pt x="2" y="9"/>
                </a:moveTo>
                <a:lnTo>
                  <a:pt x="0" y="0"/>
                </a:lnTo>
                <a:lnTo>
                  <a:pt x="2" y="6"/>
                </a:lnTo>
                <a:lnTo>
                  <a:pt x="2" y="9"/>
                </a:lnTo>
                <a:lnTo>
                  <a:pt x="2" y="9"/>
                </a:lnTo>
                <a:close/>
              </a:path>
            </a:pathLst>
          </a:custGeom>
          <a:solidFill>
            <a:srgbClr val="474F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311" name="Google Shape;311;p29"/>
          <p:cNvGrpSpPr/>
          <p:nvPr/>
        </p:nvGrpSpPr>
        <p:grpSpPr>
          <a:xfrm>
            <a:off x="4173537" y="1868487"/>
            <a:ext cx="4537075" cy="4451350"/>
            <a:chOff x="2629" y="1177"/>
            <a:chExt cx="2858" cy="2804"/>
          </a:xfrm>
        </p:grpSpPr>
        <p:sp>
          <p:nvSpPr>
            <p:cNvPr id="312" name="Google Shape;312;p29"/>
            <p:cNvSpPr txBox="1"/>
            <p:nvPr/>
          </p:nvSpPr>
          <p:spPr>
            <a:xfrm>
              <a:off x="4313" y="1177"/>
              <a:ext cx="1174" cy="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1200" lIns="57600" spcFirstLastPara="1" rIns="57600" wrap="square" tIns="612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None/>
              </a:pPr>
              <a:r>
                <a:rPr b="1" i="0" lang="en-US" sz="2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 facings</a:t>
              </a:r>
              <a:endParaRPr/>
            </a:p>
          </p:txBody>
        </p:sp>
        <p:grpSp>
          <p:nvGrpSpPr>
            <p:cNvPr id="313" name="Google Shape;313;p29"/>
            <p:cNvGrpSpPr/>
            <p:nvPr/>
          </p:nvGrpSpPr>
          <p:grpSpPr>
            <a:xfrm>
              <a:off x="4423" y="1791"/>
              <a:ext cx="224" cy="352"/>
              <a:chOff x="4423" y="1783"/>
              <a:chExt cx="224" cy="352"/>
            </a:xfrm>
          </p:grpSpPr>
          <p:sp>
            <p:nvSpPr>
              <p:cNvPr id="314" name="Google Shape;314;p29"/>
              <p:cNvSpPr/>
              <p:nvPr/>
            </p:nvSpPr>
            <p:spPr>
              <a:xfrm>
                <a:off x="4423" y="1814"/>
                <a:ext cx="224" cy="321"/>
              </a:xfrm>
              <a:custGeom>
                <a:rect b="b" l="l" r="r" t="t"/>
                <a:pathLst>
                  <a:path extrusionOk="0" h="321" w="179">
                    <a:moveTo>
                      <a:pt x="91" y="321"/>
                    </a:moveTo>
                    <a:lnTo>
                      <a:pt x="95" y="321"/>
                    </a:lnTo>
                    <a:lnTo>
                      <a:pt x="100" y="321"/>
                    </a:lnTo>
                    <a:lnTo>
                      <a:pt x="105" y="321"/>
                    </a:lnTo>
                    <a:lnTo>
                      <a:pt x="111" y="321"/>
                    </a:lnTo>
                    <a:lnTo>
                      <a:pt x="116" y="320"/>
                    </a:lnTo>
                    <a:lnTo>
                      <a:pt x="122" y="320"/>
                    </a:lnTo>
                    <a:lnTo>
                      <a:pt x="128" y="319"/>
                    </a:lnTo>
                    <a:lnTo>
                      <a:pt x="134" y="318"/>
                    </a:lnTo>
                    <a:lnTo>
                      <a:pt x="140" y="317"/>
                    </a:lnTo>
                    <a:lnTo>
                      <a:pt x="147" y="316"/>
                    </a:lnTo>
                    <a:lnTo>
                      <a:pt x="153" y="314"/>
                    </a:lnTo>
                    <a:lnTo>
                      <a:pt x="158" y="313"/>
                    </a:lnTo>
                    <a:lnTo>
                      <a:pt x="164" y="310"/>
                    </a:lnTo>
                    <a:lnTo>
                      <a:pt x="169" y="308"/>
                    </a:lnTo>
                    <a:lnTo>
                      <a:pt x="174" y="305"/>
                    </a:lnTo>
                    <a:lnTo>
                      <a:pt x="179" y="302"/>
                    </a:lnTo>
                    <a:lnTo>
                      <a:pt x="179" y="257"/>
                    </a:lnTo>
                    <a:lnTo>
                      <a:pt x="179" y="197"/>
                    </a:lnTo>
                    <a:lnTo>
                      <a:pt x="179" y="180"/>
                    </a:lnTo>
                    <a:lnTo>
                      <a:pt x="179" y="158"/>
                    </a:lnTo>
                    <a:lnTo>
                      <a:pt x="178" y="135"/>
                    </a:lnTo>
                    <a:lnTo>
                      <a:pt x="176" y="113"/>
                    </a:lnTo>
                    <a:lnTo>
                      <a:pt x="176" y="106"/>
                    </a:lnTo>
                    <a:lnTo>
                      <a:pt x="174" y="100"/>
                    </a:lnTo>
                    <a:lnTo>
                      <a:pt x="173" y="95"/>
                    </a:lnTo>
                    <a:lnTo>
                      <a:pt x="172" y="90"/>
                    </a:lnTo>
                    <a:lnTo>
                      <a:pt x="170" y="86"/>
                    </a:lnTo>
                    <a:lnTo>
                      <a:pt x="168" y="82"/>
                    </a:lnTo>
                    <a:lnTo>
                      <a:pt x="166" y="78"/>
                    </a:lnTo>
                    <a:lnTo>
                      <a:pt x="165" y="73"/>
                    </a:lnTo>
                    <a:lnTo>
                      <a:pt x="163" y="69"/>
                    </a:lnTo>
                    <a:lnTo>
                      <a:pt x="161" y="65"/>
                    </a:lnTo>
                    <a:lnTo>
                      <a:pt x="159" y="61"/>
                    </a:lnTo>
                    <a:lnTo>
                      <a:pt x="157" y="58"/>
                    </a:lnTo>
                    <a:lnTo>
                      <a:pt x="155" y="54"/>
                    </a:lnTo>
                    <a:lnTo>
                      <a:pt x="153" y="50"/>
                    </a:lnTo>
                    <a:lnTo>
                      <a:pt x="151" y="47"/>
                    </a:lnTo>
                    <a:lnTo>
                      <a:pt x="148" y="44"/>
                    </a:lnTo>
                    <a:lnTo>
                      <a:pt x="146" y="41"/>
                    </a:lnTo>
                    <a:lnTo>
                      <a:pt x="143" y="38"/>
                    </a:lnTo>
                    <a:lnTo>
                      <a:pt x="141" y="35"/>
                    </a:lnTo>
                    <a:lnTo>
                      <a:pt x="138" y="33"/>
                    </a:lnTo>
                    <a:lnTo>
                      <a:pt x="137" y="21"/>
                    </a:lnTo>
                    <a:lnTo>
                      <a:pt x="138" y="15"/>
                    </a:lnTo>
                    <a:lnTo>
                      <a:pt x="138" y="9"/>
                    </a:lnTo>
                    <a:lnTo>
                      <a:pt x="138" y="0"/>
                    </a:lnTo>
                    <a:lnTo>
                      <a:pt x="134" y="1"/>
                    </a:lnTo>
                    <a:lnTo>
                      <a:pt x="131" y="2"/>
                    </a:lnTo>
                    <a:lnTo>
                      <a:pt x="128" y="3"/>
                    </a:lnTo>
                    <a:lnTo>
                      <a:pt x="125" y="3"/>
                    </a:lnTo>
                    <a:lnTo>
                      <a:pt x="122" y="3"/>
                    </a:lnTo>
                    <a:lnTo>
                      <a:pt x="119" y="4"/>
                    </a:lnTo>
                    <a:lnTo>
                      <a:pt x="116" y="4"/>
                    </a:lnTo>
                    <a:lnTo>
                      <a:pt x="114" y="4"/>
                    </a:lnTo>
                    <a:lnTo>
                      <a:pt x="111" y="5"/>
                    </a:lnTo>
                    <a:lnTo>
                      <a:pt x="108" y="5"/>
                    </a:lnTo>
                    <a:lnTo>
                      <a:pt x="106" y="5"/>
                    </a:lnTo>
                    <a:lnTo>
                      <a:pt x="103" y="5"/>
                    </a:lnTo>
                    <a:lnTo>
                      <a:pt x="100" y="5"/>
                    </a:lnTo>
                    <a:lnTo>
                      <a:pt x="97" y="5"/>
                    </a:lnTo>
                    <a:lnTo>
                      <a:pt x="93" y="5"/>
                    </a:lnTo>
                    <a:lnTo>
                      <a:pt x="90" y="5"/>
                    </a:lnTo>
                    <a:lnTo>
                      <a:pt x="86" y="5"/>
                    </a:lnTo>
                    <a:lnTo>
                      <a:pt x="83" y="5"/>
                    </a:lnTo>
                    <a:lnTo>
                      <a:pt x="80" y="5"/>
                    </a:lnTo>
                    <a:lnTo>
                      <a:pt x="77" y="5"/>
                    </a:lnTo>
                    <a:lnTo>
                      <a:pt x="74" y="5"/>
                    </a:lnTo>
                    <a:lnTo>
                      <a:pt x="71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4"/>
                    </a:lnTo>
                    <a:lnTo>
                      <a:pt x="60" y="4"/>
                    </a:lnTo>
                    <a:lnTo>
                      <a:pt x="58" y="3"/>
                    </a:lnTo>
                    <a:lnTo>
                      <a:pt x="55" y="3"/>
                    </a:lnTo>
                    <a:lnTo>
                      <a:pt x="52" y="3"/>
                    </a:lnTo>
                    <a:lnTo>
                      <a:pt x="49" y="2"/>
                    </a:lnTo>
                    <a:lnTo>
                      <a:pt x="45" y="1"/>
                    </a:lnTo>
                    <a:lnTo>
                      <a:pt x="42" y="0"/>
                    </a:lnTo>
                    <a:lnTo>
                      <a:pt x="41" y="9"/>
                    </a:lnTo>
                    <a:lnTo>
                      <a:pt x="42" y="15"/>
                    </a:lnTo>
                    <a:lnTo>
                      <a:pt x="42" y="21"/>
                    </a:lnTo>
                    <a:lnTo>
                      <a:pt x="42" y="33"/>
                    </a:lnTo>
                    <a:lnTo>
                      <a:pt x="39" y="35"/>
                    </a:lnTo>
                    <a:lnTo>
                      <a:pt x="36" y="38"/>
                    </a:lnTo>
                    <a:lnTo>
                      <a:pt x="34" y="41"/>
                    </a:lnTo>
                    <a:lnTo>
                      <a:pt x="31" y="44"/>
                    </a:lnTo>
                    <a:lnTo>
                      <a:pt x="29" y="47"/>
                    </a:lnTo>
                    <a:lnTo>
                      <a:pt x="27" y="51"/>
                    </a:lnTo>
                    <a:lnTo>
                      <a:pt x="25" y="54"/>
                    </a:lnTo>
                    <a:lnTo>
                      <a:pt x="23" y="58"/>
                    </a:lnTo>
                    <a:lnTo>
                      <a:pt x="21" y="62"/>
                    </a:lnTo>
                    <a:lnTo>
                      <a:pt x="19" y="66"/>
                    </a:lnTo>
                    <a:lnTo>
                      <a:pt x="17" y="70"/>
                    </a:lnTo>
                    <a:lnTo>
                      <a:pt x="16" y="74"/>
                    </a:lnTo>
                    <a:lnTo>
                      <a:pt x="14" y="78"/>
                    </a:lnTo>
                    <a:lnTo>
                      <a:pt x="12" y="82"/>
                    </a:lnTo>
                    <a:lnTo>
                      <a:pt x="10" y="86"/>
                    </a:lnTo>
                    <a:lnTo>
                      <a:pt x="8" y="90"/>
                    </a:lnTo>
                    <a:lnTo>
                      <a:pt x="6" y="96"/>
                    </a:lnTo>
                    <a:lnTo>
                      <a:pt x="4" y="103"/>
                    </a:lnTo>
                    <a:lnTo>
                      <a:pt x="3" y="112"/>
                    </a:lnTo>
                    <a:lnTo>
                      <a:pt x="2" y="121"/>
                    </a:lnTo>
                    <a:lnTo>
                      <a:pt x="1" y="142"/>
                    </a:lnTo>
                    <a:lnTo>
                      <a:pt x="0" y="163"/>
                    </a:lnTo>
                    <a:lnTo>
                      <a:pt x="0" y="182"/>
                    </a:lnTo>
                    <a:lnTo>
                      <a:pt x="0" y="197"/>
                    </a:lnTo>
                    <a:lnTo>
                      <a:pt x="0" y="260"/>
                    </a:lnTo>
                    <a:lnTo>
                      <a:pt x="0" y="302"/>
                    </a:lnTo>
                    <a:lnTo>
                      <a:pt x="5" y="305"/>
                    </a:lnTo>
                    <a:lnTo>
                      <a:pt x="10" y="308"/>
                    </a:lnTo>
                    <a:lnTo>
                      <a:pt x="16" y="310"/>
                    </a:lnTo>
                    <a:lnTo>
                      <a:pt x="22" y="313"/>
                    </a:lnTo>
                    <a:lnTo>
                      <a:pt x="27" y="314"/>
                    </a:lnTo>
                    <a:lnTo>
                      <a:pt x="34" y="316"/>
                    </a:lnTo>
                    <a:lnTo>
                      <a:pt x="40" y="317"/>
                    </a:lnTo>
                    <a:lnTo>
                      <a:pt x="46" y="318"/>
                    </a:lnTo>
                    <a:lnTo>
                      <a:pt x="53" y="319"/>
                    </a:lnTo>
                    <a:lnTo>
                      <a:pt x="59" y="320"/>
                    </a:lnTo>
                    <a:lnTo>
                      <a:pt x="65" y="320"/>
                    </a:lnTo>
                    <a:lnTo>
                      <a:pt x="71" y="321"/>
                    </a:lnTo>
                    <a:lnTo>
                      <a:pt x="76" y="321"/>
                    </a:lnTo>
                    <a:lnTo>
                      <a:pt x="82" y="321"/>
                    </a:lnTo>
                    <a:lnTo>
                      <a:pt x="86" y="321"/>
                    </a:lnTo>
                    <a:lnTo>
                      <a:pt x="91" y="321"/>
                    </a:lnTo>
                    <a:close/>
                  </a:path>
                </a:pathLst>
              </a:custGeom>
              <a:solidFill>
                <a:srgbClr val="2FFF7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15" name="Google Shape;315;p29"/>
              <p:cNvSpPr/>
              <p:nvPr/>
            </p:nvSpPr>
            <p:spPr>
              <a:xfrm>
                <a:off x="4458" y="1783"/>
                <a:ext cx="152" cy="14"/>
              </a:xfrm>
              <a:custGeom>
                <a:rect b="b" l="l" r="r" t="t"/>
                <a:pathLst>
                  <a:path extrusionOk="0" h="14" w="121">
                    <a:moveTo>
                      <a:pt x="60" y="14"/>
                    </a:moveTo>
                    <a:lnTo>
                      <a:pt x="66" y="14"/>
                    </a:lnTo>
                    <a:lnTo>
                      <a:pt x="72" y="14"/>
                    </a:lnTo>
                    <a:lnTo>
                      <a:pt x="78" y="14"/>
                    </a:lnTo>
                    <a:lnTo>
                      <a:pt x="84" y="14"/>
                    </a:lnTo>
                    <a:lnTo>
                      <a:pt x="89" y="14"/>
                    </a:lnTo>
                    <a:lnTo>
                      <a:pt x="94" y="14"/>
                    </a:lnTo>
                    <a:lnTo>
                      <a:pt x="99" y="14"/>
                    </a:lnTo>
                    <a:lnTo>
                      <a:pt x="103" y="13"/>
                    </a:lnTo>
                    <a:lnTo>
                      <a:pt x="107" y="13"/>
                    </a:lnTo>
                    <a:lnTo>
                      <a:pt x="110" y="13"/>
                    </a:lnTo>
                    <a:lnTo>
                      <a:pt x="113" y="12"/>
                    </a:lnTo>
                    <a:lnTo>
                      <a:pt x="116" y="11"/>
                    </a:lnTo>
                    <a:lnTo>
                      <a:pt x="118" y="11"/>
                    </a:lnTo>
                    <a:lnTo>
                      <a:pt x="120" y="10"/>
                    </a:lnTo>
                    <a:lnTo>
                      <a:pt x="121" y="9"/>
                    </a:lnTo>
                    <a:lnTo>
                      <a:pt x="121" y="8"/>
                    </a:lnTo>
                    <a:lnTo>
                      <a:pt x="120" y="7"/>
                    </a:lnTo>
                    <a:lnTo>
                      <a:pt x="119" y="6"/>
                    </a:lnTo>
                    <a:lnTo>
                      <a:pt x="118" y="6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0" y="4"/>
                    </a:lnTo>
                    <a:lnTo>
                      <a:pt x="107" y="3"/>
                    </a:lnTo>
                    <a:lnTo>
                      <a:pt x="103" y="2"/>
                    </a:lnTo>
                    <a:lnTo>
                      <a:pt x="98" y="2"/>
                    </a:lnTo>
                    <a:lnTo>
                      <a:pt x="94" y="1"/>
                    </a:lnTo>
                    <a:lnTo>
                      <a:pt x="89" y="1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1" y="1"/>
                    </a:lnTo>
                    <a:lnTo>
                      <a:pt x="26" y="2"/>
                    </a:lnTo>
                    <a:lnTo>
                      <a:pt x="22" y="2"/>
                    </a:lnTo>
                    <a:lnTo>
                      <a:pt x="18" y="3"/>
                    </a:lnTo>
                    <a:lnTo>
                      <a:pt x="14" y="3"/>
                    </a:lnTo>
                    <a:lnTo>
                      <a:pt x="10" y="4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6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0"/>
                    </a:lnTo>
                    <a:lnTo>
                      <a:pt x="3" y="11"/>
                    </a:lnTo>
                    <a:lnTo>
                      <a:pt x="5" y="11"/>
                    </a:lnTo>
                    <a:lnTo>
                      <a:pt x="8" y="12"/>
                    </a:lnTo>
                    <a:lnTo>
                      <a:pt x="11" y="13"/>
                    </a:lnTo>
                    <a:lnTo>
                      <a:pt x="14" y="13"/>
                    </a:lnTo>
                    <a:lnTo>
                      <a:pt x="18" y="13"/>
                    </a:lnTo>
                    <a:lnTo>
                      <a:pt x="22" y="14"/>
                    </a:lnTo>
                    <a:lnTo>
                      <a:pt x="27" y="14"/>
                    </a:lnTo>
                    <a:lnTo>
                      <a:pt x="32" y="14"/>
                    </a:lnTo>
                    <a:lnTo>
                      <a:pt x="37" y="14"/>
                    </a:lnTo>
                    <a:lnTo>
                      <a:pt x="42" y="14"/>
                    </a:lnTo>
                    <a:lnTo>
                      <a:pt x="48" y="14"/>
                    </a:lnTo>
                    <a:lnTo>
                      <a:pt x="54" y="14"/>
                    </a:lnTo>
                    <a:lnTo>
                      <a:pt x="60" y="14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16" name="Google Shape;316;p29"/>
              <p:cNvSpPr/>
              <p:nvPr/>
            </p:nvSpPr>
            <p:spPr>
              <a:xfrm>
                <a:off x="4423" y="1814"/>
                <a:ext cx="224" cy="321"/>
              </a:xfrm>
              <a:custGeom>
                <a:rect b="b" l="l" r="r" t="t"/>
                <a:pathLst>
                  <a:path extrusionOk="0" h="321" w="179">
                    <a:moveTo>
                      <a:pt x="91" y="321"/>
                    </a:moveTo>
                    <a:lnTo>
                      <a:pt x="91" y="321"/>
                    </a:lnTo>
                    <a:lnTo>
                      <a:pt x="95" y="321"/>
                    </a:lnTo>
                    <a:lnTo>
                      <a:pt x="100" y="321"/>
                    </a:lnTo>
                    <a:lnTo>
                      <a:pt x="105" y="321"/>
                    </a:lnTo>
                    <a:lnTo>
                      <a:pt x="111" y="321"/>
                    </a:lnTo>
                    <a:lnTo>
                      <a:pt x="116" y="320"/>
                    </a:lnTo>
                    <a:lnTo>
                      <a:pt x="122" y="320"/>
                    </a:lnTo>
                    <a:lnTo>
                      <a:pt x="128" y="319"/>
                    </a:lnTo>
                    <a:lnTo>
                      <a:pt x="134" y="318"/>
                    </a:lnTo>
                    <a:lnTo>
                      <a:pt x="140" y="317"/>
                    </a:lnTo>
                    <a:lnTo>
                      <a:pt x="147" y="316"/>
                    </a:lnTo>
                    <a:lnTo>
                      <a:pt x="153" y="314"/>
                    </a:lnTo>
                    <a:lnTo>
                      <a:pt x="158" y="313"/>
                    </a:lnTo>
                    <a:lnTo>
                      <a:pt x="164" y="310"/>
                    </a:lnTo>
                    <a:lnTo>
                      <a:pt x="169" y="308"/>
                    </a:lnTo>
                    <a:lnTo>
                      <a:pt x="174" y="305"/>
                    </a:lnTo>
                    <a:lnTo>
                      <a:pt x="179" y="302"/>
                    </a:lnTo>
                    <a:lnTo>
                      <a:pt x="179" y="257"/>
                    </a:lnTo>
                    <a:lnTo>
                      <a:pt x="179" y="197"/>
                    </a:lnTo>
                    <a:lnTo>
                      <a:pt x="179" y="197"/>
                    </a:lnTo>
                    <a:lnTo>
                      <a:pt x="179" y="180"/>
                    </a:lnTo>
                    <a:lnTo>
                      <a:pt x="179" y="158"/>
                    </a:lnTo>
                    <a:lnTo>
                      <a:pt x="178" y="135"/>
                    </a:lnTo>
                    <a:lnTo>
                      <a:pt x="176" y="113"/>
                    </a:lnTo>
                    <a:lnTo>
                      <a:pt x="176" y="113"/>
                    </a:lnTo>
                    <a:lnTo>
                      <a:pt x="176" y="106"/>
                    </a:lnTo>
                    <a:lnTo>
                      <a:pt x="174" y="100"/>
                    </a:lnTo>
                    <a:lnTo>
                      <a:pt x="173" y="95"/>
                    </a:lnTo>
                    <a:lnTo>
                      <a:pt x="172" y="90"/>
                    </a:lnTo>
                    <a:lnTo>
                      <a:pt x="172" y="90"/>
                    </a:lnTo>
                    <a:lnTo>
                      <a:pt x="170" y="86"/>
                    </a:lnTo>
                    <a:lnTo>
                      <a:pt x="168" y="82"/>
                    </a:lnTo>
                    <a:lnTo>
                      <a:pt x="166" y="78"/>
                    </a:lnTo>
                    <a:lnTo>
                      <a:pt x="165" y="73"/>
                    </a:lnTo>
                    <a:lnTo>
                      <a:pt x="163" y="69"/>
                    </a:lnTo>
                    <a:lnTo>
                      <a:pt x="161" y="65"/>
                    </a:lnTo>
                    <a:lnTo>
                      <a:pt x="159" y="61"/>
                    </a:lnTo>
                    <a:lnTo>
                      <a:pt x="157" y="58"/>
                    </a:lnTo>
                    <a:lnTo>
                      <a:pt x="155" y="54"/>
                    </a:lnTo>
                    <a:lnTo>
                      <a:pt x="153" y="50"/>
                    </a:lnTo>
                    <a:lnTo>
                      <a:pt x="151" y="47"/>
                    </a:lnTo>
                    <a:lnTo>
                      <a:pt x="148" y="44"/>
                    </a:lnTo>
                    <a:lnTo>
                      <a:pt x="146" y="41"/>
                    </a:lnTo>
                    <a:lnTo>
                      <a:pt x="143" y="38"/>
                    </a:lnTo>
                    <a:lnTo>
                      <a:pt x="141" y="35"/>
                    </a:lnTo>
                    <a:lnTo>
                      <a:pt x="138" y="33"/>
                    </a:lnTo>
                    <a:lnTo>
                      <a:pt x="138" y="33"/>
                    </a:lnTo>
                    <a:lnTo>
                      <a:pt x="137" y="21"/>
                    </a:lnTo>
                    <a:lnTo>
                      <a:pt x="138" y="15"/>
                    </a:lnTo>
                    <a:lnTo>
                      <a:pt x="138" y="9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4" y="1"/>
                    </a:lnTo>
                    <a:lnTo>
                      <a:pt x="131" y="2"/>
                    </a:lnTo>
                    <a:lnTo>
                      <a:pt x="128" y="3"/>
                    </a:lnTo>
                    <a:lnTo>
                      <a:pt x="125" y="3"/>
                    </a:lnTo>
                    <a:lnTo>
                      <a:pt x="122" y="3"/>
                    </a:lnTo>
                    <a:lnTo>
                      <a:pt x="119" y="4"/>
                    </a:lnTo>
                    <a:lnTo>
                      <a:pt x="116" y="4"/>
                    </a:lnTo>
                    <a:lnTo>
                      <a:pt x="114" y="4"/>
                    </a:lnTo>
                    <a:lnTo>
                      <a:pt x="111" y="5"/>
                    </a:lnTo>
                    <a:lnTo>
                      <a:pt x="108" y="5"/>
                    </a:lnTo>
                    <a:lnTo>
                      <a:pt x="106" y="5"/>
                    </a:lnTo>
                    <a:lnTo>
                      <a:pt x="103" y="5"/>
                    </a:lnTo>
                    <a:lnTo>
                      <a:pt x="100" y="5"/>
                    </a:lnTo>
                    <a:lnTo>
                      <a:pt x="97" y="5"/>
                    </a:lnTo>
                    <a:lnTo>
                      <a:pt x="93" y="5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86" y="5"/>
                    </a:lnTo>
                    <a:lnTo>
                      <a:pt x="83" y="5"/>
                    </a:lnTo>
                    <a:lnTo>
                      <a:pt x="80" y="5"/>
                    </a:lnTo>
                    <a:lnTo>
                      <a:pt x="77" y="5"/>
                    </a:lnTo>
                    <a:lnTo>
                      <a:pt x="74" y="5"/>
                    </a:lnTo>
                    <a:lnTo>
                      <a:pt x="71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4"/>
                    </a:lnTo>
                    <a:lnTo>
                      <a:pt x="60" y="4"/>
                    </a:lnTo>
                    <a:lnTo>
                      <a:pt x="58" y="3"/>
                    </a:lnTo>
                    <a:lnTo>
                      <a:pt x="55" y="3"/>
                    </a:lnTo>
                    <a:lnTo>
                      <a:pt x="52" y="3"/>
                    </a:lnTo>
                    <a:lnTo>
                      <a:pt x="49" y="2"/>
                    </a:lnTo>
                    <a:lnTo>
                      <a:pt x="45" y="1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1" y="9"/>
                    </a:lnTo>
                    <a:lnTo>
                      <a:pt x="42" y="15"/>
                    </a:lnTo>
                    <a:lnTo>
                      <a:pt x="42" y="2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39" y="35"/>
                    </a:lnTo>
                    <a:lnTo>
                      <a:pt x="36" y="38"/>
                    </a:lnTo>
                    <a:lnTo>
                      <a:pt x="34" y="41"/>
                    </a:lnTo>
                    <a:lnTo>
                      <a:pt x="31" y="44"/>
                    </a:lnTo>
                    <a:lnTo>
                      <a:pt x="29" y="47"/>
                    </a:lnTo>
                    <a:lnTo>
                      <a:pt x="27" y="51"/>
                    </a:lnTo>
                    <a:lnTo>
                      <a:pt x="25" y="54"/>
                    </a:lnTo>
                    <a:lnTo>
                      <a:pt x="23" y="58"/>
                    </a:lnTo>
                    <a:lnTo>
                      <a:pt x="21" y="62"/>
                    </a:lnTo>
                    <a:lnTo>
                      <a:pt x="19" y="66"/>
                    </a:lnTo>
                    <a:lnTo>
                      <a:pt x="17" y="70"/>
                    </a:lnTo>
                    <a:lnTo>
                      <a:pt x="16" y="74"/>
                    </a:lnTo>
                    <a:lnTo>
                      <a:pt x="14" y="78"/>
                    </a:lnTo>
                    <a:lnTo>
                      <a:pt x="12" y="82"/>
                    </a:lnTo>
                    <a:lnTo>
                      <a:pt x="10" y="86"/>
                    </a:lnTo>
                    <a:lnTo>
                      <a:pt x="8" y="90"/>
                    </a:lnTo>
                    <a:lnTo>
                      <a:pt x="8" y="90"/>
                    </a:lnTo>
                    <a:lnTo>
                      <a:pt x="6" y="96"/>
                    </a:lnTo>
                    <a:lnTo>
                      <a:pt x="4" y="103"/>
                    </a:lnTo>
                    <a:lnTo>
                      <a:pt x="3" y="112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1" y="142"/>
                    </a:lnTo>
                    <a:lnTo>
                      <a:pt x="0" y="163"/>
                    </a:lnTo>
                    <a:lnTo>
                      <a:pt x="0" y="182"/>
                    </a:lnTo>
                    <a:lnTo>
                      <a:pt x="0" y="197"/>
                    </a:lnTo>
                    <a:lnTo>
                      <a:pt x="0" y="260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5" y="305"/>
                    </a:lnTo>
                    <a:lnTo>
                      <a:pt x="10" y="308"/>
                    </a:lnTo>
                    <a:lnTo>
                      <a:pt x="16" y="310"/>
                    </a:lnTo>
                    <a:lnTo>
                      <a:pt x="22" y="313"/>
                    </a:lnTo>
                    <a:lnTo>
                      <a:pt x="27" y="314"/>
                    </a:lnTo>
                    <a:lnTo>
                      <a:pt x="34" y="316"/>
                    </a:lnTo>
                    <a:lnTo>
                      <a:pt x="40" y="317"/>
                    </a:lnTo>
                    <a:lnTo>
                      <a:pt x="46" y="318"/>
                    </a:lnTo>
                    <a:lnTo>
                      <a:pt x="53" y="319"/>
                    </a:lnTo>
                    <a:lnTo>
                      <a:pt x="59" y="320"/>
                    </a:lnTo>
                    <a:lnTo>
                      <a:pt x="65" y="320"/>
                    </a:lnTo>
                    <a:lnTo>
                      <a:pt x="71" y="321"/>
                    </a:lnTo>
                    <a:lnTo>
                      <a:pt x="76" y="321"/>
                    </a:lnTo>
                    <a:lnTo>
                      <a:pt x="82" y="321"/>
                    </a:lnTo>
                    <a:lnTo>
                      <a:pt x="86" y="321"/>
                    </a:lnTo>
                    <a:lnTo>
                      <a:pt x="91" y="32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17" name="Google Shape;317;p29"/>
              <p:cNvSpPr/>
              <p:nvPr/>
            </p:nvSpPr>
            <p:spPr>
              <a:xfrm>
                <a:off x="4458" y="1783"/>
                <a:ext cx="152" cy="14"/>
              </a:xfrm>
              <a:custGeom>
                <a:rect b="b" l="l" r="r" t="t"/>
                <a:pathLst>
                  <a:path extrusionOk="0" h="14" w="121">
                    <a:moveTo>
                      <a:pt x="60" y="14"/>
                    </a:moveTo>
                    <a:lnTo>
                      <a:pt x="60" y="14"/>
                    </a:lnTo>
                    <a:lnTo>
                      <a:pt x="66" y="14"/>
                    </a:lnTo>
                    <a:lnTo>
                      <a:pt x="72" y="14"/>
                    </a:lnTo>
                    <a:lnTo>
                      <a:pt x="78" y="14"/>
                    </a:lnTo>
                    <a:lnTo>
                      <a:pt x="84" y="14"/>
                    </a:lnTo>
                    <a:lnTo>
                      <a:pt x="89" y="14"/>
                    </a:lnTo>
                    <a:lnTo>
                      <a:pt x="94" y="14"/>
                    </a:lnTo>
                    <a:lnTo>
                      <a:pt x="99" y="14"/>
                    </a:lnTo>
                    <a:lnTo>
                      <a:pt x="103" y="13"/>
                    </a:lnTo>
                    <a:lnTo>
                      <a:pt x="107" y="13"/>
                    </a:lnTo>
                    <a:lnTo>
                      <a:pt x="110" y="13"/>
                    </a:lnTo>
                    <a:lnTo>
                      <a:pt x="113" y="12"/>
                    </a:lnTo>
                    <a:lnTo>
                      <a:pt x="116" y="11"/>
                    </a:lnTo>
                    <a:lnTo>
                      <a:pt x="118" y="11"/>
                    </a:lnTo>
                    <a:lnTo>
                      <a:pt x="120" y="10"/>
                    </a:lnTo>
                    <a:lnTo>
                      <a:pt x="121" y="9"/>
                    </a:lnTo>
                    <a:lnTo>
                      <a:pt x="121" y="8"/>
                    </a:lnTo>
                    <a:lnTo>
                      <a:pt x="121" y="8"/>
                    </a:lnTo>
                    <a:lnTo>
                      <a:pt x="120" y="7"/>
                    </a:lnTo>
                    <a:lnTo>
                      <a:pt x="119" y="6"/>
                    </a:lnTo>
                    <a:lnTo>
                      <a:pt x="118" y="6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0" y="4"/>
                    </a:lnTo>
                    <a:lnTo>
                      <a:pt x="107" y="3"/>
                    </a:lnTo>
                    <a:lnTo>
                      <a:pt x="103" y="2"/>
                    </a:lnTo>
                    <a:lnTo>
                      <a:pt x="98" y="2"/>
                    </a:lnTo>
                    <a:lnTo>
                      <a:pt x="94" y="1"/>
                    </a:lnTo>
                    <a:lnTo>
                      <a:pt x="89" y="1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7" y="1"/>
                    </a:lnTo>
                    <a:lnTo>
                      <a:pt x="31" y="1"/>
                    </a:lnTo>
                    <a:lnTo>
                      <a:pt x="26" y="2"/>
                    </a:lnTo>
                    <a:lnTo>
                      <a:pt x="22" y="2"/>
                    </a:lnTo>
                    <a:lnTo>
                      <a:pt x="18" y="3"/>
                    </a:lnTo>
                    <a:lnTo>
                      <a:pt x="14" y="3"/>
                    </a:lnTo>
                    <a:lnTo>
                      <a:pt x="10" y="4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6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0"/>
                    </a:lnTo>
                    <a:lnTo>
                      <a:pt x="3" y="11"/>
                    </a:lnTo>
                    <a:lnTo>
                      <a:pt x="5" y="11"/>
                    </a:lnTo>
                    <a:lnTo>
                      <a:pt x="8" y="12"/>
                    </a:lnTo>
                    <a:lnTo>
                      <a:pt x="11" y="13"/>
                    </a:lnTo>
                    <a:lnTo>
                      <a:pt x="14" y="13"/>
                    </a:lnTo>
                    <a:lnTo>
                      <a:pt x="18" y="13"/>
                    </a:lnTo>
                    <a:lnTo>
                      <a:pt x="22" y="14"/>
                    </a:lnTo>
                    <a:lnTo>
                      <a:pt x="27" y="14"/>
                    </a:lnTo>
                    <a:lnTo>
                      <a:pt x="32" y="14"/>
                    </a:lnTo>
                    <a:lnTo>
                      <a:pt x="37" y="14"/>
                    </a:lnTo>
                    <a:lnTo>
                      <a:pt x="42" y="14"/>
                    </a:lnTo>
                    <a:lnTo>
                      <a:pt x="48" y="14"/>
                    </a:lnTo>
                    <a:lnTo>
                      <a:pt x="54" y="14"/>
                    </a:lnTo>
                    <a:lnTo>
                      <a:pt x="60" y="14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18" name="Google Shape;318;p29"/>
              <p:cNvSpPr/>
              <p:nvPr/>
            </p:nvSpPr>
            <p:spPr>
              <a:xfrm>
                <a:off x="4458" y="1791"/>
                <a:ext cx="152" cy="35"/>
              </a:xfrm>
              <a:custGeom>
                <a:rect b="b" l="l" r="r" t="t"/>
                <a:pathLst>
                  <a:path extrusionOk="0" h="35" w="121">
                    <a:moveTo>
                      <a:pt x="0" y="25"/>
                    </a:moveTo>
                    <a:lnTo>
                      <a:pt x="1" y="26"/>
                    </a:lnTo>
                    <a:lnTo>
                      <a:pt x="1" y="27"/>
                    </a:lnTo>
                    <a:lnTo>
                      <a:pt x="3" y="28"/>
                    </a:lnTo>
                    <a:lnTo>
                      <a:pt x="5" y="29"/>
                    </a:lnTo>
                    <a:lnTo>
                      <a:pt x="8" y="30"/>
                    </a:lnTo>
                    <a:lnTo>
                      <a:pt x="11" y="31"/>
                    </a:lnTo>
                    <a:lnTo>
                      <a:pt x="14" y="32"/>
                    </a:lnTo>
                    <a:lnTo>
                      <a:pt x="18" y="32"/>
                    </a:lnTo>
                    <a:lnTo>
                      <a:pt x="22" y="33"/>
                    </a:lnTo>
                    <a:lnTo>
                      <a:pt x="27" y="34"/>
                    </a:lnTo>
                    <a:lnTo>
                      <a:pt x="32" y="34"/>
                    </a:lnTo>
                    <a:lnTo>
                      <a:pt x="37" y="35"/>
                    </a:lnTo>
                    <a:lnTo>
                      <a:pt x="43" y="35"/>
                    </a:lnTo>
                    <a:lnTo>
                      <a:pt x="48" y="35"/>
                    </a:lnTo>
                    <a:lnTo>
                      <a:pt x="54" y="35"/>
                    </a:lnTo>
                    <a:lnTo>
                      <a:pt x="60" y="35"/>
                    </a:lnTo>
                    <a:lnTo>
                      <a:pt x="67" y="35"/>
                    </a:lnTo>
                    <a:lnTo>
                      <a:pt x="72" y="35"/>
                    </a:lnTo>
                    <a:lnTo>
                      <a:pt x="78" y="35"/>
                    </a:lnTo>
                    <a:lnTo>
                      <a:pt x="84" y="35"/>
                    </a:lnTo>
                    <a:lnTo>
                      <a:pt x="89" y="34"/>
                    </a:lnTo>
                    <a:lnTo>
                      <a:pt x="94" y="34"/>
                    </a:lnTo>
                    <a:lnTo>
                      <a:pt x="99" y="33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0" y="31"/>
                    </a:lnTo>
                    <a:lnTo>
                      <a:pt x="113" y="30"/>
                    </a:lnTo>
                    <a:lnTo>
                      <a:pt x="116" y="29"/>
                    </a:lnTo>
                    <a:lnTo>
                      <a:pt x="118" y="28"/>
                    </a:lnTo>
                    <a:lnTo>
                      <a:pt x="120" y="27"/>
                    </a:lnTo>
                    <a:lnTo>
                      <a:pt x="120" y="26"/>
                    </a:lnTo>
                    <a:lnTo>
                      <a:pt x="121" y="25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20" y="2"/>
                    </a:lnTo>
                    <a:lnTo>
                      <a:pt x="118" y="3"/>
                    </a:lnTo>
                    <a:lnTo>
                      <a:pt x="116" y="3"/>
                    </a:lnTo>
                    <a:lnTo>
                      <a:pt x="113" y="4"/>
                    </a:lnTo>
                    <a:lnTo>
                      <a:pt x="110" y="5"/>
                    </a:lnTo>
                    <a:lnTo>
                      <a:pt x="107" y="5"/>
                    </a:lnTo>
                    <a:lnTo>
                      <a:pt x="103" y="5"/>
                    </a:lnTo>
                    <a:lnTo>
                      <a:pt x="99" y="6"/>
                    </a:lnTo>
                    <a:lnTo>
                      <a:pt x="94" y="6"/>
                    </a:lnTo>
                    <a:lnTo>
                      <a:pt x="89" y="6"/>
                    </a:lnTo>
                    <a:lnTo>
                      <a:pt x="84" y="6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7" y="6"/>
                    </a:lnTo>
                    <a:lnTo>
                      <a:pt x="32" y="6"/>
                    </a:lnTo>
                    <a:lnTo>
                      <a:pt x="26" y="6"/>
                    </a:lnTo>
                    <a:lnTo>
                      <a:pt x="22" y="6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10" y="5"/>
                    </a:lnTo>
                    <a:lnTo>
                      <a:pt x="8" y="4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19" name="Google Shape;319;p29"/>
              <p:cNvSpPr/>
              <p:nvPr/>
            </p:nvSpPr>
            <p:spPr>
              <a:xfrm>
                <a:off x="4572" y="1820"/>
                <a:ext cx="48" cy="7"/>
              </a:xfrm>
              <a:custGeom>
                <a:rect b="b" l="l" r="r" t="t"/>
                <a:pathLst>
                  <a:path extrusionOk="0" h="7" w="38">
                    <a:moveTo>
                      <a:pt x="0" y="5"/>
                    </a:moveTo>
                    <a:lnTo>
                      <a:pt x="19" y="7"/>
                    </a:lnTo>
                    <a:lnTo>
                      <a:pt x="38" y="3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19" y="2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1" y="4"/>
                    </a:lnTo>
                    <a:lnTo>
                      <a:pt x="8" y="4"/>
                    </a:lnTo>
                    <a:lnTo>
                      <a:pt x="4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0" name="Google Shape;320;p29"/>
              <p:cNvSpPr/>
              <p:nvPr/>
            </p:nvSpPr>
            <p:spPr>
              <a:xfrm>
                <a:off x="4458" y="1791"/>
                <a:ext cx="152" cy="35"/>
              </a:xfrm>
              <a:custGeom>
                <a:rect b="b" l="l" r="r" t="t"/>
                <a:pathLst>
                  <a:path extrusionOk="0" h="35" w="121">
                    <a:moveTo>
                      <a:pt x="0" y="25"/>
                    </a:moveTo>
                    <a:lnTo>
                      <a:pt x="0" y="25"/>
                    </a:lnTo>
                    <a:lnTo>
                      <a:pt x="1" y="26"/>
                    </a:lnTo>
                    <a:lnTo>
                      <a:pt x="1" y="27"/>
                    </a:lnTo>
                    <a:lnTo>
                      <a:pt x="3" y="28"/>
                    </a:lnTo>
                    <a:lnTo>
                      <a:pt x="5" y="29"/>
                    </a:lnTo>
                    <a:lnTo>
                      <a:pt x="8" y="30"/>
                    </a:lnTo>
                    <a:lnTo>
                      <a:pt x="11" y="31"/>
                    </a:lnTo>
                    <a:lnTo>
                      <a:pt x="14" y="32"/>
                    </a:lnTo>
                    <a:lnTo>
                      <a:pt x="18" y="32"/>
                    </a:lnTo>
                    <a:lnTo>
                      <a:pt x="22" y="33"/>
                    </a:lnTo>
                    <a:lnTo>
                      <a:pt x="27" y="34"/>
                    </a:lnTo>
                    <a:lnTo>
                      <a:pt x="32" y="34"/>
                    </a:lnTo>
                    <a:lnTo>
                      <a:pt x="37" y="35"/>
                    </a:lnTo>
                    <a:lnTo>
                      <a:pt x="43" y="35"/>
                    </a:lnTo>
                    <a:lnTo>
                      <a:pt x="48" y="35"/>
                    </a:lnTo>
                    <a:lnTo>
                      <a:pt x="54" y="35"/>
                    </a:lnTo>
                    <a:lnTo>
                      <a:pt x="60" y="35"/>
                    </a:lnTo>
                    <a:lnTo>
                      <a:pt x="60" y="35"/>
                    </a:lnTo>
                    <a:lnTo>
                      <a:pt x="67" y="35"/>
                    </a:lnTo>
                    <a:lnTo>
                      <a:pt x="72" y="35"/>
                    </a:lnTo>
                    <a:lnTo>
                      <a:pt x="78" y="35"/>
                    </a:lnTo>
                    <a:lnTo>
                      <a:pt x="84" y="35"/>
                    </a:lnTo>
                    <a:lnTo>
                      <a:pt x="89" y="34"/>
                    </a:lnTo>
                    <a:lnTo>
                      <a:pt x="94" y="34"/>
                    </a:lnTo>
                    <a:lnTo>
                      <a:pt x="99" y="33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0" y="31"/>
                    </a:lnTo>
                    <a:lnTo>
                      <a:pt x="113" y="30"/>
                    </a:lnTo>
                    <a:lnTo>
                      <a:pt x="116" y="29"/>
                    </a:lnTo>
                    <a:lnTo>
                      <a:pt x="118" y="28"/>
                    </a:lnTo>
                    <a:lnTo>
                      <a:pt x="120" y="27"/>
                    </a:lnTo>
                    <a:lnTo>
                      <a:pt x="120" y="26"/>
                    </a:lnTo>
                    <a:lnTo>
                      <a:pt x="121" y="25"/>
                    </a:lnTo>
                    <a:lnTo>
                      <a:pt x="121" y="0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20" y="2"/>
                    </a:lnTo>
                    <a:lnTo>
                      <a:pt x="118" y="3"/>
                    </a:lnTo>
                    <a:lnTo>
                      <a:pt x="116" y="3"/>
                    </a:lnTo>
                    <a:lnTo>
                      <a:pt x="113" y="4"/>
                    </a:lnTo>
                    <a:lnTo>
                      <a:pt x="110" y="5"/>
                    </a:lnTo>
                    <a:lnTo>
                      <a:pt x="107" y="5"/>
                    </a:lnTo>
                    <a:lnTo>
                      <a:pt x="103" y="5"/>
                    </a:lnTo>
                    <a:lnTo>
                      <a:pt x="99" y="6"/>
                    </a:lnTo>
                    <a:lnTo>
                      <a:pt x="94" y="6"/>
                    </a:lnTo>
                    <a:lnTo>
                      <a:pt x="89" y="6"/>
                    </a:lnTo>
                    <a:lnTo>
                      <a:pt x="84" y="6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7" y="6"/>
                    </a:lnTo>
                    <a:lnTo>
                      <a:pt x="32" y="6"/>
                    </a:lnTo>
                    <a:lnTo>
                      <a:pt x="26" y="6"/>
                    </a:lnTo>
                    <a:lnTo>
                      <a:pt x="22" y="6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10" y="5"/>
                    </a:lnTo>
                    <a:lnTo>
                      <a:pt x="8" y="4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1" name="Google Shape;321;p29"/>
              <p:cNvSpPr/>
              <p:nvPr/>
            </p:nvSpPr>
            <p:spPr>
              <a:xfrm>
                <a:off x="4572" y="1820"/>
                <a:ext cx="48" cy="7"/>
              </a:xfrm>
              <a:custGeom>
                <a:rect b="b" l="l" r="r" t="t"/>
                <a:pathLst>
                  <a:path extrusionOk="0" h="7" w="38">
                    <a:moveTo>
                      <a:pt x="0" y="5"/>
                    </a:moveTo>
                    <a:lnTo>
                      <a:pt x="19" y="7"/>
                    </a:lnTo>
                    <a:lnTo>
                      <a:pt x="38" y="3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19" y="2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1" y="4"/>
                    </a:lnTo>
                    <a:lnTo>
                      <a:pt x="8" y="4"/>
                    </a:lnTo>
                    <a:lnTo>
                      <a:pt x="4" y="4"/>
                    </a:lnTo>
                    <a:lnTo>
                      <a:pt x="0" y="5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2" name="Google Shape;322;p29"/>
              <p:cNvSpPr/>
              <p:nvPr/>
            </p:nvSpPr>
            <p:spPr>
              <a:xfrm>
                <a:off x="4572" y="1823"/>
                <a:ext cx="48" cy="8"/>
              </a:xfrm>
              <a:custGeom>
                <a:rect b="b" l="l" r="r" t="t"/>
                <a:pathLst>
                  <a:path extrusionOk="0" h="8" w="38">
                    <a:moveTo>
                      <a:pt x="0" y="2"/>
                    </a:moveTo>
                    <a:lnTo>
                      <a:pt x="18" y="8"/>
                    </a:lnTo>
                    <a:lnTo>
                      <a:pt x="38" y="3"/>
                    </a:lnTo>
                    <a:lnTo>
                      <a:pt x="38" y="0"/>
                    </a:lnTo>
                    <a:lnTo>
                      <a:pt x="19" y="4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3" name="Google Shape;323;p29"/>
              <p:cNvSpPr/>
              <p:nvPr/>
            </p:nvSpPr>
            <p:spPr>
              <a:xfrm>
                <a:off x="4423" y="1922"/>
                <a:ext cx="224" cy="162"/>
              </a:xfrm>
              <a:custGeom>
                <a:rect b="b" l="l" r="r" t="t"/>
                <a:pathLst>
                  <a:path extrusionOk="0" h="162" w="179">
                    <a:moveTo>
                      <a:pt x="179" y="144"/>
                    </a:moveTo>
                    <a:lnTo>
                      <a:pt x="179" y="84"/>
                    </a:lnTo>
                    <a:lnTo>
                      <a:pt x="179" y="67"/>
                    </a:lnTo>
                    <a:lnTo>
                      <a:pt x="179" y="46"/>
                    </a:lnTo>
                    <a:lnTo>
                      <a:pt x="178" y="23"/>
                    </a:lnTo>
                    <a:lnTo>
                      <a:pt x="176" y="0"/>
                    </a:lnTo>
                    <a:lnTo>
                      <a:pt x="171" y="3"/>
                    </a:lnTo>
                    <a:lnTo>
                      <a:pt x="165" y="6"/>
                    </a:lnTo>
                    <a:lnTo>
                      <a:pt x="160" y="8"/>
                    </a:lnTo>
                    <a:lnTo>
                      <a:pt x="154" y="10"/>
                    </a:lnTo>
                    <a:lnTo>
                      <a:pt x="148" y="12"/>
                    </a:lnTo>
                    <a:lnTo>
                      <a:pt x="141" y="14"/>
                    </a:lnTo>
                    <a:lnTo>
                      <a:pt x="135" y="15"/>
                    </a:lnTo>
                    <a:lnTo>
                      <a:pt x="129" y="16"/>
                    </a:lnTo>
                    <a:lnTo>
                      <a:pt x="122" y="17"/>
                    </a:lnTo>
                    <a:lnTo>
                      <a:pt x="116" y="17"/>
                    </a:lnTo>
                    <a:lnTo>
                      <a:pt x="110" y="18"/>
                    </a:lnTo>
                    <a:lnTo>
                      <a:pt x="105" y="18"/>
                    </a:lnTo>
                    <a:lnTo>
                      <a:pt x="99" y="19"/>
                    </a:lnTo>
                    <a:lnTo>
                      <a:pt x="94" y="19"/>
                    </a:lnTo>
                    <a:lnTo>
                      <a:pt x="90" y="20"/>
                    </a:lnTo>
                    <a:lnTo>
                      <a:pt x="85" y="20"/>
                    </a:lnTo>
                    <a:lnTo>
                      <a:pt x="81" y="20"/>
                    </a:lnTo>
                    <a:lnTo>
                      <a:pt x="77" y="20"/>
                    </a:lnTo>
                    <a:lnTo>
                      <a:pt x="72" y="20"/>
                    </a:lnTo>
                    <a:lnTo>
                      <a:pt x="68" y="20"/>
                    </a:lnTo>
                    <a:lnTo>
                      <a:pt x="63" y="20"/>
                    </a:lnTo>
                    <a:lnTo>
                      <a:pt x="58" y="20"/>
                    </a:lnTo>
                    <a:lnTo>
                      <a:pt x="52" y="20"/>
                    </a:lnTo>
                    <a:lnTo>
                      <a:pt x="47" y="19"/>
                    </a:lnTo>
                    <a:lnTo>
                      <a:pt x="42" y="18"/>
                    </a:lnTo>
                    <a:lnTo>
                      <a:pt x="36" y="17"/>
                    </a:lnTo>
                    <a:lnTo>
                      <a:pt x="31" y="16"/>
                    </a:lnTo>
                    <a:lnTo>
                      <a:pt x="25" y="15"/>
                    </a:lnTo>
                    <a:lnTo>
                      <a:pt x="20" y="14"/>
                    </a:lnTo>
                    <a:lnTo>
                      <a:pt x="14" y="12"/>
                    </a:lnTo>
                    <a:lnTo>
                      <a:pt x="8" y="11"/>
                    </a:lnTo>
                    <a:lnTo>
                      <a:pt x="3" y="8"/>
                    </a:lnTo>
                    <a:lnTo>
                      <a:pt x="1" y="29"/>
                    </a:lnTo>
                    <a:lnTo>
                      <a:pt x="0" y="50"/>
                    </a:lnTo>
                    <a:lnTo>
                      <a:pt x="0" y="69"/>
                    </a:lnTo>
                    <a:lnTo>
                      <a:pt x="0" y="84"/>
                    </a:lnTo>
                    <a:lnTo>
                      <a:pt x="0" y="148"/>
                    </a:lnTo>
                    <a:lnTo>
                      <a:pt x="3" y="149"/>
                    </a:lnTo>
                    <a:lnTo>
                      <a:pt x="6" y="151"/>
                    </a:lnTo>
                    <a:lnTo>
                      <a:pt x="9" y="152"/>
                    </a:lnTo>
                    <a:lnTo>
                      <a:pt x="14" y="153"/>
                    </a:lnTo>
                    <a:lnTo>
                      <a:pt x="18" y="154"/>
                    </a:lnTo>
                    <a:lnTo>
                      <a:pt x="23" y="156"/>
                    </a:lnTo>
                    <a:lnTo>
                      <a:pt x="28" y="157"/>
                    </a:lnTo>
                    <a:lnTo>
                      <a:pt x="34" y="158"/>
                    </a:lnTo>
                    <a:lnTo>
                      <a:pt x="40" y="159"/>
                    </a:lnTo>
                    <a:lnTo>
                      <a:pt x="46" y="159"/>
                    </a:lnTo>
                    <a:lnTo>
                      <a:pt x="52" y="160"/>
                    </a:lnTo>
                    <a:lnTo>
                      <a:pt x="59" y="161"/>
                    </a:lnTo>
                    <a:lnTo>
                      <a:pt x="66" y="161"/>
                    </a:lnTo>
                    <a:lnTo>
                      <a:pt x="72" y="162"/>
                    </a:lnTo>
                    <a:lnTo>
                      <a:pt x="80" y="162"/>
                    </a:lnTo>
                    <a:lnTo>
                      <a:pt x="86" y="162"/>
                    </a:lnTo>
                    <a:lnTo>
                      <a:pt x="93" y="162"/>
                    </a:lnTo>
                    <a:lnTo>
                      <a:pt x="100" y="162"/>
                    </a:lnTo>
                    <a:lnTo>
                      <a:pt x="108" y="162"/>
                    </a:lnTo>
                    <a:lnTo>
                      <a:pt x="114" y="162"/>
                    </a:lnTo>
                    <a:lnTo>
                      <a:pt x="121" y="161"/>
                    </a:lnTo>
                    <a:lnTo>
                      <a:pt x="128" y="160"/>
                    </a:lnTo>
                    <a:lnTo>
                      <a:pt x="134" y="160"/>
                    </a:lnTo>
                    <a:lnTo>
                      <a:pt x="141" y="159"/>
                    </a:lnTo>
                    <a:lnTo>
                      <a:pt x="147" y="158"/>
                    </a:lnTo>
                    <a:lnTo>
                      <a:pt x="152" y="156"/>
                    </a:lnTo>
                    <a:lnTo>
                      <a:pt x="158" y="155"/>
                    </a:lnTo>
                    <a:lnTo>
                      <a:pt x="163" y="153"/>
                    </a:lnTo>
                    <a:lnTo>
                      <a:pt x="168" y="151"/>
                    </a:lnTo>
                    <a:lnTo>
                      <a:pt x="172" y="149"/>
                    </a:lnTo>
                    <a:lnTo>
                      <a:pt x="176" y="147"/>
                    </a:lnTo>
                    <a:lnTo>
                      <a:pt x="179" y="14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4" name="Google Shape;324;p29"/>
              <p:cNvSpPr/>
              <p:nvPr/>
            </p:nvSpPr>
            <p:spPr>
              <a:xfrm>
                <a:off x="4423" y="1922"/>
                <a:ext cx="224" cy="162"/>
              </a:xfrm>
              <a:custGeom>
                <a:rect b="b" l="l" r="r" t="t"/>
                <a:pathLst>
                  <a:path extrusionOk="0" h="162" w="179">
                    <a:moveTo>
                      <a:pt x="179" y="144"/>
                    </a:moveTo>
                    <a:lnTo>
                      <a:pt x="179" y="84"/>
                    </a:lnTo>
                    <a:lnTo>
                      <a:pt x="179" y="84"/>
                    </a:lnTo>
                    <a:lnTo>
                      <a:pt x="179" y="67"/>
                    </a:lnTo>
                    <a:lnTo>
                      <a:pt x="179" y="46"/>
                    </a:lnTo>
                    <a:lnTo>
                      <a:pt x="178" y="23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1" y="3"/>
                    </a:lnTo>
                    <a:lnTo>
                      <a:pt x="165" y="6"/>
                    </a:lnTo>
                    <a:lnTo>
                      <a:pt x="160" y="8"/>
                    </a:lnTo>
                    <a:lnTo>
                      <a:pt x="154" y="10"/>
                    </a:lnTo>
                    <a:lnTo>
                      <a:pt x="148" y="12"/>
                    </a:lnTo>
                    <a:lnTo>
                      <a:pt x="141" y="14"/>
                    </a:lnTo>
                    <a:lnTo>
                      <a:pt x="135" y="15"/>
                    </a:lnTo>
                    <a:lnTo>
                      <a:pt x="129" y="16"/>
                    </a:lnTo>
                    <a:lnTo>
                      <a:pt x="122" y="17"/>
                    </a:lnTo>
                    <a:lnTo>
                      <a:pt x="116" y="17"/>
                    </a:lnTo>
                    <a:lnTo>
                      <a:pt x="110" y="18"/>
                    </a:lnTo>
                    <a:lnTo>
                      <a:pt x="105" y="18"/>
                    </a:lnTo>
                    <a:lnTo>
                      <a:pt x="99" y="19"/>
                    </a:lnTo>
                    <a:lnTo>
                      <a:pt x="94" y="19"/>
                    </a:lnTo>
                    <a:lnTo>
                      <a:pt x="90" y="20"/>
                    </a:lnTo>
                    <a:lnTo>
                      <a:pt x="85" y="20"/>
                    </a:lnTo>
                    <a:lnTo>
                      <a:pt x="85" y="20"/>
                    </a:lnTo>
                    <a:lnTo>
                      <a:pt x="81" y="20"/>
                    </a:lnTo>
                    <a:lnTo>
                      <a:pt x="77" y="20"/>
                    </a:lnTo>
                    <a:lnTo>
                      <a:pt x="72" y="20"/>
                    </a:lnTo>
                    <a:lnTo>
                      <a:pt x="68" y="20"/>
                    </a:lnTo>
                    <a:lnTo>
                      <a:pt x="63" y="20"/>
                    </a:lnTo>
                    <a:lnTo>
                      <a:pt x="58" y="20"/>
                    </a:lnTo>
                    <a:lnTo>
                      <a:pt x="52" y="20"/>
                    </a:lnTo>
                    <a:lnTo>
                      <a:pt x="47" y="19"/>
                    </a:lnTo>
                    <a:lnTo>
                      <a:pt x="42" y="18"/>
                    </a:lnTo>
                    <a:lnTo>
                      <a:pt x="36" y="17"/>
                    </a:lnTo>
                    <a:lnTo>
                      <a:pt x="31" y="16"/>
                    </a:lnTo>
                    <a:lnTo>
                      <a:pt x="25" y="15"/>
                    </a:lnTo>
                    <a:lnTo>
                      <a:pt x="20" y="14"/>
                    </a:lnTo>
                    <a:lnTo>
                      <a:pt x="14" y="12"/>
                    </a:lnTo>
                    <a:lnTo>
                      <a:pt x="8" y="11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1" y="29"/>
                    </a:lnTo>
                    <a:lnTo>
                      <a:pt x="0" y="50"/>
                    </a:lnTo>
                    <a:lnTo>
                      <a:pt x="0" y="69"/>
                    </a:lnTo>
                    <a:lnTo>
                      <a:pt x="0" y="84"/>
                    </a:lnTo>
                    <a:lnTo>
                      <a:pt x="0" y="148"/>
                    </a:lnTo>
                    <a:lnTo>
                      <a:pt x="0" y="148"/>
                    </a:lnTo>
                    <a:lnTo>
                      <a:pt x="3" y="149"/>
                    </a:lnTo>
                    <a:lnTo>
                      <a:pt x="6" y="151"/>
                    </a:lnTo>
                    <a:lnTo>
                      <a:pt x="9" y="152"/>
                    </a:lnTo>
                    <a:lnTo>
                      <a:pt x="14" y="153"/>
                    </a:lnTo>
                    <a:lnTo>
                      <a:pt x="18" y="154"/>
                    </a:lnTo>
                    <a:lnTo>
                      <a:pt x="23" y="156"/>
                    </a:lnTo>
                    <a:lnTo>
                      <a:pt x="28" y="157"/>
                    </a:lnTo>
                    <a:lnTo>
                      <a:pt x="34" y="158"/>
                    </a:lnTo>
                    <a:lnTo>
                      <a:pt x="40" y="159"/>
                    </a:lnTo>
                    <a:lnTo>
                      <a:pt x="46" y="159"/>
                    </a:lnTo>
                    <a:lnTo>
                      <a:pt x="52" y="160"/>
                    </a:lnTo>
                    <a:lnTo>
                      <a:pt x="59" y="161"/>
                    </a:lnTo>
                    <a:lnTo>
                      <a:pt x="66" y="161"/>
                    </a:lnTo>
                    <a:lnTo>
                      <a:pt x="72" y="162"/>
                    </a:lnTo>
                    <a:lnTo>
                      <a:pt x="80" y="162"/>
                    </a:lnTo>
                    <a:lnTo>
                      <a:pt x="86" y="162"/>
                    </a:lnTo>
                    <a:lnTo>
                      <a:pt x="93" y="162"/>
                    </a:lnTo>
                    <a:lnTo>
                      <a:pt x="100" y="162"/>
                    </a:lnTo>
                    <a:lnTo>
                      <a:pt x="108" y="162"/>
                    </a:lnTo>
                    <a:lnTo>
                      <a:pt x="114" y="162"/>
                    </a:lnTo>
                    <a:lnTo>
                      <a:pt x="121" y="161"/>
                    </a:lnTo>
                    <a:lnTo>
                      <a:pt x="128" y="160"/>
                    </a:lnTo>
                    <a:lnTo>
                      <a:pt x="134" y="160"/>
                    </a:lnTo>
                    <a:lnTo>
                      <a:pt x="141" y="159"/>
                    </a:lnTo>
                    <a:lnTo>
                      <a:pt x="147" y="158"/>
                    </a:lnTo>
                    <a:lnTo>
                      <a:pt x="152" y="156"/>
                    </a:lnTo>
                    <a:lnTo>
                      <a:pt x="158" y="155"/>
                    </a:lnTo>
                    <a:lnTo>
                      <a:pt x="163" y="153"/>
                    </a:lnTo>
                    <a:lnTo>
                      <a:pt x="168" y="151"/>
                    </a:lnTo>
                    <a:lnTo>
                      <a:pt x="172" y="149"/>
                    </a:lnTo>
                    <a:lnTo>
                      <a:pt x="176" y="147"/>
                    </a:lnTo>
                    <a:lnTo>
                      <a:pt x="179" y="144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5" name="Google Shape;325;p29"/>
              <p:cNvSpPr/>
              <p:nvPr/>
            </p:nvSpPr>
            <p:spPr>
              <a:xfrm>
                <a:off x="4476" y="1847"/>
                <a:ext cx="120" cy="8"/>
              </a:xfrm>
              <a:custGeom>
                <a:rect b="b" l="l" r="r" t="t"/>
                <a:pathLst>
                  <a:path extrusionOk="0" h="8" w="96">
                    <a:moveTo>
                      <a:pt x="0" y="0"/>
                    </a:moveTo>
                    <a:lnTo>
                      <a:pt x="0" y="0"/>
                    </a:lnTo>
                    <a:lnTo>
                      <a:pt x="4" y="1"/>
                    </a:lnTo>
                    <a:lnTo>
                      <a:pt x="8" y="2"/>
                    </a:lnTo>
                    <a:lnTo>
                      <a:pt x="11" y="3"/>
                    </a:lnTo>
                    <a:lnTo>
                      <a:pt x="15" y="4"/>
                    </a:lnTo>
                    <a:lnTo>
                      <a:pt x="18" y="4"/>
                    </a:lnTo>
                    <a:lnTo>
                      <a:pt x="21" y="5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30" y="6"/>
                    </a:lnTo>
                    <a:lnTo>
                      <a:pt x="33" y="7"/>
                    </a:lnTo>
                    <a:lnTo>
                      <a:pt x="35" y="7"/>
                    </a:lnTo>
                    <a:lnTo>
                      <a:pt x="38" y="7"/>
                    </a:lnTo>
                    <a:lnTo>
                      <a:pt x="40" y="7"/>
                    </a:lnTo>
                    <a:lnTo>
                      <a:pt x="43" y="8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52" y="8"/>
                    </a:lnTo>
                    <a:lnTo>
                      <a:pt x="54" y="8"/>
                    </a:lnTo>
                    <a:lnTo>
                      <a:pt x="57" y="8"/>
                    </a:lnTo>
                    <a:lnTo>
                      <a:pt x="60" y="8"/>
                    </a:lnTo>
                    <a:lnTo>
                      <a:pt x="62" y="8"/>
                    </a:lnTo>
                    <a:lnTo>
                      <a:pt x="65" y="8"/>
                    </a:lnTo>
                    <a:lnTo>
                      <a:pt x="68" y="7"/>
                    </a:lnTo>
                    <a:lnTo>
                      <a:pt x="72" y="7"/>
                    </a:lnTo>
                    <a:lnTo>
                      <a:pt x="75" y="7"/>
                    </a:lnTo>
                    <a:lnTo>
                      <a:pt x="78" y="6"/>
                    </a:lnTo>
                    <a:lnTo>
                      <a:pt x="82" y="5"/>
                    </a:lnTo>
                    <a:lnTo>
                      <a:pt x="85" y="4"/>
                    </a:lnTo>
                    <a:lnTo>
                      <a:pt x="89" y="3"/>
                    </a:lnTo>
                    <a:lnTo>
                      <a:pt x="92" y="1"/>
                    </a:lnTo>
                    <a:lnTo>
                      <a:pt x="96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326" name="Google Shape;326;p29"/>
            <p:cNvGrpSpPr/>
            <p:nvPr/>
          </p:nvGrpSpPr>
          <p:grpSpPr>
            <a:xfrm>
              <a:off x="4713" y="1638"/>
              <a:ext cx="303" cy="513"/>
              <a:chOff x="4713" y="1611"/>
              <a:chExt cx="303" cy="513"/>
            </a:xfrm>
          </p:grpSpPr>
          <p:sp>
            <p:nvSpPr>
              <p:cNvPr id="327" name="Google Shape;327;p29"/>
              <p:cNvSpPr/>
              <p:nvPr/>
            </p:nvSpPr>
            <p:spPr>
              <a:xfrm>
                <a:off x="4713" y="1657"/>
                <a:ext cx="303" cy="467"/>
              </a:xfrm>
              <a:custGeom>
                <a:rect b="b" l="l" r="r" t="t"/>
                <a:pathLst>
                  <a:path extrusionOk="0" h="467" w="261">
                    <a:moveTo>
                      <a:pt x="132" y="467"/>
                    </a:moveTo>
                    <a:lnTo>
                      <a:pt x="138" y="467"/>
                    </a:lnTo>
                    <a:lnTo>
                      <a:pt x="145" y="467"/>
                    </a:lnTo>
                    <a:lnTo>
                      <a:pt x="153" y="467"/>
                    </a:lnTo>
                    <a:lnTo>
                      <a:pt x="160" y="466"/>
                    </a:lnTo>
                    <a:lnTo>
                      <a:pt x="169" y="466"/>
                    </a:lnTo>
                    <a:lnTo>
                      <a:pt x="177" y="465"/>
                    </a:lnTo>
                    <a:lnTo>
                      <a:pt x="186" y="464"/>
                    </a:lnTo>
                    <a:lnTo>
                      <a:pt x="195" y="463"/>
                    </a:lnTo>
                    <a:lnTo>
                      <a:pt x="204" y="461"/>
                    </a:lnTo>
                    <a:lnTo>
                      <a:pt x="213" y="459"/>
                    </a:lnTo>
                    <a:lnTo>
                      <a:pt x="222" y="457"/>
                    </a:lnTo>
                    <a:lnTo>
                      <a:pt x="230" y="455"/>
                    </a:lnTo>
                    <a:lnTo>
                      <a:pt x="238" y="452"/>
                    </a:lnTo>
                    <a:lnTo>
                      <a:pt x="246" y="448"/>
                    </a:lnTo>
                    <a:lnTo>
                      <a:pt x="253" y="444"/>
                    </a:lnTo>
                    <a:lnTo>
                      <a:pt x="260" y="440"/>
                    </a:lnTo>
                    <a:lnTo>
                      <a:pt x="260" y="374"/>
                    </a:lnTo>
                    <a:lnTo>
                      <a:pt x="261" y="287"/>
                    </a:lnTo>
                    <a:lnTo>
                      <a:pt x="261" y="261"/>
                    </a:lnTo>
                    <a:lnTo>
                      <a:pt x="260" y="230"/>
                    </a:lnTo>
                    <a:lnTo>
                      <a:pt x="259" y="196"/>
                    </a:lnTo>
                    <a:lnTo>
                      <a:pt x="256" y="164"/>
                    </a:lnTo>
                    <a:lnTo>
                      <a:pt x="255" y="154"/>
                    </a:lnTo>
                    <a:lnTo>
                      <a:pt x="253" y="145"/>
                    </a:lnTo>
                    <a:lnTo>
                      <a:pt x="251" y="137"/>
                    </a:lnTo>
                    <a:lnTo>
                      <a:pt x="249" y="131"/>
                    </a:lnTo>
                    <a:lnTo>
                      <a:pt x="247" y="125"/>
                    </a:lnTo>
                    <a:lnTo>
                      <a:pt x="244" y="118"/>
                    </a:lnTo>
                    <a:lnTo>
                      <a:pt x="242" y="112"/>
                    </a:lnTo>
                    <a:lnTo>
                      <a:pt x="239" y="106"/>
                    </a:lnTo>
                    <a:lnTo>
                      <a:pt x="237" y="100"/>
                    </a:lnTo>
                    <a:lnTo>
                      <a:pt x="234" y="94"/>
                    </a:lnTo>
                    <a:lnTo>
                      <a:pt x="231" y="89"/>
                    </a:lnTo>
                    <a:lnTo>
                      <a:pt x="228" y="83"/>
                    </a:lnTo>
                    <a:lnTo>
                      <a:pt x="225" y="78"/>
                    </a:lnTo>
                    <a:lnTo>
                      <a:pt x="222" y="73"/>
                    </a:lnTo>
                    <a:lnTo>
                      <a:pt x="219" y="68"/>
                    </a:lnTo>
                    <a:lnTo>
                      <a:pt x="215" y="63"/>
                    </a:lnTo>
                    <a:lnTo>
                      <a:pt x="212" y="59"/>
                    </a:lnTo>
                    <a:lnTo>
                      <a:pt x="208" y="54"/>
                    </a:lnTo>
                    <a:lnTo>
                      <a:pt x="204" y="50"/>
                    </a:lnTo>
                    <a:lnTo>
                      <a:pt x="200" y="47"/>
                    </a:lnTo>
                    <a:lnTo>
                      <a:pt x="199" y="30"/>
                    </a:lnTo>
                    <a:lnTo>
                      <a:pt x="200" y="20"/>
                    </a:lnTo>
                    <a:lnTo>
                      <a:pt x="201" y="12"/>
                    </a:lnTo>
                    <a:lnTo>
                      <a:pt x="200" y="0"/>
                    </a:lnTo>
                    <a:lnTo>
                      <a:pt x="195" y="1"/>
                    </a:lnTo>
                    <a:lnTo>
                      <a:pt x="190" y="2"/>
                    </a:lnTo>
                    <a:lnTo>
                      <a:pt x="185" y="3"/>
                    </a:lnTo>
                    <a:lnTo>
                      <a:pt x="181" y="4"/>
                    </a:lnTo>
                    <a:lnTo>
                      <a:pt x="177" y="4"/>
                    </a:lnTo>
                    <a:lnTo>
                      <a:pt x="173" y="5"/>
                    </a:lnTo>
                    <a:lnTo>
                      <a:pt x="169" y="5"/>
                    </a:lnTo>
                    <a:lnTo>
                      <a:pt x="165" y="6"/>
                    </a:lnTo>
                    <a:lnTo>
                      <a:pt x="161" y="6"/>
                    </a:lnTo>
                    <a:lnTo>
                      <a:pt x="157" y="6"/>
                    </a:lnTo>
                    <a:lnTo>
                      <a:pt x="153" y="6"/>
                    </a:lnTo>
                    <a:lnTo>
                      <a:pt x="149" y="6"/>
                    </a:lnTo>
                    <a:lnTo>
                      <a:pt x="145" y="6"/>
                    </a:lnTo>
                    <a:lnTo>
                      <a:pt x="140" y="6"/>
                    </a:lnTo>
                    <a:lnTo>
                      <a:pt x="135" y="6"/>
                    </a:lnTo>
                    <a:lnTo>
                      <a:pt x="130" y="6"/>
                    </a:lnTo>
                    <a:lnTo>
                      <a:pt x="125" y="6"/>
                    </a:lnTo>
                    <a:lnTo>
                      <a:pt x="120" y="6"/>
                    </a:lnTo>
                    <a:lnTo>
                      <a:pt x="116" y="6"/>
                    </a:lnTo>
                    <a:lnTo>
                      <a:pt x="111" y="6"/>
                    </a:lnTo>
                    <a:lnTo>
                      <a:pt x="107" y="6"/>
                    </a:lnTo>
                    <a:lnTo>
                      <a:pt x="103" y="6"/>
                    </a:lnTo>
                    <a:lnTo>
                      <a:pt x="99" y="6"/>
                    </a:lnTo>
                    <a:lnTo>
                      <a:pt x="95" y="6"/>
                    </a:lnTo>
                    <a:lnTo>
                      <a:pt x="91" y="5"/>
                    </a:lnTo>
                    <a:lnTo>
                      <a:pt x="87" y="5"/>
                    </a:lnTo>
                    <a:lnTo>
                      <a:pt x="83" y="4"/>
                    </a:lnTo>
                    <a:lnTo>
                      <a:pt x="79" y="4"/>
                    </a:lnTo>
                    <a:lnTo>
                      <a:pt x="75" y="3"/>
                    </a:lnTo>
                    <a:lnTo>
                      <a:pt x="70" y="2"/>
                    </a:lnTo>
                    <a:lnTo>
                      <a:pt x="66" y="1"/>
                    </a:lnTo>
                    <a:lnTo>
                      <a:pt x="60" y="0"/>
                    </a:lnTo>
                    <a:lnTo>
                      <a:pt x="59" y="12"/>
                    </a:lnTo>
                    <a:lnTo>
                      <a:pt x="60" y="20"/>
                    </a:lnTo>
                    <a:lnTo>
                      <a:pt x="61" y="30"/>
                    </a:lnTo>
                    <a:lnTo>
                      <a:pt x="60" y="47"/>
                    </a:lnTo>
                    <a:lnTo>
                      <a:pt x="56" y="50"/>
                    </a:lnTo>
                    <a:lnTo>
                      <a:pt x="52" y="54"/>
                    </a:lnTo>
                    <a:lnTo>
                      <a:pt x="49" y="59"/>
                    </a:lnTo>
                    <a:lnTo>
                      <a:pt x="45" y="63"/>
                    </a:lnTo>
                    <a:lnTo>
                      <a:pt x="42" y="68"/>
                    </a:lnTo>
                    <a:lnTo>
                      <a:pt x="39" y="73"/>
                    </a:lnTo>
                    <a:lnTo>
                      <a:pt x="36" y="78"/>
                    </a:lnTo>
                    <a:lnTo>
                      <a:pt x="33" y="84"/>
                    </a:lnTo>
                    <a:lnTo>
                      <a:pt x="30" y="89"/>
                    </a:lnTo>
                    <a:lnTo>
                      <a:pt x="27" y="95"/>
                    </a:lnTo>
                    <a:lnTo>
                      <a:pt x="25" y="101"/>
                    </a:lnTo>
                    <a:lnTo>
                      <a:pt x="22" y="107"/>
                    </a:lnTo>
                    <a:lnTo>
                      <a:pt x="19" y="113"/>
                    </a:lnTo>
                    <a:lnTo>
                      <a:pt x="17" y="119"/>
                    </a:lnTo>
                    <a:lnTo>
                      <a:pt x="14" y="125"/>
                    </a:lnTo>
                    <a:lnTo>
                      <a:pt x="11" y="131"/>
                    </a:lnTo>
                    <a:lnTo>
                      <a:pt x="8" y="139"/>
                    </a:lnTo>
                    <a:lnTo>
                      <a:pt x="6" y="150"/>
                    </a:lnTo>
                    <a:lnTo>
                      <a:pt x="4" y="162"/>
                    </a:lnTo>
                    <a:lnTo>
                      <a:pt x="3" y="176"/>
                    </a:lnTo>
                    <a:lnTo>
                      <a:pt x="1" y="206"/>
                    </a:lnTo>
                    <a:lnTo>
                      <a:pt x="0" y="237"/>
                    </a:lnTo>
                    <a:lnTo>
                      <a:pt x="0" y="265"/>
                    </a:lnTo>
                    <a:lnTo>
                      <a:pt x="0" y="287"/>
                    </a:lnTo>
                    <a:lnTo>
                      <a:pt x="0" y="379"/>
                    </a:lnTo>
                    <a:lnTo>
                      <a:pt x="0" y="440"/>
                    </a:lnTo>
                    <a:lnTo>
                      <a:pt x="7" y="444"/>
                    </a:lnTo>
                    <a:lnTo>
                      <a:pt x="15" y="448"/>
                    </a:lnTo>
                    <a:lnTo>
                      <a:pt x="22" y="452"/>
                    </a:lnTo>
                    <a:lnTo>
                      <a:pt x="31" y="455"/>
                    </a:lnTo>
                    <a:lnTo>
                      <a:pt x="39" y="457"/>
                    </a:lnTo>
                    <a:lnTo>
                      <a:pt x="49" y="459"/>
                    </a:lnTo>
                    <a:lnTo>
                      <a:pt x="58" y="461"/>
                    </a:lnTo>
                    <a:lnTo>
                      <a:pt x="67" y="463"/>
                    </a:lnTo>
                    <a:lnTo>
                      <a:pt x="76" y="464"/>
                    </a:lnTo>
                    <a:lnTo>
                      <a:pt x="85" y="465"/>
                    </a:lnTo>
                    <a:lnTo>
                      <a:pt x="94" y="466"/>
                    </a:lnTo>
                    <a:lnTo>
                      <a:pt x="103" y="466"/>
                    </a:lnTo>
                    <a:lnTo>
                      <a:pt x="111" y="467"/>
                    </a:lnTo>
                    <a:lnTo>
                      <a:pt x="118" y="467"/>
                    </a:lnTo>
                    <a:lnTo>
                      <a:pt x="125" y="467"/>
                    </a:lnTo>
                    <a:lnTo>
                      <a:pt x="132" y="467"/>
                    </a:lnTo>
                    <a:close/>
                  </a:path>
                </a:pathLst>
              </a:custGeom>
              <a:solidFill>
                <a:srgbClr val="2FFF7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8" name="Google Shape;328;p29"/>
              <p:cNvSpPr/>
              <p:nvPr/>
            </p:nvSpPr>
            <p:spPr>
              <a:xfrm>
                <a:off x="4761" y="1611"/>
                <a:ext cx="203" cy="21"/>
              </a:xfrm>
              <a:custGeom>
                <a:rect b="b" l="l" r="r" t="t"/>
                <a:pathLst>
                  <a:path extrusionOk="0" h="21" w="175">
                    <a:moveTo>
                      <a:pt x="87" y="21"/>
                    </a:moveTo>
                    <a:lnTo>
                      <a:pt x="96" y="21"/>
                    </a:lnTo>
                    <a:lnTo>
                      <a:pt x="104" y="21"/>
                    </a:lnTo>
                    <a:lnTo>
                      <a:pt x="113" y="21"/>
                    </a:lnTo>
                    <a:lnTo>
                      <a:pt x="121" y="20"/>
                    </a:lnTo>
                    <a:lnTo>
                      <a:pt x="129" y="20"/>
                    </a:lnTo>
                    <a:lnTo>
                      <a:pt x="136" y="20"/>
                    </a:lnTo>
                    <a:lnTo>
                      <a:pt x="143" y="20"/>
                    </a:lnTo>
                    <a:lnTo>
                      <a:pt x="149" y="19"/>
                    </a:lnTo>
                    <a:lnTo>
                      <a:pt x="155" y="19"/>
                    </a:lnTo>
                    <a:lnTo>
                      <a:pt x="160" y="18"/>
                    </a:lnTo>
                    <a:lnTo>
                      <a:pt x="164" y="17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3" y="14"/>
                    </a:lnTo>
                    <a:lnTo>
                      <a:pt x="175" y="13"/>
                    </a:lnTo>
                    <a:lnTo>
                      <a:pt x="175" y="12"/>
                    </a:lnTo>
                    <a:lnTo>
                      <a:pt x="174" y="11"/>
                    </a:lnTo>
                    <a:lnTo>
                      <a:pt x="173" y="9"/>
                    </a:lnTo>
                    <a:lnTo>
                      <a:pt x="171" y="8"/>
                    </a:lnTo>
                    <a:lnTo>
                      <a:pt x="168" y="7"/>
                    </a:lnTo>
                    <a:lnTo>
                      <a:pt x="164" y="6"/>
                    </a:lnTo>
                    <a:lnTo>
                      <a:pt x="159" y="5"/>
                    </a:lnTo>
                    <a:lnTo>
                      <a:pt x="154" y="4"/>
                    </a:lnTo>
                    <a:lnTo>
                      <a:pt x="149" y="4"/>
                    </a:lnTo>
                    <a:lnTo>
                      <a:pt x="142" y="3"/>
                    </a:lnTo>
                    <a:lnTo>
                      <a:pt x="136" y="2"/>
                    </a:lnTo>
                    <a:lnTo>
                      <a:pt x="129" y="1"/>
                    </a:lnTo>
                    <a:lnTo>
                      <a:pt x="121" y="1"/>
                    </a:lnTo>
                    <a:lnTo>
                      <a:pt x="113" y="1"/>
                    </a:lnTo>
                    <a:lnTo>
                      <a:pt x="104" y="0"/>
                    </a:lnTo>
                    <a:lnTo>
                      <a:pt x="96" y="0"/>
                    </a:lnTo>
                    <a:lnTo>
                      <a:pt x="87" y="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61" y="1"/>
                    </a:lnTo>
                    <a:lnTo>
                      <a:pt x="53" y="1"/>
                    </a:lnTo>
                    <a:lnTo>
                      <a:pt x="45" y="2"/>
                    </a:lnTo>
                    <a:lnTo>
                      <a:pt x="38" y="2"/>
                    </a:lnTo>
                    <a:lnTo>
                      <a:pt x="31" y="3"/>
                    </a:lnTo>
                    <a:lnTo>
                      <a:pt x="25" y="4"/>
                    </a:lnTo>
                    <a:lnTo>
                      <a:pt x="19" y="5"/>
                    </a:lnTo>
                    <a:lnTo>
                      <a:pt x="14" y="6"/>
                    </a:lnTo>
                    <a:lnTo>
                      <a:pt x="10" y="7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1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11" y="17"/>
                    </a:lnTo>
                    <a:lnTo>
                      <a:pt x="15" y="18"/>
                    </a:lnTo>
                    <a:lnTo>
                      <a:pt x="20" y="19"/>
                    </a:lnTo>
                    <a:lnTo>
                      <a:pt x="25" y="19"/>
                    </a:lnTo>
                    <a:lnTo>
                      <a:pt x="32" y="20"/>
                    </a:lnTo>
                    <a:lnTo>
                      <a:pt x="38" y="20"/>
                    </a:lnTo>
                    <a:lnTo>
                      <a:pt x="45" y="20"/>
                    </a:lnTo>
                    <a:lnTo>
                      <a:pt x="53" y="20"/>
                    </a:lnTo>
                    <a:lnTo>
                      <a:pt x="61" y="21"/>
                    </a:lnTo>
                    <a:lnTo>
                      <a:pt x="69" y="21"/>
                    </a:lnTo>
                    <a:lnTo>
                      <a:pt x="78" y="21"/>
                    </a:lnTo>
                    <a:lnTo>
                      <a:pt x="87" y="21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29" name="Google Shape;329;p29"/>
              <p:cNvSpPr/>
              <p:nvPr/>
            </p:nvSpPr>
            <p:spPr>
              <a:xfrm>
                <a:off x="4713" y="1657"/>
                <a:ext cx="303" cy="467"/>
              </a:xfrm>
              <a:custGeom>
                <a:rect b="b" l="l" r="r" t="t"/>
                <a:pathLst>
                  <a:path extrusionOk="0" h="467" w="261">
                    <a:moveTo>
                      <a:pt x="132" y="467"/>
                    </a:moveTo>
                    <a:lnTo>
                      <a:pt x="132" y="467"/>
                    </a:lnTo>
                    <a:lnTo>
                      <a:pt x="138" y="467"/>
                    </a:lnTo>
                    <a:lnTo>
                      <a:pt x="145" y="467"/>
                    </a:lnTo>
                    <a:lnTo>
                      <a:pt x="153" y="467"/>
                    </a:lnTo>
                    <a:lnTo>
                      <a:pt x="160" y="466"/>
                    </a:lnTo>
                    <a:lnTo>
                      <a:pt x="169" y="466"/>
                    </a:lnTo>
                    <a:lnTo>
                      <a:pt x="177" y="465"/>
                    </a:lnTo>
                    <a:lnTo>
                      <a:pt x="186" y="464"/>
                    </a:lnTo>
                    <a:lnTo>
                      <a:pt x="195" y="463"/>
                    </a:lnTo>
                    <a:lnTo>
                      <a:pt x="204" y="461"/>
                    </a:lnTo>
                    <a:lnTo>
                      <a:pt x="213" y="459"/>
                    </a:lnTo>
                    <a:lnTo>
                      <a:pt x="222" y="457"/>
                    </a:lnTo>
                    <a:lnTo>
                      <a:pt x="230" y="455"/>
                    </a:lnTo>
                    <a:lnTo>
                      <a:pt x="238" y="452"/>
                    </a:lnTo>
                    <a:lnTo>
                      <a:pt x="246" y="448"/>
                    </a:lnTo>
                    <a:lnTo>
                      <a:pt x="253" y="444"/>
                    </a:lnTo>
                    <a:lnTo>
                      <a:pt x="260" y="440"/>
                    </a:lnTo>
                    <a:lnTo>
                      <a:pt x="260" y="374"/>
                    </a:lnTo>
                    <a:lnTo>
                      <a:pt x="261" y="287"/>
                    </a:lnTo>
                    <a:lnTo>
                      <a:pt x="261" y="287"/>
                    </a:lnTo>
                    <a:lnTo>
                      <a:pt x="261" y="261"/>
                    </a:lnTo>
                    <a:lnTo>
                      <a:pt x="260" y="230"/>
                    </a:lnTo>
                    <a:lnTo>
                      <a:pt x="259" y="196"/>
                    </a:lnTo>
                    <a:lnTo>
                      <a:pt x="256" y="164"/>
                    </a:lnTo>
                    <a:lnTo>
                      <a:pt x="256" y="164"/>
                    </a:lnTo>
                    <a:lnTo>
                      <a:pt x="255" y="154"/>
                    </a:lnTo>
                    <a:lnTo>
                      <a:pt x="253" y="145"/>
                    </a:lnTo>
                    <a:lnTo>
                      <a:pt x="251" y="137"/>
                    </a:lnTo>
                    <a:lnTo>
                      <a:pt x="249" y="131"/>
                    </a:lnTo>
                    <a:lnTo>
                      <a:pt x="249" y="131"/>
                    </a:lnTo>
                    <a:lnTo>
                      <a:pt x="247" y="125"/>
                    </a:lnTo>
                    <a:lnTo>
                      <a:pt x="244" y="118"/>
                    </a:lnTo>
                    <a:lnTo>
                      <a:pt x="242" y="112"/>
                    </a:lnTo>
                    <a:lnTo>
                      <a:pt x="239" y="106"/>
                    </a:lnTo>
                    <a:lnTo>
                      <a:pt x="237" y="100"/>
                    </a:lnTo>
                    <a:lnTo>
                      <a:pt x="234" y="94"/>
                    </a:lnTo>
                    <a:lnTo>
                      <a:pt x="231" y="89"/>
                    </a:lnTo>
                    <a:lnTo>
                      <a:pt x="228" y="83"/>
                    </a:lnTo>
                    <a:lnTo>
                      <a:pt x="225" y="78"/>
                    </a:lnTo>
                    <a:lnTo>
                      <a:pt x="222" y="73"/>
                    </a:lnTo>
                    <a:lnTo>
                      <a:pt x="219" y="68"/>
                    </a:lnTo>
                    <a:lnTo>
                      <a:pt x="215" y="63"/>
                    </a:lnTo>
                    <a:lnTo>
                      <a:pt x="212" y="59"/>
                    </a:lnTo>
                    <a:lnTo>
                      <a:pt x="208" y="54"/>
                    </a:lnTo>
                    <a:lnTo>
                      <a:pt x="204" y="50"/>
                    </a:lnTo>
                    <a:lnTo>
                      <a:pt x="200" y="47"/>
                    </a:lnTo>
                    <a:lnTo>
                      <a:pt x="200" y="47"/>
                    </a:lnTo>
                    <a:lnTo>
                      <a:pt x="199" y="30"/>
                    </a:lnTo>
                    <a:lnTo>
                      <a:pt x="200" y="20"/>
                    </a:lnTo>
                    <a:lnTo>
                      <a:pt x="201" y="12"/>
                    </a:lnTo>
                    <a:lnTo>
                      <a:pt x="200" y="0"/>
                    </a:lnTo>
                    <a:lnTo>
                      <a:pt x="200" y="0"/>
                    </a:lnTo>
                    <a:lnTo>
                      <a:pt x="195" y="1"/>
                    </a:lnTo>
                    <a:lnTo>
                      <a:pt x="190" y="2"/>
                    </a:lnTo>
                    <a:lnTo>
                      <a:pt x="185" y="3"/>
                    </a:lnTo>
                    <a:lnTo>
                      <a:pt x="181" y="4"/>
                    </a:lnTo>
                    <a:lnTo>
                      <a:pt x="177" y="4"/>
                    </a:lnTo>
                    <a:lnTo>
                      <a:pt x="173" y="5"/>
                    </a:lnTo>
                    <a:lnTo>
                      <a:pt x="169" y="5"/>
                    </a:lnTo>
                    <a:lnTo>
                      <a:pt x="165" y="6"/>
                    </a:lnTo>
                    <a:lnTo>
                      <a:pt x="161" y="6"/>
                    </a:lnTo>
                    <a:lnTo>
                      <a:pt x="157" y="6"/>
                    </a:lnTo>
                    <a:lnTo>
                      <a:pt x="153" y="6"/>
                    </a:lnTo>
                    <a:lnTo>
                      <a:pt x="149" y="6"/>
                    </a:lnTo>
                    <a:lnTo>
                      <a:pt x="145" y="6"/>
                    </a:lnTo>
                    <a:lnTo>
                      <a:pt x="140" y="6"/>
                    </a:lnTo>
                    <a:lnTo>
                      <a:pt x="135" y="6"/>
                    </a:lnTo>
                    <a:lnTo>
                      <a:pt x="130" y="6"/>
                    </a:lnTo>
                    <a:lnTo>
                      <a:pt x="130" y="6"/>
                    </a:lnTo>
                    <a:lnTo>
                      <a:pt x="125" y="6"/>
                    </a:lnTo>
                    <a:lnTo>
                      <a:pt x="120" y="6"/>
                    </a:lnTo>
                    <a:lnTo>
                      <a:pt x="116" y="6"/>
                    </a:lnTo>
                    <a:lnTo>
                      <a:pt x="111" y="6"/>
                    </a:lnTo>
                    <a:lnTo>
                      <a:pt x="107" y="6"/>
                    </a:lnTo>
                    <a:lnTo>
                      <a:pt x="103" y="6"/>
                    </a:lnTo>
                    <a:lnTo>
                      <a:pt x="99" y="6"/>
                    </a:lnTo>
                    <a:lnTo>
                      <a:pt x="95" y="6"/>
                    </a:lnTo>
                    <a:lnTo>
                      <a:pt x="91" y="5"/>
                    </a:lnTo>
                    <a:lnTo>
                      <a:pt x="87" y="5"/>
                    </a:lnTo>
                    <a:lnTo>
                      <a:pt x="83" y="4"/>
                    </a:lnTo>
                    <a:lnTo>
                      <a:pt x="79" y="4"/>
                    </a:lnTo>
                    <a:lnTo>
                      <a:pt x="75" y="3"/>
                    </a:lnTo>
                    <a:lnTo>
                      <a:pt x="70" y="2"/>
                    </a:lnTo>
                    <a:lnTo>
                      <a:pt x="66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9" y="12"/>
                    </a:lnTo>
                    <a:lnTo>
                      <a:pt x="60" y="20"/>
                    </a:lnTo>
                    <a:lnTo>
                      <a:pt x="61" y="30"/>
                    </a:lnTo>
                    <a:lnTo>
                      <a:pt x="60" y="47"/>
                    </a:lnTo>
                    <a:lnTo>
                      <a:pt x="60" y="47"/>
                    </a:lnTo>
                    <a:lnTo>
                      <a:pt x="56" y="50"/>
                    </a:lnTo>
                    <a:lnTo>
                      <a:pt x="52" y="54"/>
                    </a:lnTo>
                    <a:lnTo>
                      <a:pt x="49" y="59"/>
                    </a:lnTo>
                    <a:lnTo>
                      <a:pt x="45" y="63"/>
                    </a:lnTo>
                    <a:lnTo>
                      <a:pt x="42" y="68"/>
                    </a:lnTo>
                    <a:lnTo>
                      <a:pt x="39" y="73"/>
                    </a:lnTo>
                    <a:lnTo>
                      <a:pt x="36" y="78"/>
                    </a:lnTo>
                    <a:lnTo>
                      <a:pt x="33" y="84"/>
                    </a:lnTo>
                    <a:lnTo>
                      <a:pt x="30" y="89"/>
                    </a:lnTo>
                    <a:lnTo>
                      <a:pt x="27" y="95"/>
                    </a:lnTo>
                    <a:lnTo>
                      <a:pt x="25" y="101"/>
                    </a:lnTo>
                    <a:lnTo>
                      <a:pt x="22" y="107"/>
                    </a:lnTo>
                    <a:lnTo>
                      <a:pt x="19" y="113"/>
                    </a:lnTo>
                    <a:lnTo>
                      <a:pt x="17" y="119"/>
                    </a:lnTo>
                    <a:lnTo>
                      <a:pt x="14" y="125"/>
                    </a:lnTo>
                    <a:lnTo>
                      <a:pt x="11" y="131"/>
                    </a:lnTo>
                    <a:lnTo>
                      <a:pt x="11" y="131"/>
                    </a:lnTo>
                    <a:lnTo>
                      <a:pt x="8" y="139"/>
                    </a:lnTo>
                    <a:lnTo>
                      <a:pt x="6" y="150"/>
                    </a:lnTo>
                    <a:lnTo>
                      <a:pt x="4" y="162"/>
                    </a:lnTo>
                    <a:lnTo>
                      <a:pt x="3" y="176"/>
                    </a:lnTo>
                    <a:lnTo>
                      <a:pt x="3" y="176"/>
                    </a:lnTo>
                    <a:lnTo>
                      <a:pt x="1" y="206"/>
                    </a:lnTo>
                    <a:lnTo>
                      <a:pt x="0" y="237"/>
                    </a:lnTo>
                    <a:lnTo>
                      <a:pt x="0" y="265"/>
                    </a:lnTo>
                    <a:lnTo>
                      <a:pt x="0" y="287"/>
                    </a:lnTo>
                    <a:lnTo>
                      <a:pt x="0" y="379"/>
                    </a:lnTo>
                    <a:lnTo>
                      <a:pt x="0" y="440"/>
                    </a:lnTo>
                    <a:lnTo>
                      <a:pt x="0" y="440"/>
                    </a:lnTo>
                    <a:lnTo>
                      <a:pt x="7" y="444"/>
                    </a:lnTo>
                    <a:lnTo>
                      <a:pt x="15" y="448"/>
                    </a:lnTo>
                    <a:lnTo>
                      <a:pt x="22" y="452"/>
                    </a:lnTo>
                    <a:lnTo>
                      <a:pt x="31" y="455"/>
                    </a:lnTo>
                    <a:lnTo>
                      <a:pt x="39" y="457"/>
                    </a:lnTo>
                    <a:lnTo>
                      <a:pt x="49" y="459"/>
                    </a:lnTo>
                    <a:lnTo>
                      <a:pt x="58" y="461"/>
                    </a:lnTo>
                    <a:lnTo>
                      <a:pt x="67" y="463"/>
                    </a:lnTo>
                    <a:lnTo>
                      <a:pt x="76" y="464"/>
                    </a:lnTo>
                    <a:lnTo>
                      <a:pt x="85" y="465"/>
                    </a:lnTo>
                    <a:lnTo>
                      <a:pt x="94" y="466"/>
                    </a:lnTo>
                    <a:lnTo>
                      <a:pt x="103" y="466"/>
                    </a:lnTo>
                    <a:lnTo>
                      <a:pt x="111" y="467"/>
                    </a:lnTo>
                    <a:lnTo>
                      <a:pt x="118" y="467"/>
                    </a:lnTo>
                    <a:lnTo>
                      <a:pt x="125" y="467"/>
                    </a:lnTo>
                    <a:lnTo>
                      <a:pt x="132" y="467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0" name="Google Shape;330;p29"/>
              <p:cNvSpPr/>
              <p:nvPr/>
            </p:nvSpPr>
            <p:spPr>
              <a:xfrm>
                <a:off x="4761" y="1611"/>
                <a:ext cx="203" cy="21"/>
              </a:xfrm>
              <a:custGeom>
                <a:rect b="b" l="l" r="r" t="t"/>
                <a:pathLst>
                  <a:path extrusionOk="0" h="21" w="175">
                    <a:moveTo>
                      <a:pt x="87" y="21"/>
                    </a:moveTo>
                    <a:lnTo>
                      <a:pt x="87" y="21"/>
                    </a:lnTo>
                    <a:lnTo>
                      <a:pt x="96" y="21"/>
                    </a:lnTo>
                    <a:lnTo>
                      <a:pt x="104" y="21"/>
                    </a:lnTo>
                    <a:lnTo>
                      <a:pt x="113" y="21"/>
                    </a:lnTo>
                    <a:lnTo>
                      <a:pt x="121" y="20"/>
                    </a:lnTo>
                    <a:lnTo>
                      <a:pt x="129" y="20"/>
                    </a:lnTo>
                    <a:lnTo>
                      <a:pt x="136" y="20"/>
                    </a:lnTo>
                    <a:lnTo>
                      <a:pt x="143" y="20"/>
                    </a:lnTo>
                    <a:lnTo>
                      <a:pt x="149" y="19"/>
                    </a:lnTo>
                    <a:lnTo>
                      <a:pt x="155" y="19"/>
                    </a:lnTo>
                    <a:lnTo>
                      <a:pt x="160" y="18"/>
                    </a:lnTo>
                    <a:lnTo>
                      <a:pt x="164" y="17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3" y="14"/>
                    </a:lnTo>
                    <a:lnTo>
                      <a:pt x="175" y="13"/>
                    </a:lnTo>
                    <a:lnTo>
                      <a:pt x="175" y="12"/>
                    </a:lnTo>
                    <a:lnTo>
                      <a:pt x="175" y="12"/>
                    </a:lnTo>
                    <a:lnTo>
                      <a:pt x="174" y="11"/>
                    </a:lnTo>
                    <a:lnTo>
                      <a:pt x="173" y="9"/>
                    </a:lnTo>
                    <a:lnTo>
                      <a:pt x="171" y="8"/>
                    </a:lnTo>
                    <a:lnTo>
                      <a:pt x="168" y="7"/>
                    </a:lnTo>
                    <a:lnTo>
                      <a:pt x="164" y="6"/>
                    </a:lnTo>
                    <a:lnTo>
                      <a:pt x="159" y="5"/>
                    </a:lnTo>
                    <a:lnTo>
                      <a:pt x="154" y="4"/>
                    </a:lnTo>
                    <a:lnTo>
                      <a:pt x="149" y="4"/>
                    </a:lnTo>
                    <a:lnTo>
                      <a:pt x="142" y="3"/>
                    </a:lnTo>
                    <a:lnTo>
                      <a:pt x="136" y="2"/>
                    </a:lnTo>
                    <a:lnTo>
                      <a:pt x="129" y="1"/>
                    </a:lnTo>
                    <a:lnTo>
                      <a:pt x="121" y="1"/>
                    </a:lnTo>
                    <a:lnTo>
                      <a:pt x="113" y="1"/>
                    </a:lnTo>
                    <a:lnTo>
                      <a:pt x="104" y="0"/>
                    </a:lnTo>
                    <a:lnTo>
                      <a:pt x="96" y="0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61" y="1"/>
                    </a:lnTo>
                    <a:lnTo>
                      <a:pt x="53" y="1"/>
                    </a:lnTo>
                    <a:lnTo>
                      <a:pt x="45" y="2"/>
                    </a:lnTo>
                    <a:lnTo>
                      <a:pt x="38" y="2"/>
                    </a:lnTo>
                    <a:lnTo>
                      <a:pt x="31" y="3"/>
                    </a:lnTo>
                    <a:lnTo>
                      <a:pt x="25" y="4"/>
                    </a:lnTo>
                    <a:lnTo>
                      <a:pt x="19" y="5"/>
                    </a:lnTo>
                    <a:lnTo>
                      <a:pt x="14" y="6"/>
                    </a:lnTo>
                    <a:lnTo>
                      <a:pt x="10" y="7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1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11" y="17"/>
                    </a:lnTo>
                    <a:lnTo>
                      <a:pt x="15" y="18"/>
                    </a:lnTo>
                    <a:lnTo>
                      <a:pt x="20" y="19"/>
                    </a:lnTo>
                    <a:lnTo>
                      <a:pt x="25" y="19"/>
                    </a:lnTo>
                    <a:lnTo>
                      <a:pt x="32" y="20"/>
                    </a:lnTo>
                    <a:lnTo>
                      <a:pt x="38" y="20"/>
                    </a:lnTo>
                    <a:lnTo>
                      <a:pt x="45" y="20"/>
                    </a:lnTo>
                    <a:lnTo>
                      <a:pt x="53" y="20"/>
                    </a:lnTo>
                    <a:lnTo>
                      <a:pt x="61" y="21"/>
                    </a:lnTo>
                    <a:lnTo>
                      <a:pt x="69" y="21"/>
                    </a:lnTo>
                    <a:lnTo>
                      <a:pt x="78" y="21"/>
                    </a:lnTo>
                    <a:lnTo>
                      <a:pt x="87" y="2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1" name="Google Shape;331;p29"/>
              <p:cNvSpPr/>
              <p:nvPr/>
            </p:nvSpPr>
            <p:spPr>
              <a:xfrm>
                <a:off x="4761" y="1623"/>
                <a:ext cx="203" cy="51"/>
              </a:xfrm>
              <a:custGeom>
                <a:rect b="b" l="l" r="r" t="t"/>
                <a:pathLst>
                  <a:path extrusionOk="0" h="51" w="175">
                    <a:moveTo>
                      <a:pt x="0" y="36"/>
                    </a:moveTo>
                    <a:lnTo>
                      <a:pt x="0" y="38"/>
                    </a:lnTo>
                    <a:lnTo>
                      <a:pt x="1" y="39"/>
                    </a:lnTo>
                    <a:lnTo>
                      <a:pt x="3" y="41"/>
                    </a:lnTo>
                    <a:lnTo>
                      <a:pt x="7" y="42"/>
                    </a:lnTo>
                    <a:lnTo>
                      <a:pt x="10" y="43"/>
                    </a:lnTo>
                    <a:lnTo>
                      <a:pt x="15" y="45"/>
                    </a:lnTo>
                    <a:lnTo>
                      <a:pt x="20" y="46"/>
                    </a:lnTo>
                    <a:lnTo>
                      <a:pt x="25" y="47"/>
                    </a:lnTo>
                    <a:lnTo>
                      <a:pt x="32" y="48"/>
                    </a:lnTo>
                    <a:lnTo>
                      <a:pt x="38" y="49"/>
                    </a:lnTo>
                    <a:lnTo>
                      <a:pt x="45" y="49"/>
                    </a:lnTo>
                    <a:lnTo>
                      <a:pt x="53" y="50"/>
                    </a:lnTo>
                    <a:lnTo>
                      <a:pt x="61" y="51"/>
                    </a:lnTo>
                    <a:lnTo>
                      <a:pt x="70" y="51"/>
                    </a:lnTo>
                    <a:lnTo>
                      <a:pt x="78" y="51"/>
                    </a:lnTo>
                    <a:lnTo>
                      <a:pt x="87" y="51"/>
                    </a:lnTo>
                    <a:lnTo>
                      <a:pt x="96" y="51"/>
                    </a:lnTo>
                    <a:lnTo>
                      <a:pt x="105" y="51"/>
                    </a:lnTo>
                    <a:lnTo>
                      <a:pt x="113" y="51"/>
                    </a:lnTo>
                    <a:lnTo>
                      <a:pt x="121" y="50"/>
                    </a:lnTo>
                    <a:lnTo>
                      <a:pt x="129" y="49"/>
                    </a:lnTo>
                    <a:lnTo>
                      <a:pt x="136" y="49"/>
                    </a:lnTo>
                    <a:lnTo>
                      <a:pt x="143" y="48"/>
                    </a:lnTo>
                    <a:lnTo>
                      <a:pt x="149" y="47"/>
                    </a:lnTo>
                    <a:lnTo>
                      <a:pt x="155" y="46"/>
                    </a:lnTo>
                    <a:lnTo>
                      <a:pt x="160" y="45"/>
                    </a:lnTo>
                    <a:lnTo>
                      <a:pt x="164" y="43"/>
                    </a:lnTo>
                    <a:lnTo>
                      <a:pt x="168" y="42"/>
                    </a:lnTo>
                    <a:lnTo>
                      <a:pt x="171" y="41"/>
                    </a:lnTo>
                    <a:lnTo>
                      <a:pt x="173" y="39"/>
                    </a:lnTo>
                    <a:lnTo>
                      <a:pt x="174" y="38"/>
                    </a:lnTo>
                    <a:lnTo>
                      <a:pt x="175" y="36"/>
                    </a:lnTo>
                    <a:lnTo>
                      <a:pt x="175" y="0"/>
                    </a:lnTo>
                    <a:lnTo>
                      <a:pt x="174" y="1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68" y="5"/>
                    </a:lnTo>
                    <a:lnTo>
                      <a:pt x="164" y="5"/>
                    </a:lnTo>
                    <a:lnTo>
                      <a:pt x="160" y="6"/>
                    </a:lnTo>
                    <a:lnTo>
                      <a:pt x="155" y="7"/>
                    </a:lnTo>
                    <a:lnTo>
                      <a:pt x="149" y="7"/>
                    </a:lnTo>
                    <a:lnTo>
                      <a:pt x="143" y="8"/>
                    </a:lnTo>
                    <a:lnTo>
                      <a:pt x="136" y="8"/>
                    </a:lnTo>
                    <a:lnTo>
                      <a:pt x="129" y="8"/>
                    </a:lnTo>
                    <a:lnTo>
                      <a:pt x="121" y="8"/>
                    </a:lnTo>
                    <a:lnTo>
                      <a:pt x="113" y="9"/>
                    </a:lnTo>
                    <a:lnTo>
                      <a:pt x="104" y="9"/>
                    </a:lnTo>
                    <a:lnTo>
                      <a:pt x="96" y="9"/>
                    </a:lnTo>
                    <a:lnTo>
                      <a:pt x="87" y="9"/>
                    </a:lnTo>
                    <a:lnTo>
                      <a:pt x="78" y="9"/>
                    </a:lnTo>
                    <a:lnTo>
                      <a:pt x="69" y="9"/>
                    </a:lnTo>
                    <a:lnTo>
                      <a:pt x="61" y="9"/>
                    </a:lnTo>
                    <a:lnTo>
                      <a:pt x="53" y="8"/>
                    </a:lnTo>
                    <a:lnTo>
                      <a:pt x="45" y="8"/>
                    </a:lnTo>
                    <a:lnTo>
                      <a:pt x="38" y="8"/>
                    </a:lnTo>
                    <a:lnTo>
                      <a:pt x="31" y="8"/>
                    </a:lnTo>
                    <a:lnTo>
                      <a:pt x="25" y="7"/>
                    </a:lnTo>
                    <a:lnTo>
                      <a:pt x="19" y="7"/>
                    </a:lnTo>
                    <a:lnTo>
                      <a:pt x="14" y="6"/>
                    </a:lnTo>
                    <a:lnTo>
                      <a:pt x="10" y="5"/>
                    </a:lnTo>
                    <a:lnTo>
                      <a:pt x="6" y="5"/>
                    </a:lnTo>
                    <a:lnTo>
                      <a:pt x="3" y="4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2" name="Google Shape;332;p29"/>
              <p:cNvSpPr/>
              <p:nvPr/>
            </p:nvSpPr>
            <p:spPr>
              <a:xfrm>
                <a:off x="4913" y="1666"/>
                <a:ext cx="66" cy="9"/>
              </a:xfrm>
              <a:custGeom>
                <a:rect b="b" l="l" r="r" t="t"/>
                <a:pathLst>
                  <a:path extrusionOk="0" h="9" w="57">
                    <a:moveTo>
                      <a:pt x="0" y="6"/>
                    </a:moveTo>
                    <a:lnTo>
                      <a:pt x="29" y="9"/>
                    </a:lnTo>
                    <a:lnTo>
                      <a:pt x="57" y="4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9" y="2"/>
                    </a:lnTo>
                    <a:lnTo>
                      <a:pt x="25" y="3"/>
                    </a:lnTo>
                    <a:lnTo>
                      <a:pt x="21" y="4"/>
                    </a:lnTo>
                    <a:lnTo>
                      <a:pt x="17" y="4"/>
                    </a:lnTo>
                    <a:lnTo>
                      <a:pt x="12" y="5"/>
                    </a:lnTo>
                    <a:lnTo>
                      <a:pt x="6" y="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3" name="Google Shape;333;p29"/>
              <p:cNvSpPr/>
              <p:nvPr/>
            </p:nvSpPr>
            <p:spPr>
              <a:xfrm>
                <a:off x="4761" y="1623"/>
                <a:ext cx="203" cy="51"/>
              </a:xfrm>
              <a:custGeom>
                <a:rect b="b" l="l" r="r" t="t"/>
                <a:pathLst>
                  <a:path extrusionOk="0" h="51" w="1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1" y="39"/>
                    </a:lnTo>
                    <a:lnTo>
                      <a:pt x="3" y="41"/>
                    </a:lnTo>
                    <a:lnTo>
                      <a:pt x="7" y="42"/>
                    </a:lnTo>
                    <a:lnTo>
                      <a:pt x="10" y="43"/>
                    </a:lnTo>
                    <a:lnTo>
                      <a:pt x="15" y="45"/>
                    </a:lnTo>
                    <a:lnTo>
                      <a:pt x="20" y="46"/>
                    </a:lnTo>
                    <a:lnTo>
                      <a:pt x="25" y="47"/>
                    </a:lnTo>
                    <a:lnTo>
                      <a:pt x="32" y="48"/>
                    </a:lnTo>
                    <a:lnTo>
                      <a:pt x="38" y="49"/>
                    </a:lnTo>
                    <a:lnTo>
                      <a:pt x="45" y="49"/>
                    </a:lnTo>
                    <a:lnTo>
                      <a:pt x="53" y="50"/>
                    </a:lnTo>
                    <a:lnTo>
                      <a:pt x="61" y="51"/>
                    </a:lnTo>
                    <a:lnTo>
                      <a:pt x="70" y="51"/>
                    </a:lnTo>
                    <a:lnTo>
                      <a:pt x="78" y="51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96" y="51"/>
                    </a:lnTo>
                    <a:lnTo>
                      <a:pt x="105" y="51"/>
                    </a:lnTo>
                    <a:lnTo>
                      <a:pt x="113" y="51"/>
                    </a:lnTo>
                    <a:lnTo>
                      <a:pt x="121" y="50"/>
                    </a:lnTo>
                    <a:lnTo>
                      <a:pt x="129" y="49"/>
                    </a:lnTo>
                    <a:lnTo>
                      <a:pt x="136" y="49"/>
                    </a:lnTo>
                    <a:lnTo>
                      <a:pt x="143" y="48"/>
                    </a:lnTo>
                    <a:lnTo>
                      <a:pt x="149" y="47"/>
                    </a:lnTo>
                    <a:lnTo>
                      <a:pt x="155" y="46"/>
                    </a:lnTo>
                    <a:lnTo>
                      <a:pt x="160" y="45"/>
                    </a:lnTo>
                    <a:lnTo>
                      <a:pt x="164" y="43"/>
                    </a:lnTo>
                    <a:lnTo>
                      <a:pt x="168" y="42"/>
                    </a:lnTo>
                    <a:lnTo>
                      <a:pt x="171" y="41"/>
                    </a:lnTo>
                    <a:lnTo>
                      <a:pt x="173" y="39"/>
                    </a:lnTo>
                    <a:lnTo>
                      <a:pt x="174" y="38"/>
                    </a:lnTo>
                    <a:lnTo>
                      <a:pt x="175" y="36"/>
                    </a:lnTo>
                    <a:lnTo>
                      <a:pt x="175" y="0"/>
                    </a:lnTo>
                    <a:lnTo>
                      <a:pt x="175" y="0"/>
                    </a:lnTo>
                    <a:lnTo>
                      <a:pt x="174" y="1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68" y="5"/>
                    </a:lnTo>
                    <a:lnTo>
                      <a:pt x="164" y="5"/>
                    </a:lnTo>
                    <a:lnTo>
                      <a:pt x="160" y="6"/>
                    </a:lnTo>
                    <a:lnTo>
                      <a:pt x="155" y="7"/>
                    </a:lnTo>
                    <a:lnTo>
                      <a:pt x="149" y="7"/>
                    </a:lnTo>
                    <a:lnTo>
                      <a:pt x="143" y="8"/>
                    </a:lnTo>
                    <a:lnTo>
                      <a:pt x="136" y="8"/>
                    </a:lnTo>
                    <a:lnTo>
                      <a:pt x="129" y="8"/>
                    </a:lnTo>
                    <a:lnTo>
                      <a:pt x="121" y="8"/>
                    </a:lnTo>
                    <a:lnTo>
                      <a:pt x="113" y="9"/>
                    </a:lnTo>
                    <a:lnTo>
                      <a:pt x="104" y="9"/>
                    </a:lnTo>
                    <a:lnTo>
                      <a:pt x="96" y="9"/>
                    </a:lnTo>
                    <a:lnTo>
                      <a:pt x="87" y="9"/>
                    </a:lnTo>
                    <a:lnTo>
                      <a:pt x="87" y="9"/>
                    </a:lnTo>
                    <a:lnTo>
                      <a:pt x="78" y="9"/>
                    </a:lnTo>
                    <a:lnTo>
                      <a:pt x="69" y="9"/>
                    </a:lnTo>
                    <a:lnTo>
                      <a:pt x="61" y="9"/>
                    </a:lnTo>
                    <a:lnTo>
                      <a:pt x="53" y="8"/>
                    </a:lnTo>
                    <a:lnTo>
                      <a:pt x="45" y="8"/>
                    </a:lnTo>
                    <a:lnTo>
                      <a:pt x="38" y="8"/>
                    </a:lnTo>
                    <a:lnTo>
                      <a:pt x="31" y="8"/>
                    </a:lnTo>
                    <a:lnTo>
                      <a:pt x="25" y="7"/>
                    </a:lnTo>
                    <a:lnTo>
                      <a:pt x="19" y="7"/>
                    </a:lnTo>
                    <a:lnTo>
                      <a:pt x="14" y="6"/>
                    </a:lnTo>
                    <a:lnTo>
                      <a:pt x="10" y="5"/>
                    </a:lnTo>
                    <a:lnTo>
                      <a:pt x="6" y="5"/>
                    </a:lnTo>
                    <a:lnTo>
                      <a:pt x="3" y="4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4" name="Google Shape;334;p29"/>
              <p:cNvSpPr/>
              <p:nvPr/>
            </p:nvSpPr>
            <p:spPr>
              <a:xfrm>
                <a:off x="4913" y="1666"/>
                <a:ext cx="66" cy="9"/>
              </a:xfrm>
              <a:custGeom>
                <a:rect b="b" l="l" r="r" t="t"/>
                <a:pathLst>
                  <a:path extrusionOk="0" h="9" w="57">
                    <a:moveTo>
                      <a:pt x="0" y="6"/>
                    </a:moveTo>
                    <a:lnTo>
                      <a:pt x="29" y="9"/>
                    </a:lnTo>
                    <a:lnTo>
                      <a:pt x="57" y="4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9" y="2"/>
                    </a:lnTo>
                    <a:lnTo>
                      <a:pt x="25" y="3"/>
                    </a:lnTo>
                    <a:lnTo>
                      <a:pt x="21" y="4"/>
                    </a:lnTo>
                    <a:lnTo>
                      <a:pt x="17" y="4"/>
                    </a:lnTo>
                    <a:lnTo>
                      <a:pt x="12" y="5"/>
                    </a:lnTo>
                    <a:lnTo>
                      <a:pt x="6" y="5"/>
                    </a:lnTo>
                    <a:lnTo>
                      <a:pt x="0" y="6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5" name="Google Shape;335;p29"/>
              <p:cNvSpPr/>
              <p:nvPr/>
            </p:nvSpPr>
            <p:spPr>
              <a:xfrm>
                <a:off x="4913" y="1670"/>
                <a:ext cx="66" cy="11"/>
              </a:xfrm>
              <a:custGeom>
                <a:rect b="b" l="l" r="r" t="t"/>
                <a:pathLst>
                  <a:path extrusionOk="0" h="11" w="57">
                    <a:moveTo>
                      <a:pt x="0" y="2"/>
                    </a:moveTo>
                    <a:lnTo>
                      <a:pt x="27" y="11"/>
                    </a:lnTo>
                    <a:lnTo>
                      <a:pt x="57" y="4"/>
                    </a:lnTo>
                    <a:lnTo>
                      <a:pt x="57" y="0"/>
                    </a:lnTo>
                    <a:lnTo>
                      <a:pt x="29" y="5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6" name="Google Shape;336;p29"/>
              <p:cNvSpPr/>
              <p:nvPr/>
            </p:nvSpPr>
            <p:spPr>
              <a:xfrm>
                <a:off x="4713" y="1814"/>
                <a:ext cx="303" cy="236"/>
              </a:xfrm>
              <a:custGeom>
                <a:rect b="b" l="l" r="r" t="t"/>
                <a:pathLst>
                  <a:path extrusionOk="0" h="236" w="261">
                    <a:moveTo>
                      <a:pt x="260" y="210"/>
                    </a:moveTo>
                    <a:lnTo>
                      <a:pt x="261" y="123"/>
                    </a:lnTo>
                    <a:lnTo>
                      <a:pt x="261" y="98"/>
                    </a:lnTo>
                    <a:lnTo>
                      <a:pt x="260" y="66"/>
                    </a:lnTo>
                    <a:lnTo>
                      <a:pt x="259" y="32"/>
                    </a:lnTo>
                    <a:lnTo>
                      <a:pt x="256" y="0"/>
                    </a:lnTo>
                    <a:lnTo>
                      <a:pt x="248" y="5"/>
                    </a:lnTo>
                    <a:lnTo>
                      <a:pt x="240" y="8"/>
                    </a:lnTo>
                    <a:lnTo>
                      <a:pt x="232" y="12"/>
                    </a:lnTo>
                    <a:lnTo>
                      <a:pt x="223" y="15"/>
                    </a:lnTo>
                    <a:lnTo>
                      <a:pt x="214" y="17"/>
                    </a:lnTo>
                    <a:lnTo>
                      <a:pt x="205" y="19"/>
                    </a:lnTo>
                    <a:lnTo>
                      <a:pt x="196" y="21"/>
                    </a:lnTo>
                    <a:lnTo>
                      <a:pt x="187" y="23"/>
                    </a:lnTo>
                    <a:lnTo>
                      <a:pt x="178" y="24"/>
                    </a:lnTo>
                    <a:lnTo>
                      <a:pt x="169" y="25"/>
                    </a:lnTo>
                    <a:lnTo>
                      <a:pt x="160" y="26"/>
                    </a:lnTo>
                    <a:lnTo>
                      <a:pt x="152" y="26"/>
                    </a:lnTo>
                    <a:lnTo>
                      <a:pt x="144" y="27"/>
                    </a:lnTo>
                    <a:lnTo>
                      <a:pt x="137" y="27"/>
                    </a:lnTo>
                    <a:lnTo>
                      <a:pt x="130" y="28"/>
                    </a:lnTo>
                    <a:lnTo>
                      <a:pt x="124" y="28"/>
                    </a:lnTo>
                    <a:lnTo>
                      <a:pt x="118" y="29"/>
                    </a:lnTo>
                    <a:lnTo>
                      <a:pt x="111" y="29"/>
                    </a:lnTo>
                    <a:lnTo>
                      <a:pt x="105" y="29"/>
                    </a:lnTo>
                    <a:lnTo>
                      <a:pt x="98" y="29"/>
                    </a:lnTo>
                    <a:lnTo>
                      <a:pt x="91" y="29"/>
                    </a:lnTo>
                    <a:lnTo>
                      <a:pt x="84" y="28"/>
                    </a:lnTo>
                    <a:lnTo>
                      <a:pt x="76" y="28"/>
                    </a:lnTo>
                    <a:lnTo>
                      <a:pt x="68" y="27"/>
                    </a:lnTo>
                    <a:lnTo>
                      <a:pt x="60" y="26"/>
                    </a:lnTo>
                    <a:lnTo>
                      <a:pt x="52" y="25"/>
                    </a:lnTo>
                    <a:lnTo>
                      <a:pt x="44" y="23"/>
                    </a:lnTo>
                    <a:lnTo>
                      <a:pt x="36" y="22"/>
                    </a:lnTo>
                    <a:lnTo>
                      <a:pt x="28" y="20"/>
                    </a:lnTo>
                    <a:lnTo>
                      <a:pt x="20" y="17"/>
                    </a:lnTo>
                    <a:lnTo>
                      <a:pt x="12" y="15"/>
                    </a:lnTo>
                    <a:lnTo>
                      <a:pt x="3" y="12"/>
                    </a:lnTo>
                    <a:lnTo>
                      <a:pt x="1" y="42"/>
                    </a:lnTo>
                    <a:lnTo>
                      <a:pt x="0" y="73"/>
                    </a:lnTo>
                    <a:lnTo>
                      <a:pt x="0" y="100"/>
                    </a:lnTo>
                    <a:lnTo>
                      <a:pt x="0" y="123"/>
                    </a:lnTo>
                    <a:lnTo>
                      <a:pt x="0" y="215"/>
                    </a:lnTo>
                    <a:lnTo>
                      <a:pt x="4" y="217"/>
                    </a:lnTo>
                    <a:lnTo>
                      <a:pt x="8" y="219"/>
                    </a:lnTo>
                    <a:lnTo>
                      <a:pt x="13" y="221"/>
                    </a:lnTo>
                    <a:lnTo>
                      <a:pt x="20" y="223"/>
                    </a:lnTo>
                    <a:lnTo>
                      <a:pt x="26" y="225"/>
                    </a:lnTo>
                    <a:lnTo>
                      <a:pt x="33" y="226"/>
                    </a:lnTo>
                    <a:lnTo>
                      <a:pt x="41" y="228"/>
                    </a:lnTo>
                    <a:lnTo>
                      <a:pt x="49" y="230"/>
                    </a:lnTo>
                    <a:lnTo>
                      <a:pt x="57" y="231"/>
                    </a:lnTo>
                    <a:lnTo>
                      <a:pt x="66" y="232"/>
                    </a:lnTo>
                    <a:lnTo>
                      <a:pt x="76" y="233"/>
                    </a:lnTo>
                    <a:lnTo>
                      <a:pt x="85" y="234"/>
                    </a:lnTo>
                    <a:lnTo>
                      <a:pt x="95" y="235"/>
                    </a:lnTo>
                    <a:lnTo>
                      <a:pt x="105" y="235"/>
                    </a:lnTo>
                    <a:lnTo>
                      <a:pt x="115" y="236"/>
                    </a:lnTo>
                    <a:lnTo>
                      <a:pt x="125" y="236"/>
                    </a:lnTo>
                    <a:lnTo>
                      <a:pt x="135" y="236"/>
                    </a:lnTo>
                    <a:lnTo>
                      <a:pt x="146" y="236"/>
                    </a:lnTo>
                    <a:lnTo>
                      <a:pt x="156" y="236"/>
                    </a:lnTo>
                    <a:lnTo>
                      <a:pt x="166" y="235"/>
                    </a:lnTo>
                    <a:lnTo>
                      <a:pt x="176" y="234"/>
                    </a:lnTo>
                    <a:lnTo>
                      <a:pt x="185" y="233"/>
                    </a:lnTo>
                    <a:lnTo>
                      <a:pt x="195" y="232"/>
                    </a:lnTo>
                    <a:lnTo>
                      <a:pt x="204" y="231"/>
                    </a:lnTo>
                    <a:lnTo>
                      <a:pt x="213" y="229"/>
                    </a:lnTo>
                    <a:lnTo>
                      <a:pt x="221" y="227"/>
                    </a:lnTo>
                    <a:lnTo>
                      <a:pt x="229" y="225"/>
                    </a:lnTo>
                    <a:lnTo>
                      <a:pt x="237" y="223"/>
                    </a:lnTo>
                    <a:lnTo>
                      <a:pt x="244" y="220"/>
                    </a:lnTo>
                    <a:lnTo>
                      <a:pt x="250" y="217"/>
                    </a:lnTo>
                    <a:lnTo>
                      <a:pt x="255" y="214"/>
                    </a:lnTo>
                    <a:lnTo>
                      <a:pt x="260" y="21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7" name="Google Shape;337;p29"/>
              <p:cNvSpPr/>
              <p:nvPr/>
            </p:nvSpPr>
            <p:spPr>
              <a:xfrm>
                <a:off x="4713" y="1814"/>
                <a:ext cx="303" cy="236"/>
              </a:xfrm>
              <a:custGeom>
                <a:rect b="b" l="l" r="r" t="t"/>
                <a:pathLst>
                  <a:path extrusionOk="0" h="236" w="261">
                    <a:moveTo>
                      <a:pt x="260" y="210"/>
                    </a:moveTo>
                    <a:lnTo>
                      <a:pt x="261" y="123"/>
                    </a:lnTo>
                    <a:lnTo>
                      <a:pt x="261" y="123"/>
                    </a:lnTo>
                    <a:lnTo>
                      <a:pt x="261" y="98"/>
                    </a:lnTo>
                    <a:lnTo>
                      <a:pt x="260" y="66"/>
                    </a:lnTo>
                    <a:lnTo>
                      <a:pt x="259" y="32"/>
                    </a:lnTo>
                    <a:lnTo>
                      <a:pt x="256" y="0"/>
                    </a:lnTo>
                    <a:lnTo>
                      <a:pt x="256" y="0"/>
                    </a:lnTo>
                    <a:lnTo>
                      <a:pt x="248" y="5"/>
                    </a:lnTo>
                    <a:lnTo>
                      <a:pt x="240" y="8"/>
                    </a:lnTo>
                    <a:lnTo>
                      <a:pt x="232" y="12"/>
                    </a:lnTo>
                    <a:lnTo>
                      <a:pt x="223" y="15"/>
                    </a:lnTo>
                    <a:lnTo>
                      <a:pt x="214" y="17"/>
                    </a:lnTo>
                    <a:lnTo>
                      <a:pt x="205" y="19"/>
                    </a:lnTo>
                    <a:lnTo>
                      <a:pt x="196" y="21"/>
                    </a:lnTo>
                    <a:lnTo>
                      <a:pt x="187" y="23"/>
                    </a:lnTo>
                    <a:lnTo>
                      <a:pt x="178" y="24"/>
                    </a:lnTo>
                    <a:lnTo>
                      <a:pt x="169" y="25"/>
                    </a:lnTo>
                    <a:lnTo>
                      <a:pt x="160" y="26"/>
                    </a:lnTo>
                    <a:lnTo>
                      <a:pt x="152" y="26"/>
                    </a:lnTo>
                    <a:lnTo>
                      <a:pt x="144" y="27"/>
                    </a:lnTo>
                    <a:lnTo>
                      <a:pt x="137" y="27"/>
                    </a:lnTo>
                    <a:lnTo>
                      <a:pt x="130" y="28"/>
                    </a:lnTo>
                    <a:lnTo>
                      <a:pt x="124" y="28"/>
                    </a:lnTo>
                    <a:lnTo>
                      <a:pt x="124" y="28"/>
                    </a:lnTo>
                    <a:lnTo>
                      <a:pt x="118" y="29"/>
                    </a:lnTo>
                    <a:lnTo>
                      <a:pt x="111" y="29"/>
                    </a:lnTo>
                    <a:lnTo>
                      <a:pt x="105" y="29"/>
                    </a:lnTo>
                    <a:lnTo>
                      <a:pt x="98" y="29"/>
                    </a:lnTo>
                    <a:lnTo>
                      <a:pt x="91" y="29"/>
                    </a:lnTo>
                    <a:lnTo>
                      <a:pt x="84" y="28"/>
                    </a:lnTo>
                    <a:lnTo>
                      <a:pt x="76" y="28"/>
                    </a:lnTo>
                    <a:lnTo>
                      <a:pt x="68" y="27"/>
                    </a:lnTo>
                    <a:lnTo>
                      <a:pt x="60" y="26"/>
                    </a:lnTo>
                    <a:lnTo>
                      <a:pt x="52" y="25"/>
                    </a:lnTo>
                    <a:lnTo>
                      <a:pt x="44" y="23"/>
                    </a:lnTo>
                    <a:lnTo>
                      <a:pt x="36" y="22"/>
                    </a:lnTo>
                    <a:lnTo>
                      <a:pt x="28" y="20"/>
                    </a:lnTo>
                    <a:lnTo>
                      <a:pt x="20" y="17"/>
                    </a:lnTo>
                    <a:lnTo>
                      <a:pt x="12" y="15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" y="42"/>
                    </a:lnTo>
                    <a:lnTo>
                      <a:pt x="0" y="73"/>
                    </a:lnTo>
                    <a:lnTo>
                      <a:pt x="0" y="100"/>
                    </a:lnTo>
                    <a:lnTo>
                      <a:pt x="0" y="123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4" y="217"/>
                    </a:lnTo>
                    <a:lnTo>
                      <a:pt x="8" y="219"/>
                    </a:lnTo>
                    <a:lnTo>
                      <a:pt x="13" y="221"/>
                    </a:lnTo>
                    <a:lnTo>
                      <a:pt x="20" y="223"/>
                    </a:lnTo>
                    <a:lnTo>
                      <a:pt x="26" y="225"/>
                    </a:lnTo>
                    <a:lnTo>
                      <a:pt x="33" y="226"/>
                    </a:lnTo>
                    <a:lnTo>
                      <a:pt x="41" y="228"/>
                    </a:lnTo>
                    <a:lnTo>
                      <a:pt x="49" y="230"/>
                    </a:lnTo>
                    <a:lnTo>
                      <a:pt x="57" y="231"/>
                    </a:lnTo>
                    <a:lnTo>
                      <a:pt x="66" y="232"/>
                    </a:lnTo>
                    <a:lnTo>
                      <a:pt x="76" y="233"/>
                    </a:lnTo>
                    <a:lnTo>
                      <a:pt x="85" y="234"/>
                    </a:lnTo>
                    <a:lnTo>
                      <a:pt x="95" y="235"/>
                    </a:lnTo>
                    <a:lnTo>
                      <a:pt x="105" y="235"/>
                    </a:lnTo>
                    <a:lnTo>
                      <a:pt x="115" y="236"/>
                    </a:lnTo>
                    <a:lnTo>
                      <a:pt x="125" y="236"/>
                    </a:lnTo>
                    <a:lnTo>
                      <a:pt x="135" y="236"/>
                    </a:lnTo>
                    <a:lnTo>
                      <a:pt x="146" y="236"/>
                    </a:lnTo>
                    <a:lnTo>
                      <a:pt x="156" y="236"/>
                    </a:lnTo>
                    <a:lnTo>
                      <a:pt x="166" y="235"/>
                    </a:lnTo>
                    <a:lnTo>
                      <a:pt x="176" y="234"/>
                    </a:lnTo>
                    <a:lnTo>
                      <a:pt x="185" y="233"/>
                    </a:lnTo>
                    <a:lnTo>
                      <a:pt x="195" y="232"/>
                    </a:lnTo>
                    <a:lnTo>
                      <a:pt x="204" y="231"/>
                    </a:lnTo>
                    <a:lnTo>
                      <a:pt x="213" y="229"/>
                    </a:lnTo>
                    <a:lnTo>
                      <a:pt x="221" y="227"/>
                    </a:lnTo>
                    <a:lnTo>
                      <a:pt x="229" y="225"/>
                    </a:lnTo>
                    <a:lnTo>
                      <a:pt x="237" y="223"/>
                    </a:lnTo>
                    <a:lnTo>
                      <a:pt x="244" y="220"/>
                    </a:lnTo>
                    <a:lnTo>
                      <a:pt x="250" y="217"/>
                    </a:lnTo>
                    <a:lnTo>
                      <a:pt x="255" y="214"/>
                    </a:lnTo>
                    <a:lnTo>
                      <a:pt x="260" y="21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38" name="Google Shape;338;p29"/>
              <p:cNvSpPr/>
              <p:nvPr/>
            </p:nvSpPr>
            <p:spPr>
              <a:xfrm>
                <a:off x="4783" y="1704"/>
                <a:ext cx="162" cy="12"/>
              </a:xfrm>
              <a:custGeom>
                <a:rect b="b" l="l" r="r" t="t"/>
                <a:pathLst>
                  <a:path extrusionOk="0" h="12" w="140">
                    <a:moveTo>
                      <a:pt x="0" y="0"/>
                    </a:moveTo>
                    <a:lnTo>
                      <a:pt x="0" y="0"/>
                    </a:lnTo>
                    <a:lnTo>
                      <a:pt x="6" y="1"/>
                    </a:lnTo>
                    <a:lnTo>
                      <a:pt x="12" y="3"/>
                    </a:lnTo>
                    <a:lnTo>
                      <a:pt x="17" y="4"/>
                    </a:lnTo>
                    <a:lnTo>
                      <a:pt x="22" y="6"/>
                    </a:lnTo>
                    <a:lnTo>
                      <a:pt x="27" y="7"/>
                    </a:lnTo>
                    <a:lnTo>
                      <a:pt x="32" y="8"/>
                    </a:lnTo>
                    <a:lnTo>
                      <a:pt x="36" y="8"/>
                    </a:lnTo>
                    <a:lnTo>
                      <a:pt x="41" y="9"/>
                    </a:lnTo>
                    <a:lnTo>
                      <a:pt x="45" y="10"/>
                    </a:lnTo>
                    <a:lnTo>
                      <a:pt x="49" y="10"/>
                    </a:lnTo>
                    <a:lnTo>
                      <a:pt x="52" y="11"/>
                    </a:lnTo>
                    <a:lnTo>
                      <a:pt x="56" y="11"/>
                    </a:lnTo>
                    <a:lnTo>
                      <a:pt x="59" y="11"/>
                    </a:lnTo>
                    <a:lnTo>
                      <a:pt x="63" y="11"/>
                    </a:lnTo>
                    <a:lnTo>
                      <a:pt x="66" y="11"/>
                    </a:lnTo>
                    <a:lnTo>
                      <a:pt x="69" y="11"/>
                    </a:lnTo>
                    <a:lnTo>
                      <a:pt x="69" y="11"/>
                    </a:lnTo>
                    <a:lnTo>
                      <a:pt x="72" y="11"/>
                    </a:lnTo>
                    <a:lnTo>
                      <a:pt x="76" y="11"/>
                    </a:lnTo>
                    <a:lnTo>
                      <a:pt x="79" y="12"/>
                    </a:lnTo>
                    <a:lnTo>
                      <a:pt x="83" y="12"/>
                    </a:lnTo>
                    <a:lnTo>
                      <a:pt x="87" y="12"/>
                    </a:lnTo>
                    <a:lnTo>
                      <a:pt x="91" y="12"/>
                    </a:lnTo>
                    <a:lnTo>
                      <a:pt x="96" y="11"/>
                    </a:lnTo>
                    <a:lnTo>
                      <a:pt x="100" y="11"/>
                    </a:lnTo>
                    <a:lnTo>
                      <a:pt x="105" y="11"/>
                    </a:lnTo>
                    <a:lnTo>
                      <a:pt x="110" y="10"/>
                    </a:lnTo>
                    <a:lnTo>
                      <a:pt x="115" y="9"/>
                    </a:lnTo>
                    <a:lnTo>
                      <a:pt x="120" y="8"/>
                    </a:lnTo>
                    <a:lnTo>
                      <a:pt x="125" y="6"/>
                    </a:lnTo>
                    <a:lnTo>
                      <a:pt x="130" y="5"/>
                    </a:lnTo>
                    <a:lnTo>
                      <a:pt x="135" y="2"/>
                    </a:lnTo>
                    <a:lnTo>
                      <a:pt x="14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339" name="Google Shape;339;p29"/>
            <p:cNvSpPr/>
            <p:nvPr/>
          </p:nvSpPr>
          <p:spPr>
            <a:xfrm>
              <a:off x="2629" y="2173"/>
              <a:ext cx="2551" cy="127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2700000" dist="35921">
                <a:schemeClr val="lt2"/>
              </a:outerShdw>
            </a:effectLst>
          </p:spPr>
          <p:txBody>
            <a:bodyPr anchorCtr="0" anchor="t" bIns="170350" lIns="346775" spcFirstLastPara="1" rIns="346775" wrap="square" tIns="1703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2629" y="3442"/>
              <a:ext cx="2551" cy="126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2700000" dist="35921">
                <a:schemeClr val="lt2"/>
              </a:outerShdw>
            </a:effectLst>
          </p:spPr>
          <p:txBody>
            <a:bodyPr anchorCtr="0" anchor="t" bIns="170350" lIns="346775" spcFirstLastPara="1" rIns="346775" wrap="square" tIns="1703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341" name="Google Shape;341;p29"/>
            <p:cNvGrpSpPr/>
            <p:nvPr/>
          </p:nvGrpSpPr>
          <p:grpSpPr>
            <a:xfrm>
              <a:off x="2664" y="1296"/>
              <a:ext cx="1712" cy="861"/>
              <a:chOff x="2664" y="1296"/>
              <a:chExt cx="1712" cy="861"/>
            </a:xfrm>
          </p:grpSpPr>
          <p:sp>
            <p:nvSpPr>
              <p:cNvPr id="342" name="Google Shape;342;p29"/>
              <p:cNvSpPr/>
              <p:nvPr/>
            </p:nvSpPr>
            <p:spPr>
              <a:xfrm>
                <a:off x="2664" y="1446"/>
                <a:ext cx="316" cy="707"/>
              </a:xfrm>
              <a:custGeom>
                <a:rect b="b" l="l" r="r" t="t"/>
                <a:pathLst>
                  <a:path extrusionOk="0" h="707" w="316">
                    <a:moveTo>
                      <a:pt x="111" y="0"/>
                    </a:moveTo>
                    <a:lnTo>
                      <a:pt x="111" y="83"/>
                    </a:lnTo>
                    <a:lnTo>
                      <a:pt x="109" y="93"/>
                    </a:lnTo>
                    <a:lnTo>
                      <a:pt x="105" y="103"/>
                    </a:lnTo>
                    <a:lnTo>
                      <a:pt x="100" y="111"/>
                    </a:lnTo>
                    <a:lnTo>
                      <a:pt x="92" y="119"/>
                    </a:lnTo>
                    <a:lnTo>
                      <a:pt x="84" y="127"/>
                    </a:lnTo>
                    <a:lnTo>
                      <a:pt x="75" y="133"/>
                    </a:lnTo>
                    <a:lnTo>
                      <a:pt x="65" y="140"/>
                    </a:lnTo>
                    <a:lnTo>
                      <a:pt x="54" y="146"/>
                    </a:lnTo>
                    <a:lnTo>
                      <a:pt x="44" y="153"/>
                    </a:lnTo>
                    <a:lnTo>
                      <a:pt x="34" y="160"/>
                    </a:lnTo>
                    <a:lnTo>
                      <a:pt x="25" y="167"/>
                    </a:lnTo>
                    <a:lnTo>
                      <a:pt x="17" y="175"/>
                    </a:lnTo>
                    <a:lnTo>
                      <a:pt x="10" y="183"/>
                    </a:lnTo>
                    <a:lnTo>
                      <a:pt x="5" y="192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658"/>
                    </a:lnTo>
                    <a:lnTo>
                      <a:pt x="0" y="674"/>
                    </a:lnTo>
                    <a:lnTo>
                      <a:pt x="1" y="686"/>
                    </a:lnTo>
                    <a:lnTo>
                      <a:pt x="1" y="695"/>
                    </a:lnTo>
                    <a:lnTo>
                      <a:pt x="2" y="701"/>
                    </a:lnTo>
                    <a:lnTo>
                      <a:pt x="4" y="705"/>
                    </a:lnTo>
                    <a:lnTo>
                      <a:pt x="6" y="706"/>
                    </a:lnTo>
                    <a:lnTo>
                      <a:pt x="10" y="707"/>
                    </a:lnTo>
                    <a:lnTo>
                      <a:pt x="15" y="707"/>
                    </a:lnTo>
                    <a:lnTo>
                      <a:pt x="297" y="707"/>
                    </a:lnTo>
                    <a:lnTo>
                      <a:pt x="301" y="706"/>
                    </a:lnTo>
                    <a:lnTo>
                      <a:pt x="305" y="704"/>
                    </a:lnTo>
                    <a:lnTo>
                      <a:pt x="309" y="700"/>
                    </a:lnTo>
                    <a:lnTo>
                      <a:pt x="313" y="695"/>
                    </a:lnTo>
                    <a:lnTo>
                      <a:pt x="315" y="688"/>
                    </a:lnTo>
                    <a:lnTo>
                      <a:pt x="316" y="680"/>
                    </a:lnTo>
                    <a:lnTo>
                      <a:pt x="316" y="669"/>
                    </a:lnTo>
                    <a:lnTo>
                      <a:pt x="315" y="658"/>
                    </a:lnTo>
                    <a:lnTo>
                      <a:pt x="315" y="215"/>
                    </a:lnTo>
                    <a:lnTo>
                      <a:pt x="314" y="203"/>
                    </a:lnTo>
                    <a:lnTo>
                      <a:pt x="310" y="192"/>
                    </a:lnTo>
                    <a:lnTo>
                      <a:pt x="305" y="183"/>
                    </a:lnTo>
                    <a:lnTo>
                      <a:pt x="298" y="175"/>
                    </a:lnTo>
                    <a:lnTo>
                      <a:pt x="290" y="167"/>
                    </a:lnTo>
                    <a:lnTo>
                      <a:pt x="281" y="160"/>
                    </a:lnTo>
                    <a:lnTo>
                      <a:pt x="271" y="153"/>
                    </a:lnTo>
                    <a:lnTo>
                      <a:pt x="261" y="146"/>
                    </a:lnTo>
                    <a:lnTo>
                      <a:pt x="251" y="140"/>
                    </a:lnTo>
                    <a:lnTo>
                      <a:pt x="241" y="133"/>
                    </a:lnTo>
                    <a:lnTo>
                      <a:pt x="231" y="127"/>
                    </a:lnTo>
                    <a:lnTo>
                      <a:pt x="223" y="119"/>
                    </a:lnTo>
                    <a:lnTo>
                      <a:pt x="216" y="111"/>
                    </a:lnTo>
                    <a:lnTo>
                      <a:pt x="210" y="103"/>
                    </a:lnTo>
                    <a:lnTo>
                      <a:pt x="206" y="93"/>
                    </a:lnTo>
                    <a:lnTo>
                      <a:pt x="205" y="83"/>
                    </a:lnTo>
                    <a:lnTo>
                      <a:pt x="205" y="0"/>
                    </a:lnTo>
                    <a:lnTo>
                      <a:pt x="199" y="2"/>
                    </a:lnTo>
                    <a:lnTo>
                      <a:pt x="193" y="3"/>
                    </a:lnTo>
                    <a:lnTo>
                      <a:pt x="187" y="4"/>
                    </a:lnTo>
                    <a:lnTo>
                      <a:pt x="181" y="5"/>
                    </a:lnTo>
                    <a:lnTo>
                      <a:pt x="175" y="6"/>
                    </a:lnTo>
                    <a:lnTo>
                      <a:pt x="170" y="6"/>
                    </a:lnTo>
                    <a:lnTo>
                      <a:pt x="164" y="7"/>
                    </a:lnTo>
                    <a:lnTo>
                      <a:pt x="159" y="7"/>
                    </a:lnTo>
                    <a:lnTo>
                      <a:pt x="153" y="7"/>
                    </a:lnTo>
                    <a:lnTo>
                      <a:pt x="147" y="6"/>
                    </a:lnTo>
                    <a:lnTo>
                      <a:pt x="142" y="6"/>
                    </a:lnTo>
                    <a:lnTo>
                      <a:pt x="136" y="5"/>
                    </a:lnTo>
                    <a:lnTo>
                      <a:pt x="130" y="4"/>
                    </a:lnTo>
                    <a:lnTo>
                      <a:pt x="124" y="3"/>
                    </a:lnTo>
                    <a:lnTo>
                      <a:pt x="117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DB10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43" name="Google Shape;343;p29"/>
              <p:cNvSpPr/>
              <p:nvPr/>
            </p:nvSpPr>
            <p:spPr>
              <a:xfrm>
                <a:off x="2770" y="1296"/>
                <a:ext cx="99" cy="143"/>
              </a:xfrm>
              <a:custGeom>
                <a:rect b="b" l="l" r="r" t="t"/>
                <a:pathLst>
                  <a:path extrusionOk="0" h="143" w="99">
                    <a:moveTo>
                      <a:pt x="99" y="18"/>
                    </a:moveTo>
                    <a:lnTo>
                      <a:pt x="92" y="14"/>
                    </a:lnTo>
                    <a:lnTo>
                      <a:pt x="86" y="10"/>
                    </a:lnTo>
                    <a:lnTo>
                      <a:pt x="80" y="7"/>
                    </a:lnTo>
                    <a:lnTo>
                      <a:pt x="73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1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20" y="7"/>
                    </a:lnTo>
                    <a:lnTo>
                      <a:pt x="13" y="10"/>
                    </a:lnTo>
                    <a:lnTo>
                      <a:pt x="7" y="14"/>
                    </a:lnTo>
                    <a:lnTo>
                      <a:pt x="0" y="18"/>
                    </a:lnTo>
                    <a:lnTo>
                      <a:pt x="0" y="134"/>
                    </a:lnTo>
                    <a:lnTo>
                      <a:pt x="6" y="136"/>
                    </a:lnTo>
                    <a:lnTo>
                      <a:pt x="11" y="138"/>
                    </a:lnTo>
                    <a:lnTo>
                      <a:pt x="17" y="139"/>
                    </a:lnTo>
                    <a:lnTo>
                      <a:pt x="23" y="140"/>
                    </a:lnTo>
                    <a:lnTo>
                      <a:pt x="29" y="141"/>
                    </a:lnTo>
                    <a:lnTo>
                      <a:pt x="35" y="142"/>
                    </a:lnTo>
                    <a:lnTo>
                      <a:pt x="41" y="143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8" y="143"/>
                    </a:lnTo>
                    <a:lnTo>
                      <a:pt x="64" y="141"/>
                    </a:lnTo>
                    <a:lnTo>
                      <a:pt x="71" y="141"/>
                    </a:lnTo>
                    <a:lnTo>
                      <a:pt x="78" y="140"/>
                    </a:lnTo>
                    <a:lnTo>
                      <a:pt x="84" y="138"/>
                    </a:lnTo>
                    <a:lnTo>
                      <a:pt x="91" y="136"/>
                    </a:lnTo>
                    <a:lnTo>
                      <a:pt x="99" y="134"/>
                    </a:lnTo>
                    <a:lnTo>
                      <a:pt x="99" y="1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44" name="Google Shape;344;p29"/>
              <p:cNvSpPr txBox="1"/>
              <p:nvPr/>
            </p:nvSpPr>
            <p:spPr>
              <a:xfrm rot="5400000">
                <a:off x="2514" y="1748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345" name="Google Shape;345;p29"/>
              <p:cNvSpPr/>
              <p:nvPr/>
            </p:nvSpPr>
            <p:spPr>
              <a:xfrm>
                <a:off x="3013" y="1446"/>
                <a:ext cx="316" cy="707"/>
              </a:xfrm>
              <a:custGeom>
                <a:rect b="b" l="l" r="r" t="t"/>
                <a:pathLst>
                  <a:path extrusionOk="0" h="707" w="316">
                    <a:moveTo>
                      <a:pt x="111" y="0"/>
                    </a:moveTo>
                    <a:lnTo>
                      <a:pt x="111" y="83"/>
                    </a:lnTo>
                    <a:lnTo>
                      <a:pt x="109" y="93"/>
                    </a:lnTo>
                    <a:lnTo>
                      <a:pt x="105" y="103"/>
                    </a:lnTo>
                    <a:lnTo>
                      <a:pt x="100" y="111"/>
                    </a:lnTo>
                    <a:lnTo>
                      <a:pt x="92" y="119"/>
                    </a:lnTo>
                    <a:lnTo>
                      <a:pt x="84" y="127"/>
                    </a:lnTo>
                    <a:lnTo>
                      <a:pt x="75" y="133"/>
                    </a:lnTo>
                    <a:lnTo>
                      <a:pt x="65" y="140"/>
                    </a:lnTo>
                    <a:lnTo>
                      <a:pt x="54" y="146"/>
                    </a:lnTo>
                    <a:lnTo>
                      <a:pt x="44" y="153"/>
                    </a:lnTo>
                    <a:lnTo>
                      <a:pt x="34" y="160"/>
                    </a:lnTo>
                    <a:lnTo>
                      <a:pt x="25" y="167"/>
                    </a:lnTo>
                    <a:lnTo>
                      <a:pt x="17" y="175"/>
                    </a:lnTo>
                    <a:lnTo>
                      <a:pt x="10" y="183"/>
                    </a:lnTo>
                    <a:lnTo>
                      <a:pt x="5" y="192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658"/>
                    </a:lnTo>
                    <a:lnTo>
                      <a:pt x="0" y="674"/>
                    </a:lnTo>
                    <a:lnTo>
                      <a:pt x="1" y="686"/>
                    </a:lnTo>
                    <a:lnTo>
                      <a:pt x="1" y="695"/>
                    </a:lnTo>
                    <a:lnTo>
                      <a:pt x="2" y="701"/>
                    </a:lnTo>
                    <a:lnTo>
                      <a:pt x="4" y="705"/>
                    </a:lnTo>
                    <a:lnTo>
                      <a:pt x="6" y="706"/>
                    </a:lnTo>
                    <a:lnTo>
                      <a:pt x="10" y="707"/>
                    </a:lnTo>
                    <a:lnTo>
                      <a:pt x="15" y="707"/>
                    </a:lnTo>
                    <a:lnTo>
                      <a:pt x="297" y="707"/>
                    </a:lnTo>
                    <a:lnTo>
                      <a:pt x="301" y="706"/>
                    </a:lnTo>
                    <a:lnTo>
                      <a:pt x="305" y="704"/>
                    </a:lnTo>
                    <a:lnTo>
                      <a:pt x="309" y="700"/>
                    </a:lnTo>
                    <a:lnTo>
                      <a:pt x="313" y="695"/>
                    </a:lnTo>
                    <a:lnTo>
                      <a:pt x="315" y="688"/>
                    </a:lnTo>
                    <a:lnTo>
                      <a:pt x="316" y="680"/>
                    </a:lnTo>
                    <a:lnTo>
                      <a:pt x="316" y="669"/>
                    </a:lnTo>
                    <a:lnTo>
                      <a:pt x="315" y="658"/>
                    </a:lnTo>
                    <a:lnTo>
                      <a:pt x="315" y="215"/>
                    </a:lnTo>
                    <a:lnTo>
                      <a:pt x="314" y="203"/>
                    </a:lnTo>
                    <a:lnTo>
                      <a:pt x="310" y="192"/>
                    </a:lnTo>
                    <a:lnTo>
                      <a:pt x="305" y="183"/>
                    </a:lnTo>
                    <a:lnTo>
                      <a:pt x="298" y="175"/>
                    </a:lnTo>
                    <a:lnTo>
                      <a:pt x="290" y="167"/>
                    </a:lnTo>
                    <a:lnTo>
                      <a:pt x="281" y="160"/>
                    </a:lnTo>
                    <a:lnTo>
                      <a:pt x="271" y="153"/>
                    </a:lnTo>
                    <a:lnTo>
                      <a:pt x="261" y="146"/>
                    </a:lnTo>
                    <a:lnTo>
                      <a:pt x="251" y="140"/>
                    </a:lnTo>
                    <a:lnTo>
                      <a:pt x="241" y="133"/>
                    </a:lnTo>
                    <a:lnTo>
                      <a:pt x="231" y="127"/>
                    </a:lnTo>
                    <a:lnTo>
                      <a:pt x="223" y="119"/>
                    </a:lnTo>
                    <a:lnTo>
                      <a:pt x="216" y="111"/>
                    </a:lnTo>
                    <a:lnTo>
                      <a:pt x="210" y="103"/>
                    </a:lnTo>
                    <a:lnTo>
                      <a:pt x="206" y="93"/>
                    </a:lnTo>
                    <a:lnTo>
                      <a:pt x="205" y="83"/>
                    </a:lnTo>
                    <a:lnTo>
                      <a:pt x="205" y="0"/>
                    </a:lnTo>
                    <a:lnTo>
                      <a:pt x="199" y="2"/>
                    </a:lnTo>
                    <a:lnTo>
                      <a:pt x="193" y="3"/>
                    </a:lnTo>
                    <a:lnTo>
                      <a:pt x="187" y="4"/>
                    </a:lnTo>
                    <a:lnTo>
                      <a:pt x="181" y="5"/>
                    </a:lnTo>
                    <a:lnTo>
                      <a:pt x="175" y="6"/>
                    </a:lnTo>
                    <a:lnTo>
                      <a:pt x="170" y="6"/>
                    </a:lnTo>
                    <a:lnTo>
                      <a:pt x="164" y="7"/>
                    </a:lnTo>
                    <a:lnTo>
                      <a:pt x="159" y="7"/>
                    </a:lnTo>
                    <a:lnTo>
                      <a:pt x="153" y="7"/>
                    </a:lnTo>
                    <a:lnTo>
                      <a:pt x="147" y="6"/>
                    </a:lnTo>
                    <a:lnTo>
                      <a:pt x="142" y="6"/>
                    </a:lnTo>
                    <a:lnTo>
                      <a:pt x="136" y="5"/>
                    </a:lnTo>
                    <a:lnTo>
                      <a:pt x="130" y="4"/>
                    </a:lnTo>
                    <a:lnTo>
                      <a:pt x="124" y="3"/>
                    </a:lnTo>
                    <a:lnTo>
                      <a:pt x="117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DB10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46" name="Google Shape;346;p29"/>
              <p:cNvSpPr/>
              <p:nvPr/>
            </p:nvSpPr>
            <p:spPr>
              <a:xfrm>
                <a:off x="3119" y="1296"/>
                <a:ext cx="99" cy="143"/>
              </a:xfrm>
              <a:custGeom>
                <a:rect b="b" l="l" r="r" t="t"/>
                <a:pathLst>
                  <a:path extrusionOk="0" h="143" w="99">
                    <a:moveTo>
                      <a:pt x="99" y="18"/>
                    </a:moveTo>
                    <a:lnTo>
                      <a:pt x="92" y="14"/>
                    </a:lnTo>
                    <a:lnTo>
                      <a:pt x="86" y="10"/>
                    </a:lnTo>
                    <a:lnTo>
                      <a:pt x="80" y="7"/>
                    </a:lnTo>
                    <a:lnTo>
                      <a:pt x="73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1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20" y="7"/>
                    </a:lnTo>
                    <a:lnTo>
                      <a:pt x="13" y="10"/>
                    </a:lnTo>
                    <a:lnTo>
                      <a:pt x="7" y="14"/>
                    </a:lnTo>
                    <a:lnTo>
                      <a:pt x="0" y="18"/>
                    </a:lnTo>
                    <a:lnTo>
                      <a:pt x="0" y="134"/>
                    </a:lnTo>
                    <a:lnTo>
                      <a:pt x="6" y="136"/>
                    </a:lnTo>
                    <a:lnTo>
                      <a:pt x="11" y="138"/>
                    </a:lnTo>
                    <a:lnTo>
                      <a:pt x="17" y="139"/>
                    </a:lnTo>
                    <a:lnTo>
                      <a:pt x="23" y="140"/>
                    </a:lnTo>
                    <a:lnTo>
                      <a:pt x="29" y="141"/>
                    </a:lnTo>
                    <a:lnTo>
                      <a:pt x="35" y="142"/>
                    </a:lnTo>
                    <a:lnTo>
                      <a:pt x="41" y="143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8" y="143"/>
                    </a:lnTo>
                    <a:lnTo>
                      <a:pt x="64" y="141"/>
                    </a:lnTo>
                    <a:lnTo>
                      <a:pt x="71" y="141"/>
                    </a:lnTo>
                    <a:lnTo>
                      <a:pt x="78" y="140"/>
                    </a:lnTo>
                    <a:lnTo>
                      <a:pt x="84" y="138"/>
                    </a:lnTo>
                    <a:lnTo>
                      <a:pt x="91" y="136"/>
                    </a:lnTo>
                    <a:lnTo>
                      <a:pt x="99" y="134"/>
                    </a:lnTo>
                    <a:lnTo>
                      <a:pt x="99" y="1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47" name="Google Shape;347;p29"/>
              <p:cNvSpPr txBox="1"/>
              <p:nvPr/>
            </p:nvSpPr>
            <p:spPr>
              <a:xfrm rot="5400000">
                <a:off x="2863" y="1748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348" name="Google Shape;348;p29"/>
              <p:cNvSpPr/>
              <p:nvPr/>
            </p:nvSpPr>
            <p:spPr>
              <a:xfrm>
                <a:off x="3362" y="1446"/>
                <a:ext cx="316" cy="707"/>
              </a:xfrm>
              <a:custGeom>
                <a:rect b="b" l="l" r="r" t="t"/>
                <a:pathLst>
                  <a:path extrusionOk="0" h="707" w="316">
                    <a:moveTo>
                      <a:pt x="111" y="0"/>
                    </a:moveTo>
                    <a:lnTo>
                      <a:pt x="111" y="83"/>
                    </a:lnTo>
                    <a:lnTo>
                      <a:pt x="109" y="93"/>
                    </a:lnTo>
                    <a:lnTo>
                      <a:pt x="105" y="103"/>
                    </a:lnTo>
                    <a:lnTo>
                      <a:pt x="100" y="111"/>
                    </a:lnTo>
                    <a:lnTo>
                      <a:pt x="92" y="119"/>
                    </a:lnTo>
                    <a:lnTo>
                      <a:pt x="84" y="127"/>
                    </a:lnTo>
                    <a:lnTo>
                      <a:pt x="75" y="133"/>
                    </a:lnTo>
                    <a:lnTo>
                      <a:pt x="65" y="140"/>
                    </a:lnTo>
                    <a:lnTo>
                      <a:pt x="54" y="146"/>
                    </a:lnTo>
                    <a:lnTo>
                      <a:pt x="44" y="153"/>
                    </a:lnTo>
                    <a:lnTo>
                      <a:pt x="34" y="160"/>
                    </a:lnTo>
                    <a:lnTo>
                      <a:pt x="25" y="167"/>
                    </a:lnTo>
                    <a:lnTo>
                      <a:pt x="17" y="175"/>
                    </a:lnTo>
                    <a:lnTo>
                      <a:pt x="10" y="183"/>
                    </a:lnTo>
                    <a:lnTo>
                      <a:pt x="5" y="192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658"/>
                    </a:lnTo>
                    <a:lnTo>
                      <a:pt x="0" y="674"/>
                    </a:lnTo>
                    <a:lnTo>
                      <a:pt x="1" y="686"/>
                    </a:lnTo>
                    <a:lnTo>
                      <a:pt x="1" y="695"/>
                    </a:lnTo>
                    <a:lnTo>
                      <a:pt x="2" y="701"/>
                    </a:lnTo>
                    <a:lnTo>
                      <a:pt x="4" y="705"/>
                    </a:lnTo>
                    <a:lnTo>
                      <a:pt x="6" y="706"/>
                    </a:lnTo>
                    <a:lnTo>
                      <a:pt x="10" y="707"/>
                    </a:lnTo>
                    <a:lnTo>
                      <a:pt x="15" y="707"/>
                    </a:lnTo>
                    <a:lnTo>
                      <a:pt x="297" y="707"/>
                    </a:lnTo>
                    <a:lnTo>
                      <a:pt x="301" y="706"/>
                    </a:lnTo>
                    <a:lnTo>
                      <a:pt x="305" y="704"/>
                    </a:lnTo>
                    <a:lnTo>
                      <a:pt x="309" y="700"/>
                    </a:lnTo>
                    <a:lnTo>
                      <a:pt x="313" y="695"/>
                    </a:lnTo>
                    <a:lnTo>
                      <a:pt x="315" y="688"/>
                    </a:lnTo>
                    <a:lnTo>
                      <a:pt x="316" y="680"/>
                    </a:lnTo>
                    <a:lnTo>
                      <a:pt x="316" y="669"/>
                    </a:lnTo>
                    <a:lnTo>
                      <a:pt x="315" y="658"/>
                    </a:lnTo>
                    <a:lnTo>
                      <a:pt x="315" y="215"/>
                    </a:lnTo>
                    <a:lnTo>
                      <a:pt x="314" y="203"/>
                    </a:lnTo>
                    <a:lnTo>
                      <a:pt x="310" y="192"/>
                    </a:lnTo>
                    <a:lnTo>
                      <a:pt x="305" y="183"/>
                    </a:lnTo>
                    <a:lnTo>
                      <a:pt x="298" y="175"/>
                    </a:lnTo>
                    <a:lnTo>
                      <a:pt x="290" y="167"/>
                    </a:lnTo>
                    <a:lnTo>
                      <a:pt x="281" y="160"/>
                    </a:lnTo>
                    <a:lnTo>
                      <a:pt x="271" y="153"/>
                    </a:lnTo>
                    <a:lnTo>
                      <a:pt x="261" y="146"/>
                    </a:lnTo>
                    <a:lnTo>
                      <a:pt x="251" y="140"/>
                    </a:lnTo>
                    <a:lnTo>
                      <a:pt x="241" y="133"/>
                    </a:lnTo>
                    <a:lnTo>
                      <a:pt x="231" y="127"/>
                    </a:lnTo>
                    <a:lnTo>
                      <a:pt x="223" y="119"/>
                    </a:lnTo>
                    <a:lnTo>
                      <a:pt x="216" y="111"/>
                    </a:lnTo>
                    <a:lnTo>
                      <a:pt x="210" y="103"/>
                    </a:lnTo>
                    <a:lnTo>
                      <a:pt x="206" y="93"/>
                    </a:lnTo>
                    <a:lnTo>
                      <a:pt x="205" y="83"/>
                    </a:lnTo>
                    <a:lnTo>
                      <a:pt x="205" y="0"/>
                    </a:lnTo>
                    <a:lnTo>
                      <a:pt x="199" y="2"/>
                    </a:lnTo>
                    <a:lnTo>
                      <a:pt x="193" y="3"/>
                    </a:lnTo>
                    <a:lnTo>
                      <a:pt x="187" y="4"/>
                    </a:lnTo>
                    <a:lnTo>
                      <a:pt x="181" y="5"/>
                    </a:lnTo>
                    <a:lnTo>
                      <a:pt x="175" y="6"/>
                    </a:lnTo>
                    <a:lnTo>
                      <a:pt x="170" y="6"/>
                    </a:lnTo>
                    <a:lnTo>
                      <a:pt x="164" y="7"/>
                    </a:lnTo>
                    <a:lnTo>
                      <a:pt x="159" y="7"/>
                    </a:lnTo>
                    <a:lnTo>
                      <a:pt x="153" y="7"/>
                    </a:lnTo>
                    <a:lnTo>
                      <a:pt x="147" y="6"/>
                    </a:lnTo>
                    <a:lnTo>
                      <a:pt x="142" y="6"/>
                    </a:lnTo>
                    <a:lnTo>
                      <a:pt x="136" y="5"/>
                    </a:lnTo>
                    <a:lnTo>
                      <a:pt x="130" y="4"/>
                    </a:lnTo>
                    <a:lnTo>
                      <a:pt x="124" y="3"/>
                    </a:lnTo>
                    <a:lnTo>
                      <a:pt x="117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DB10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49" name="Google Shape;349;p29"/>
              <p:cNvSpPr/>
              <p:nvPr/>
            </p:nvSpPr>
            <p:spPr>
              <a:xfrm>
                <a:off x="3468" y="1296"/>
                <a:ext cx="99" cy="143"/>
              </a:xfrm>
              <a:custGeom>
                <a:rect b="b" l="l" r="r" t="t"/>
                <a:pathLst>
                  <a:path extrusionOk="0" h="143" w="99">
                    <a:moveTo>
                      <a:pt x="99" y="18"/>
                    </a:moveTo>
                    <a:lnTo>
                      <a:pt x="92" y="14"/>
                    </a:lnTo>
                    <a:lnTo>
                      <a:pt x="86" y="10"/>
                    </a:lnTo>
                    <a:lnTo>
                      <a:pt x="80" y="7"/>
                    </a:lnTo>
                    <a:lnTo>
                      <a:pt x="73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1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20" y="7"/>
                    </a:lnTo>
                    <a:lnTo>
                      <a:pt x="13" y="10"/>
                    </a:lnTo>
                    <a:lnTo>
                      <a:pt x="7" y="14"/>
                    </a:lnTo>
                    <a:lnTo>
                      <a:pt x="0" y="18"/>
                    </a:lnTo>
                    <a:lnTo>
                      <a:pt x="0" y="134"/>
                    </a:lnTo>
                    <a:lnTo>
                      <a:pt x="6" y="136"/>
                    </a:lnTo>
                    <a:lnTo>
                      <a:pt x="11" y="138"/>
                    </a:lnTo>
                    <a:lnTo>
                      <a:pt x="17" y="139"/>
                    </a:lnTo>
                    <a:lnTo>
                      <a:pt x="23" y="140"/>
                    </a:lnTo>
                    <a:lnTo>
                      <a:pt x="29" y="141"/>
                    </a:lnTo>
                    <a:lnTo>
                      <a:pt x="35" y="142"/>
                    </a:lnTo>
                    <a:lnTo>
                      <a:pt x="41" y="143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8" y="143"/>
                    </a:lnTo>
                    <a:lnTo>
                      <a:pt x="64" y="141"/>
                    </a:lnTo>
                    <a:lnTo>
                      <a:pt x="71" y="141"/>
                    </a:lnTo>
                    <a:lnTo>
                      <a:pt x="78" y="140"/>
                    </a:lnTo>
                    <a:lnTo>
                      <a:pt x="84" y="138"/>
                    </a:lnTo>
                    <a:lnTo>
                      <a:pt x="91" y="136"/>
                    </a:lnTo>
                    <a:lnTo>
                      <a:pt x="99" y="134"/>
                    </a:lnTo>
                    <a:lnTo>
                      <a:pt x="99" y="1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50" name="Google Shape;350;p29"/>
              <p:cNvSpPr txBox="1"/>
              <p:nvPr/>
            </p:nvSpPr>
            <p:spPr>
              <a:xfrm rot="5400000">
                <a:off x="3212" y="1748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351" name="Google Shape;351;p29"/>
              <p:cNvSpPr/>
              <p:nvPr/>
            </p:nvSpPr>
            <p:spPr>
              <a:xfrm>
                <a:off x="3711" y="1446"/>
                <a:ext cx="316" cy="707"/>
              </a:xfrm>
              <a:custGeom>
                <a:rect b="b" l="l" r="r" t="t"/>
                <a:pathLst>
                  <a:path extrusionOk="0" h="707" w="316">
                    <a:moveTo>
                      <a:pt x="111" y="0"/>
                    </a:moveTo>
                    <a:lnTo>
                      <a:pt x="111" y="83"/>
                    </a:lnTo>
                    <a:lnTo>
                      <a:pt x="109" y="93"/>
                    </a:lnTo>
                    <a:lnTo>
                      <a:pt x="105" y="103"/>
                    </a:lnTo>
                    <a:lnTo>
                      <a:pt x="100" y="111"/>
                    </a:lnTo>
                    <a:lnTo>
                      <a:pt x="92" y="119"/>
                    </a:lnTo>
                    <a:lnTo>
                      <a:pt x="84" y="127"/>
                    </a:lnTo>
                    <a:lnTo>
                      <a:pt x="75" y="133"/>
                    </a:lnTo>
                    <a:lnTo>
                      <a:pt x="65" y="140"/>
                    </a:lnTo>
                    <a:lnTo>
                      <a:pt x="54" y="146"/>
                    </a:lnTo>
                    <a:lnTo>
                      <a:pt x="44" y="153"/>
                    </a:lnTo>
                    <a:lnTo>
                      <a:pt x="34" y="160"/>
                    </a:lnTo>
                    <a:lnTo>
                      <a:pt x="25" y="167"/>
                    </a:lnTo>
                    <a:lnTo>
                      <a:pt x="17" y="175"/>
                    </a:lnTo>
                    <a:lnTo>
                      <a:pt x="10" y="183"/>
                    </a:lnTo>
                    <a:lnTo>
                      <a:pt x="5" y="192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658"/>
                    </a:lnTo>
                    <a:lnTo>
                      <a:pt x="0" y="674"/>
                    </a:lnTo>
                    <a:lnTo>
                      <a:pt x="1" y="686"/>
                    </a:lnTo>
                    <a:lnTo>
                      <a:pt x="1" y="695"/>
                    </a:lnTo>
                    <a:lnTo>
                      <a:pt x="2" y="701"/>
                    </a:lnTo>
                    <a:lnTo>
                      <a:pt x="4" y="705"/>
                    </a:lnTo>
                    <a:lnTo>
                      <a:pt x="6" y="706"/>
                    </a:lnTo>
                    <a:lnTo>
                      <a:pt x="10" y="707"/>
                    </a:lnTo>
                    <a:lnTo>
                      <a:pt x="15" y="707"/>
                    </a:lnTo>
                    <a:lnTo>
                      <a:pt x="297" y="707"/>
                    </a:lnTo>
                    <a:lnTo>
                      <a:pt x="301" y="706"/>
                    </a:lnTo>
                    <a:lnTo>
                      <a:pt x="305" y="704"/>
                    </a:lnTo>
                    <a:lnTo>
                      <a:pt x="309" y="700"/>
                    </a:lnTo>
                    <a:lnTo>
                      <a:pt x="313" y="695"/>
                    </a:lnTo>
                    <a:lnTo>
                      <a:pt x="315" y="688"/>
                    </a:lnTo>
                    <a:lnTo>
                      <a:pt x="316" y="680"/>
                    </a:lnTo>
                    <a:lnTo>
                      <a:pt x="316" y="669"/>
                    </a:lnTo>
                    <a:lnTo>
                      <a:pt x="315" y="658"/>
                    </a:lnTo>
                    <a:lnTo>
                      <a:pt x="315" y="215"/>
                    </a:lnTo>
                    <a:lnTo>
                      <a:pt x="314" y="203"/>
                    </a:lnTo>
                    <a:lnTo>
                      <a:pt x="310" y="192"/>
                    </a:lnTo>
                    <a:lnTo>
                      <a:pt x="305" y="183"/>
                    </a:lnTo>
                    <a:lnTo>
                      <a:pt x="298" y="175"/>
                    </a:lnTo>
                    <a:lnTo>
                      <a:pt x="290" y="167"/>
                    </a:lnTo>
                    <a:lnTo>
                      <a:pt x="281" y="160"/>
                    </a:lnTo>
                    <a:lnTo>
                      <a:pt x="271" y="153"/>
                    </a:lnTo>
                    <a:lnTo>
                      <a:pt x="261" y="146"/>
                    </a:lnTo>
                    <a:lnTo>
                      <a:pt x="251" y="140"/>
                    </a:lnTo>
                    <a:lnTo>
                      <a:pt x="241" y="133"/>
                    </a:lnTo>
                    <a:lnTo>
                      <a:pt x="231" y="127"/>
                    </a:lnTo>
                    <a:lnTo>
                      <a:pt x="223" y="119"/>
                    </a:lnTo>
                    <a:lnTo>
                      <a:pt x="216" y="111"/>
                    </a:lnTo>
                    <a:lnTo>
                      <a:pt x="210" y="103"/>
                    </a:lnTo>
                    <a:lnTo>
                      <a:pt x="206" y="93"/>
                    </a:lnTo>
                    <a:lnTo>
                      <a:pt x="205" y="83"/>
                    </a:lnTo>
                    <a:lnTo>
                      <a:pt x="205" y="0"/>
                    </a:lnTo>
                    <a:lnTo>
                      <a:pt x="199" y="2"/>
                    </a:lnTo>
                    <a:lnTo>
                      <a:pt x="193" y="3"/>
                    </a:lnTo>
                    <a:lnTo>
                      <a:pt x="187" y="4"/>
                    </a:lnTo>
                    <a:lnTo>
                      <a:pt x="181" y="5"/>
                    </a:lnTo>
                    <a:lnTo>
                      <a:pt x="175" y="6"/>
                    </a:lnTo>
                    <a:lnTo>
                      <a:pt x="170" y="6"/>
                    </a:lnTo>
                    <a:lnTo>
                      <a:pt x="164" y="7"/>
                    </a:lnTo>
                    <a:lnTo>
                      <a:pt x="159" y="7"/>
                    </a:lnTo>
                    <a:lnTo>
                      <a:pt x="153" y="7"/>
                    </a:lnTo>
                    <a:lnTo>
                      <a:pt x="147" y="6"/>
                    </a:lnTo>
                    <a:lnTo>
                      <a:pt x="142" y="6"/>
                    </a:lnTo>
                    <a:lnTo>
                      <a:pt x="136" y="5"/>
                    </a:lnTo>
                    <a:lnTo>
                      <a:pt x="130" y="4"/>
                    </a:lnTo>
                    <a:lnTo>
                      <a:pt x="124" y="3"/>
                    </a:lnTo>
                    <a:lnTo>
                      <a:pt x="117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DB10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52" name="Google Shape;352;p29"/>
              <p:cNvSpPr/>
              <p:nvPr/>
            </p:nvSpPr>
            <p:spPr>
              <a:xfrm>
                <a:off x="3817" y="1296"/>
                <a:ext cx="99" cy="143"/>
              </a:xfrm>
              <a:custGeom>
                <a:rect b="b" l="l" r="r" t="t"/>
                <a:pathLst>
                  <a:path extrusionOk="0" h="143" w="99">
                    <a:moveTo>
                      <a:pt x="99" y="18"/>
                    </a:moveTo>
                    <a:lnTo>
                      <a:pt x="92" y="14"/>
                    </a:lnTo>
                    <a:lnTo>
                      <a:pt x="86" y="10"/>
                    </a:lnTo>
                    <a:lnTo>
                      <a:pt x="80" y="7"/>
                    </a:lnTo>
                    <a:lnTo>
                      <a:pt x="73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1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20" y="7"/>
                    </a:lnTo>
                    <a:lnTo>
                      <a:pt x="13" y="10"/>
                    </a:lnTo>
                    <a:lnTo>
                      <a:pt x="7" y="14"/>
                    </a:lnTo>
                    <a:lnTo>
                      <a:pt x="0" y="18"/>
                    </a:lnTo>
                    <a:lnTo>
                      <a:pt x="0" y="134"/>
                    </a:lnTo>
                    <a:lnTo>
                      <a:pt x="6" y="136"/>
                    </a:lnTo>
                    <a:lnTo>
                      <a:pt x="11" y="138"/>
                    </a:lnTo>
                    <a:lnTo>
                      <a:pt x="17" y="139"/>
                    </a:lnTo>
                    <a:lnTo>
                      <a:pt x="23" y="140"/>
                    </a:lnTo>
                    <a:lnTo>
                      <a:pt x="29" y="141"/>
                    </a:lnTo>
                    <a:lnTo>
                      <a:pt x="35" y="142"/>
                    </a:lnTo>
                    <a:lnTo>
                      <a:pt x="41" y="143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8" y="143"/>
                    </a:lnTo>
                    <a:lnTo>
                      <a:pt x="64" y="141"/>
                    </a:lnTo>
                    <a:lnTo>
                      <a:pt x="71" y="141"/>
                    </a:lnTo>
                    <a:lnTo>
                      <a:pt x="78" y="140"/>
                    </a:lnTo>
                    <a:lnTo>
                      <a:pt x="84" y="138"/>
                    </a:lnTo>
                    <a:lnTo>
                      <a:pt x="91" y="136"/>
                    </a:lnTo>
                    <a:lnTo>
                      <a:pt x="99" y="134"/>
                    </a:lnTo>
                    <a:lnTo>
                      <a:pt x="99" y="1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53" name="Google Shape;353;p29"/>
              <p:cNvSpPr txBox="1"/>
              <p:nvPr/>
            </p:nvSpPr>
            <p:spPr>
              <a:xfrm rot="5400000">
                <a:off x="3561" y="1748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354" name="Google Shape;354;p29"/>
              <p:cNvSpPr/>
              <p:nvPr/>
            </p:nvSpPr>
            <p:spPr>
              <a:xfrm>
                <a:off x="4060" y="1446"/>
                <a:ext cx="316" cy="707"/>
              </a:xfrm>
              <a:custGeom>
                <a:rect b="b" l="l" r="r" t="t"/>
                <a:pathLst>
                  <a:path extrusionOk="0" h="707" w="316">
                    <a:moveTo>
                      <a:pt x="111" y="0"/>
                    </a:moveTo>
                    <a:lnTo>
                      <a:pt x="111" y="83"/>
                    </a:lnTo>
                    <a:lnTo>
                      <a:pt x="109" y="93"/>
                    </a:lnTo>
                    <a:lnTo>
                      <a:pt x="105" y="103"/>
                    </a:lnTo>
                    <a:lnTo>
                      <a:pt x="100" y="111"/>
                    </a:lnTo>
                    <a:lnTo>
                      <a:pt x="92" y="119"/>
                    </a:lnTo>
                    <a:lnTo>
                      <a:pt x="84" y="127"/>
                    </a:lnTo>
                    <a:lnTo>
                      <a:pt x="75" y="133"/>
                    </a:lnTo>
                    <a:lnTo>
                      <a:pt x="65" y="140"/>
                    </a:lnTo>
                    <a:lnTo>
                      <a:pt x="54" y="146"/>
                    </a:lnTo>
                    <a:lnTo>
                      <a:pt x="44" y="153"/>
                    </a:lnTo>
                    <a:lnTo>
                      <a:pt x="34" y="160"/>
                    </a:lnTo>
                    <a:lnTo>
                      <a:pt x="25" y="167"/>
                    </a:lnTo>
                    <a:lnTo>
                      <a:pt x="17" y="175"/>
                    </a:lnTo>
                    <a:lnTo>
                      <a:pt x="10" y="183"/>
                    </a:lnTo>
                    <a:lnTo>
                      <a:pt x="5" y="192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658"/>
                    </a:lnTo>
                    <a:lnTo>
                      <a:pt x="0" y="674"/>
                    </a:lnTo>
                    <a:lnTo>
                      <a:pt x="1" y="686"/>
                    </a:lnTo>
                    <a:lnTo>
                      <a:pt x="1" y="695"/>
                    </a:lnTo>
                    <a:lnTo>
                      <a:pt x="2" y="701"/>
                    </a:lnTo>
                    <a:lnTo>
                      <a:pt x="4" y="705"/>
                    </a:lnTo>
                    <a:lnTo>
                      <a:pt x="6" y="706"/>
                    </a:lnTo>
                    <a:lnTo>
                      <a:pt x="10" y="707"/>
                    </a:lnTo>
                    <a:lnTo>
                      <a:pt x="15" y="707"/>
                    </a:lnTo>
                    <a:lnTo>
                      <a:pt x="297" y="707"/>
                    </a:lnTo>
                    <a:lnTo>
                      <a:pt x="301" y="706"/>
                    </a:lnTo>
                    <a:lnTo>
                      <a:pt x="305" y="704"/>
                    </a:lnTo>
                    <a:lnTo>
                      <a:pt x="309" y="700"/>
                    </a:lnTo>
                    <a:lnTo>
                      <a:pt x="313" y="695"/>
                    </a:lnTo>
                    <a:lnTo>
                      <a:pt x="315" y="688"/>
                    </a:lnTo>
                    <a:lnTo>
                      <a:pt x="316" y="680"/>
                    </a:lnTo>
                    <a:lnTo>
                      <a:pt x="316" y="669"/>
                    </a:lnTo>
                    <a:lnTo>
                      <a:pt x="315" y="658"/>
                    </a:lnTo>
                    <a:lnTo>
                      <a:pt x="315" y="215"/>
                    </a:lnTo>
                    <a:lnTo>
                      <a:pt x="314" y="203"/>
                    </a:lnTo>
                    <a:lnTo>
                      <a:pt x="310" y="192"/>
                    </a:lnTo>
                    <a:lnTo>
                      <a:pt x="305" y="183"/>
                    </a:lnTo>
                    <a:lnTo>
                      <a:pt x="298" y="175"/>
                    </a:lnTo>
                    <a:lnTo>
                      <a:pt x="290" y="167"/>
                    </a:lnTo>
                    <a:lnTo>
                      <a:pt x="281" y="160"/>
                    </a:lnTo>
                    <a:lnTo>
                      <a:pt x="271" y="153"/>
                    </a:lnTo>
                    <a:lnTo>
                      <a:pt x="261" y="146"/>
                    </a:lnTo>
                    <a:lnTo>
                      <a:pt x="251" y="140"/>
                    </a:lnTo>
                    <a:lnTo>
                      <a:pt x="241" y="133"/>
                    </a:lnTo>
                    <a:lnTo>
                      <a:pt x="231" y="127"/>
                    </a:lnTo>
                    <a:lnTo>
                      <a:pt x="223" y="119"/>
                    </a:lnTo>
                    <a:lnTo>
                      <a:pt x="216" y="111"/>
                    </a:lnTo>
                    <a:lnTo>
                      <a:pt x="210" y="103"/>
                    </a:lnTo>
                    <a:lnTo>
                      <a:pt x="206" y="93"/>
                    </a:lnTo>
                    <a:lnTo>
                      <a:pt x="205" y="83"/>
                    </a:lnTo>
                    <a:lnTo>
                      <a:pt x="205" y="0"/>
                    </a:lnTo>
                    <a:lnTo>
                      <a:pt x="199" y="2"/>
                    </a:lnTo>
                    <a:lnTo>
                      <a:pt x="193" y="3"/>
                    </a:lnTo>
                    <a:lnTo>
                      <a:pt x="187" y="4"/>
                    </a:lnTo>
                    <a:lnTo>
                      <a:pt x="181" y="5"/>
                    </a:lnTo>
                    <a:lnTo>
                      <a:pt x="175" y="6"/>
                    </a:lnTo>
                    <a:lnTo>
                      <a:pt x="170" y="6"/>
                    </a:lnTo>
                    <a:lnTo>
                      <a:pt x="164" y="7"/>
                    </a:lnTo>
                    <a:lnTo>
                      <a:pt x="159" y="7"/>
                    </a:lnTo>
                    <a:lnTo>
                      <a:pt x="153" y="7"/>
                    </a:lnTo>
                    <a:lnTo>
                      <a:pt x="147" y="6"/>
                    </a:lnTo>
                    <a:lnTo>
                      <a:pt x="142" y="6"/>
                    </a:lnTo>
                    <a:lnTo>
                      <a:pt x="136" y="5"/>
                    </a:lnTo>
                    <a:lnTo>
                      <a:pt x="130" y="4"/>
                    </a:lnTo>
                    <a:lnTo>
                      <a:pt x="124" y="3"/>
                    </a:lnTo>
                    <a:lnTo>
                      <a:pt x="117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DB10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55" name="Google Shape;355;p29"/>
              <p:cNvSpPr/>
              <p:nvPr/>
            </p:nvSpPr>
            <p:spPr>
              <a:xfrm>
                <a:off x="4166" y="1296"/>
                <a:ext cx="99" cy="143"/>
              </a:xfrm>
              <a:custGeom>
                <a:rect b="b" l="l" r="r" t="t"/>
                <a:pathLst>
                  <a:path extrusionOk="0" h="143" w="99">
                    <a:moveTo>
                      <a:pt x="99" y="18"/>
                    </a:moveTo>
                    <a:lnTo>
                      <a:pt x="92" y="14"/>
                    </a:lnTo>
                    <a:lnTo>
                      <a:pt x="86" y="10"/>
                    </a:lnTo>
                    <a:lnTo>
                      <a:pt x="80" y="7"/>
                    </a:lnTo>
                    <a:lnTo>
                      <a:pt x="73" y="4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1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20" y="7"/>
                    </a:lnTo>
                    <a:lnTo>
                      <a:pt x="13" y="10"/>
                    </a:lnTo>
                    <a:lnTo>
                      <a:pt x="7" y="14"/>
                    </a:lnTo>
                    <a:lnTo>
                      <a:pt x="0" y="18"/>
                    </a:lnTo>
                    <a:lnTo>
                      <a:pt x="0" y="134"/>
                    </a:lnTo>
                    <a:lnTo>
                      <a:pt x="6" y="136"/>
                    </a:lnTo>
                    <a:lnTo>
                      <a:pt x="11" y="138"/>
                    </a:lnTo>
                    <a:lnTo>
                      <a:pt x="17" y="139"/>
                    </a:lnTo>
                    <a:lnTo>
                      <a:pt x="23" y="140"/>
                    </a:lnTo>
                    <a:lnTo>
                      <a:pt x="29" y="141"/>
                    </a:lnTo>
                    <a:lnTo>
                      <a:pt x="35" y="142"/>
                    </a:lnTo>
                    <a:lnTo>
                      <a:pt x="41" y="143"/>
                    </a:lnTo>
                    <a:lnTo>
                      <a:pt x="46" y="143"/>
                    </a:lnTo>
                    <a:lnTo>
                      <a:pt x="52" y="143"/>
                    </a:lnTo>
                    <a:lnTo>
                      <a:pt x="58" y="143"/>
                    </a:lnTo>
                    <a:lnTo>
                      <a:pt x="64" y="141"/>
                    </a:lnTo>
                    <a:lnTo>
                      <a:pt x="71" y="141"/>
                    </a:lnTo>
                    <a:lnTo>
                      <a:pt x="78" y="140"/>
                    </a:lnTo>
                    <a:lnTo>
                      <a:pt x="84" y="138"/>
                    </a:lnTo>
                    <a:lnTo>
                      <a:pt x="91" y="136"/>
                    </a:lnTo>
                    <a:lnTo>
                      <a:pt x="99" y="134"/>
                    </a:lnTo>
                    <a:lnTo>
                      <a:pt x="99" y="1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56" name="Google Shape;356;p29"/>
              <p:cNvSpPr txBox="1"/>
              <p:nvPr/>
            </p:nvSpPr>
            <p:spPr>
              <a:xfrm rot="5400000">
                <a:off x="3910" y="1748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</p:grpSp>
        <p:cxnSp>
          <p:nvCxnSpPr>
            <p:cNvPr id="357" name="Google Shape;357;p29"/>
            <p:cNvCxnSpPr/>
            <p:nvPr/>
          </p:nvCxnSpPr>
          <p:spPr>
            <a:xfrm rot="10800000">
              <a:off x="4284" y="1428"/>
              <a:ext cx="371" cy="246"/>
            </a:xfrm>
            <a:prstGeom prst="curvedConnector2">
              <a:avLst/>
            </a:prstGeom>
            <a:noFill/>
            <a:ln cap="rnd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358" name="Google Shape;358;p29"/>
            <p:cNvGrpSpPr/>
            <p:nvPr/>
          </p:nvGrpSpPr>
          <p:grpSpPr>
            <a:xfrm>
              <a:off x="2674" y="2885"/>
              <a:ext cx="242" cy="535"/>
              <a:chOff x="2674" y="2897"/>
              <a:chExt cx="242" cy="535"/>
            </a:xfrm>
          </p:grpSpPr>
          <p:sp>
            <p:nvSpPr>
              <p:cNvPr id="359" name="Google Shape;359;p29"/>
              <p:cNvSpPr/>
              <p:nvPr/>
            </p:nvSpPr>
            <p:spPr>
              <a:xfrm>
                <a:off x="2674" y="2897"/>
                <a:ext cx="242" cy="534"/>
              </a:xfrm>
              <a:custGeom>
                <a:rect b="b" l="l" r="r" t="t"/>
                <a:pathLst>
                  <a:path extrusionOk="0" h="534" w="242">
                    <a:moveTo>
                      <a:pt x="42" y="76"/>
                    </a:moveTo>
                    <a:lnTo>
                      <a:pt x="40" y="71"/>
                    </a:lnTo>
                    <a:lnTo>
                      <a:pt x="38" y="64"/>
                    </a:lnTo>
                    <a:lnTo>
                      <a:pt x="36" y="55"/>
                    </a:lnTo>
                    <a:lnTo>
                      <a:pt x="34" y="47"/>
                    </a:lnTo>
                    <a:lnTo>
                      <a:pt x="34" y="38"/>
                    </a:lnTo>
                    <a:lnTo>
                      <a:pt x="34" y="30"/>
                    </a:lnTo>
                    <a:lnTo>
                      <a:pt x="36" y="23"/>
                    </a:lnTo>
                    <a:lnTo>
                      <a:pt x="40" y="18"/>
                    </a:lnTo>
                    <a:lnTo>
                      <a:pt x="45" y="14"/>
                    </a:lnTo>
                    <a:lnTo>
                      <a:pt x="53" y="12"/>
                    </a:lnTo>
                    <a:lnTo>
                      <a:pt x="57" y="11"/>
                    </a:lnTo>
                    <a:lnTo>
                      <a:pt x="60" y="10"/>
                    </a:lnTo>
                    <a:lnTo>
                      <a:pt x="63" y="8"/>
                    </a:lnTo>
                    <a:lnTo>
                      <a:pt x="66" y="8"/>
                    </a:lnTo>
                    <a:lnTo>
                      <a:pt x="68" y="6"/>
                    </a:lnTo>
                    <a:lnTo>
                      <a:pt x="70" y="6"/>
                    </a:lnTo>
                    <a:lnTo>
                      <a:pt x="73" y="5"/>
                    </a:lnTo>
                    <a:lnTo>
                      <a:pt x="76" y="4"/>
                    </a:lnTo>
                    <a:lnTo>
                      <a:pt x="80" y="3"/>
                    </a:lnTo>
                    <a:lnTo>
                      <a:pt x="85" y="3"/>
                    </a:lnTo>
                    <a:lnTo>
                      <a:pt x="109" y="0"/>
                    </a:lnTo>
                    <a:lnTo>
                      <a:pt x="119" y="1"/>
                    </a:lnTo>
                    <a:lnTo>
                      <a:pt x="129" y="1"/>
                    </a:lnTo>
                    <a:lnTo>
                      <a:pt x="139" y="1"/>
                    </a:lnTo>
                    <a:lnTo>
                      <a:pt x="149" y="2"/>
                    </a:lnTo>
                    <a:lnTo>
                      <a:pt x="159" y="2"/>
                    </a:lnTo>
                    <a:lnTo>
                      <a:pt x="168" y="3"/>
                    </a:lnTo>
                    <a:lnTo>
                      <a:pt x="177" y="5"/>
                    </a:lnTo>
                    <a:lnTo>
                      <a:pt x="187" y="7"/>
                    </a:lnTo>
                    <a:lnTo>
                      <a:pt x="196" y="11"/>
                    </a:lnTo>
                    <a:lnTo>
                      <a:pt x="205" y="16"/>
                    </a:lnTo>
                    <a:lnTo>
                      <a:pt x="208" y="20"/>
                    </a:lnTo>
                    <a:lnTo>
                      <a:pt x="211" y="24"/>
                    </a:lnTo>
                    <a:lnTo>
                      <a:pt x="212" y="28"/>
                    </a:lnTo>
                    <a:lnTo>
                      <a:pt x="212" y="33"/>
                    </a:lnTo>
                    <a:lnTo>
                      <a:pt x="212" y="37"/>
                    </a:lnTo>
                    <a:lnTo>
                      <a:pt x="212" y="42"/>
                    </a:lnTo>
                    <a:lnTo>
                      <a:pt x="211" y="47"/>
                    </a:lnTo>
                    <a:lnTo>
                      <a:pt x="210" y="53"/>
                    </a:lnTo>
                    <a:lnTo>
                      <a:pt x="208" y="60"/>
                    </a:lnTo>
                    <a:lnTo>
                      <a:pt x="207" y="68"/>
                    </a:lnTo>
                    <a:lnTo>
                      <a:pt x="205" y="70"/>
                    </a:lnTo>
                    <a:lnTo>
                      <a:pt x="203" y="72"/>
                    </a:lnTo>
                    <a:lnTo>
                      <a:pt x="202" y="75"/>
                    </a:lnTo>
                    <a:lnTo>
                      <a:pt x="201" y="77"/>
                    </a:lnTo>
                    <a:lnTo>
                      <a:pt x="201" y="80"/>
                    </a:lnTo>
                    <a:lnTo>
                      <a:pt x="200" y="82"/>
                    </a:lnTo>
                    <a:lnTo>
                      <a:pt x="201" y="85"/>
                    </a:lnTo>
                    <a:lnTo>
                      <a:pt x="201" y="88"/>
                    </a:lnTo>
                    <a:lnTo>
                      <a:pt x="202" y="91"/>
                    </a:lnTo>
                    <a:lnTo>
                      <a:pt x="204" y="94"/>
                    </a:lnTo>
                    <a:lnTo>
                      <a:pt x="207" y="101"/>
                    </a:lnTo>
                    <a:lnTo>
                      <a:pt x="212" y="107"/>
                    </a:lnTo>
                    <a:lnTo>
                      <a:pt x="216" y="112"/>
                    </a:lnTo>
                    <a:lnTo>
                      <a:pt x="221" y="118"/>
                    </a:lnTo>
                    <a:lnTo>
                      <a:pt x="226" y="124"/>
                    </a:lnTo>
                    <a:lnTo>
                      <a:pt x="231" y="129"/>
                    </a:lnTo>
                    <a:lnTo>
                      <a:pt x="235" y="135"/>
                    </a:lnTo>
                    <a:lnTo>
                      <a:pt x="238" y="142"/>
                    </a:lnTo>
                    <a:lnTo>
                      <a:pt x="241" y="148"/>
                    </a:lnTo>
                    <a:lnTo>
                      <a:pt x="242" y="155"/>
                    </a:lnTo>
                    <a:lnTo>
                      <a:pt x="241" y="475"/>
                    </a:lnTo>
                    <a:lnTo>
                      <a:pt x="239" y="484"/>
                    </a:lnTo>
                    <a:lnTo>
                      <a:pt x="235" y="492"/>
                    </a:lnTo>
                    <a:lnTo>
                      <a:pt x="229" y="501"/>
                    </a:lnTo>
                    <a:lnTo>
                      <a:pt x="220" y="509"/>
                    </a:lnTo>
                    <a:lnTo>
                      <a:pt x="209" y="516"/>
                    </a:lnTo>
                    <a:lnTo>
                      <a:pt x="196" y="522"/>
                    </a:lnTo>
                    <a:lnTo>
                      <a:pt x="180" y="528"/>
                    </a:lnTo>
                    <a:lnTo>
                      <a:pt x="163" y="531"/>
                    </a:lnTo>
                    <a:lnTo>
                      <a:pt x="142" y="533"/>
                    </a:lnTo>
                    <a:lnTo>
                      <a:pt x="119" y="534"/>
                    </a:lnTo>
                    <a:lnTo>
                      <a:pt x="108" y="532"/>
                    </a:lnTo>
                    <a:lnTo>
                      <a:pt x="94" y="530"/>
                    </a:lnTo>
                    <a:lnTo>
                      <a:pt x="79" y="526"/>
                    </a:lnTo>
                    <a:lnTo>
                      <a:pt x="64" y="520"/>
                    </a:lnTo>
                    <a:lnTo>
                      <a:pt x="49" y="513"/>
                    </a:lnTo>
                    <a:lnTo>
                      <a:pt x="35" y="506"/>
                    </a:lnTo>
                    <a:lnTo>
                      <a:pt x="22" y="498"/>
                    </a:lnTo>
                    <a:lnTo>
                      <a:pt x="12" y="490"/>
                    </a:lnTo>
                    <a:lnTo>
                      <a:pt x="4" y="482"/>
                    </a:lnTo>
                    <a:lnTo>
                      <a:pt x="0" y="474"/>
                    </a:lnTo>
                    <a:lnTo>
                      <a:pt x="2" y="159"/>
                    </a:lnTo>
                    <a:lnTo>
                      <a:pt x="5" y="150"/>
                    </a:lnTo>
                    <a:lnTo>
                      <a:pt x="10" y="141"/>
                    </a:lnTo>
                    <a:lnTo>
                      <a:pt x="17" y="134"/>
                    </a:lnTo>
                    <a:lnTo>
                      <a:pt x="24" y="127"/>
                    </a:lnTo>
                    <a:lnTo>
                      <a:pt x="31" y="121"/>
                    </a:lnTo>
                    <a:lnTo>
                      <a:pt x="37" y="114"/>
                    </a:lnTo>
                    <a:lnTo>
                      <a:pt x="42" y="106"/>
                    </a:lnTo>
                    <a:lnTo>
                      <a:pt x="45" y="98"/>
                    </a:lnTo>
                    <a:lnTo>
                      <a:pt x="45" y="88"/>
                    </a:lnTo>
                    <a:lnTo>
                      <a:pt x="42" y="76"/>
                    </a:lnTo>
                    <a:lnTo>
                      <a:pt x="42" y="76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0" name="Google Shape;360;p29"/>
              <p:cNvSpPr/>
              <p:nvPr/>
            </p:nvSpPr>
            <p:spPr>
              <a:xfrm>
                <a:off x="2727" y="2905"/>
                <a:ext cx="141" cy="25"/>
              </a:xfrm>
              <a:custGeom>
                <a:rect b="b" l="l" r="r" t="t"/>
                <a:pathLst>
                  <a:path extrusionOk="0" h="25" w="141">
                    <a:moveTo>
                      <a:pt x="117" y="2"/>
                    </a:moveTo>
                    <a:lnTo>
                      <a:pt x="138" y="7"/>
                    </a:lnTo>
                    <a:lnTo>
                      <a:pt x="135" y="11"/>
                    </a:lnTo>
                    <a:lnTo>
                      <a:pt x="141" y="17"/>
                    </a:lnTo>
                    <a:lnTo>
                      <a:pt x="127" y="20"/>
                    </a:lnTo>
                    <a:lnTo>
                      <a:pt x="113" y="22"/>
                    </a:lnTo>
                    <a:lnTo>
                      <a:pt x="101" y="24"/>
                    </a:lnTo>
                    <a:lnTo>
                      <a:pt x="88" y="25"/>
                    </a:lnTo>
                    <a:lnTo>
                      <a:pt x="76" y="25"/>
                    </a:lnTo>
                    <a:lnTo>
                      <a:pt x="63" y="25"/>
                    </a:lnTo>
                    <a:lnTo>
                      <a:pt x="51" y="25"/>
                    </a:lnTo>
                    <a:lnTo>
                      <a:pt x="37" y="24"/>
                    </a:lnTo>
                    <a:lnTo>
                      <a:pt x="24" y="23"/>
                    </a:lnTo>
                    <a:lnTo>
                      <a:pt x="9" y="2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8" y="8"/>
                    </a:lnTo>
                    <a:lnTo>
                      <a:pt x="16" y="6"/>
                    </a:lnTo>
                    <a:lnTo>
                      <a:pt x="24" y="5"/>
                    </a:lnTo>
                    <a:lnTo>
                      <a:pt x="32" y="3"/>
                    </a:lnTo>
                    <a:lnTo>
                      <a:pt x="41" y="2"/>
                    </a:lnTo>
                    <a:lnTo>
                      <a:pt x="49" y="1"/>
                    </a:lnTo>
                    <a:lnTo>
                      <a:pt x="57" y="0"/>
                    </a:lnTo>
                    <a:lnTo>
                      <a:pt x="66" y="0"/>
                    </a:lnTo>
                    <a:lnTo>
                      <a:pt x="74" y="0"/>
                    </a:lnTo>
                    <a:lnTo>
                      <a:pt x="81" y="0"/>
                    </a:lnTo>
                    <a:lnTo>
                      <a:pt x="117" y="2"/>
                    </a:lnTo>
                    <a:lnTo>
                      <a:pt x="117" y="2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1" name="Google Shape;361;p29"/>
              <p:cNvSpPr/>
              <p:nvPr/>
            </p:nvSpPr>
            <p:spPr>
              <a:xfrm>
                <a:off x="2744" y="2914"/>
                <a:ext cx="134" cy="63"/>
              </a:xfrm>
              <a:custGeom>
                <a:rect b="b" l="l" r="r" t="t"/>
                <a:pathLst>
                  <a:path extrusionOk="0" h="63" w="134">
                    <a:moveTo>
                      <a:pt x="130" y="49"/>
                    </a:moveTo>
                    <a:lnTo>
                      <a:pt x="130" y="49"/>
                    </a:lnTo>
                    <a:lnTo>
                      <a:pt x="129" y="49"/>
                    </a:lnTo>
                    <a:lnTo>
                      <a:pt x="129" y="49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28" y="50"/>
                    </a:lnTo>
                    <a:lnTo>
                      <a:pt x="127" y="50"/>
                    </a:lnTo>
                    <a:lnTo>
                      <a:pt x="127" y="51"/>
                    </a:lnTo>
                    <a:lnTo>
                      <a:pt x="126" y="51"/>
                    </a:lnTo>
                    <a:lnTo>
                      <a:pt x="126" y="51"/>
                    </a:lnTo>
                    <a:lnTo>
                      <a:pt x="125" y="50"/>
                    </a:lnTo>
                    <a:lnTo>
                      <a:pt x="125" y="48"/>
                    </a:lnTo>
                    <a:lnTo>
                      <a:pt x="125" y="46"/>
                    </a:lnTo>
                    <a:lnTo>
                      <a:pt x="125" y="44"/>
                    </a:lnTo>
                    <a:lnTo>
                      <a:pt x="126" y="43"/>
                    </a:lnTo>
                    <a:lnTo>
                      <a:pt x="126" y="41"/>
                    </a:lnTo>
                    <a:lnTo>
                      <a:pt x="126" y="39"/>
                    </a:lnTo>
                    <a:lnTo>
                      <a:pt x="126" y="38"/>
                    </a:lnTo>
                    <a:lnTo>
                      <a:pt x="125" y="36"/>
                    </a:lnTo>
                    <a:lnTo>
                      <a:pt x="124" y="34"/>
                    </a:lnTo>
                    <a:lnTo>
                      <a:pt x="123" y="37"/>
                    </a:lnTo>
                    <a:lnTo>
                      <a:pt x="123" y="39"/>
                    </a:lnTo>
                    <a:lnTo>
                      <a:pt x="122" y="41"/>
                    </a:lnTo>
                    <a:lnTo>
                      <a:pt x="122" y="43"/>
                    </a:lnTo>
                    <a:lnTo>
                      <a:pt x="122" y="45"/>
                    </a:lnTo>
                    <a:lnTo>
                      <a:pt x="121" y="46"/>
                    </a:lnTo>
                    <a:lnTo>
                      <a:pt x="121" y="48"/>
                    </a:lnTo>
                    <a:lnTo>
                      <a:pt x="121" y="50"/>
                    </a:lnTo>
                    <a:lnTo>
                      <a:pt x="121" y="52"/>
                    </a:lnTo>
                    <a:lnTo>
                      <a:pt x="121" y="54"/>
                    </a:lnTo>
                    <a:lnTo>
                      <a:pt x="111" y="57"/>
                    </a:lnTo>
                    <a:lnTo>
                      <a:pt x="100" y="59"/>
                    </a:lnTo>
                    <a:lnTo>
                      <a:pt x="90" y="60"/>
                    </a:lnTo>
                    <a:lnTo>
                      <a:pt x="79" y="62"/>
                    </a:lnTo>
                    <a:lnTo>
                      <a:pt x="68" y="63"/>
                    </a:lnTo>
                    <a:lnTo>
                      <a:pt x="58" y="63"/>
                    </a:lnTo>
                    <a:lnTo>
                      <a:pt x="47" y="63"/>
                    </a:lnTo>
                    <a:lnTo>
                      <a:pt x="36" y="63"/>
                    </a:lnTo>
                    <a:lnTo>
                      <a:pt x="24" y="63"/>
                    </a:lnTo>
                    <a:lnTo>
                      <a:pt x="13" y="62"/>
                    </a:lnTo>
                    <a:lnTo>
                      <a:pt x="7" y="61"/>
                    </a:lnTo>
                    <a:lnTo>
                      <a:pt x="3" y="59"/>
                    </a:lnTo>
                    <a:lnTo>
                      <a:pt x="1" y="56"/>
                    </a:lnTo>
                    <a:lnTo>
                      <a:pt x="0" y="52"/>
                    </a:lnTo>
                    <a:lnTo>
                      <a:pt x="0" y="47"/>
                    </a:lnTo>
                    <a:lnTo>
                      <a:pt x="1" y="42"/>
                    </a:lnTo>
                    <a:lnTo>
                      <a:pt x="2" y="36"/>
                    </a:lnTo>
                    <a:lnTo>
                      <a:pt x="3" y="31"/>
                    </a:lnTo>
                    <a:lnTo>
                      <a:pt x="3" y="26"/>
                    </a:lnTo>
                    <a:lnTo>
                      <a:pt x="2" y="21"/>
                    </a:lnTo>
                    <a:lnTo>
                      <a:pt x="13" y="22"/>
                    </a:lnTo>
                    <a:lnTo>
                      <a:pt x="25" y="22"/>
                    </a:lnTo>
                    <a:lnTo>
                      <a:pt x="36" y="22"/>
                    </a:lnTo>
                    <a:lnTo>
                      <a:pt x="47" y="23"/>
                    </a:lnTo>
                    <a:lnTo>
                      <a:pt x="58" y="23"/>
                    </a:lnTo>
                    <a:lnTo>
                      <a:pt x="69" y="23"/>
                    </a:lnTo>
                    <a:lnTo>
                      <a:pt x="80" y="22"/>
                    </a:lnTo>
                    <a:lnTo>
                      <a:pt x="91" y="22"/>
                    </a:lnTo>
                    <a:lnTo>
                      <a:pt x="102" y="20"/>
                    </a:lnTo>
                    <a:lnTo>
                      <a:pt x="113" y="18"/>
                    </a:lnTo>
                    <a:lnTo>
                      <a:pt x="113" y="22"/>
                    </a:lnTo>
                    <a:lnTo>
                      <a:pt x="113" y="26"/>
                    </a:lnTo>
                    <a:lnTo>
                      <a:pt x="113" y="29"/>
                    </a:lnTo>
                    <a:lnTo>
                      <a:pt x="113" y="33"/>
                    </a:lnTo>
                    <a:lnTo>
                      <a:pt x="112" y="36"/>
                    </a:lnTo>
                    <a:lnTo>
                      <a:pt x="112" y="40"/>
                    </a:lnTo>
                    <a:lnTo>
                      <a:pt x="112" y="43"/>
                    </a:lnTo>
                    <a:lnTo>
                      <a:pt x="112" y="47"/>
                    </a:lnTo>
                    <a:lnTo>
                      <a:pt x="112" y="50"/>
                    </a:lnTo>
                    <a:lnTo>
                      <a:pt x="112" y="54"/>
                    </a:lnTo>
                    <a:lnTo>
                      <a:pt x="113" y="55"/>
                    </a:lnTo>
                    <a:lnTo>
                      <a:pt x="114" y="55"/>
                    </a:lnTo>
                    <a:lnTo>
                      <a:pt x="115" y="55"/>
                    </a:lnTo>
                    <a:lnTo>
                      <a:pt x="116" y="54"/>
                    </a:lnTo>
                    <a:lnTo>
                      <a:pt x="116" y="54"/>
                    </a:lnTo>
                    <a:lnTo>
                      <a:pt x="117" y="53"/>
                    </a:lnTo>
                    <a:lnTo>
                      <a:pt x="118" y="52"/>
                    </a:lnTo>
                    <a:lnTo>
                      <a:pt x="119" y="51"/>
                    </a:lnTo>
                    <a:lnTo>
                      <a:pt x="119" y="50"/>
                    </a:lnTo>
                    <a:lnTo>
                      <a:pt x="119" y="49"/>
                    </a:lnTo>
                    <a:lnTo>
                      <a:pt x="116" y="42"/>
                    </a:lnTo>
                    <a:lnTo>
                      <a:pt x="115" y="44"/>
                    </a:lnTo>
                    <a:lnTo>
                      <a:pt x="116" y="42"/>
                    </a:lnTo>
                    <a:lnTo>
                      <a:pt x="116" y="41"/>
                    </a:lnTo>
                    <a:lnTo>
                      <a:pt x="116" y="39"/>
                    </a:lnTo>
                    <a:lnTo>
                      <a:pt x="116" y="37"/>
                    </a:lnTo>
                    <a:lnTo>
                      <a:pt x="116" y="36"/>
                    </a:lnTo>
                    <a:lnTo>
                      <a:pt x="116" y="34"/>
                    </a:lnTo>
                    <a:lnTo>
                      <a:pt x="117" y="32"/>
                    </a:lnTo>
                    <a:lnTo>
                      <a:pt x="117" y="30"/>
                    </a:lnTo>
                    <a:lnTo>
                      <a:pt x="118" y="28"/>
                    </a:lnTo>
                    <a:lnTo>
                      <a:pt x="119" y="27"/>
                    </a:lnTo>
                    <a:lnTo>
                      <a:pt x="119" y="26"/>
                    </a:lnTo>
                    <a:lnTo>
                      <a:pt x="119" y="26"/>
                    </a:lnTo>
                    <a:lnTo>
                      <a:pt x="118" y="26"/>
                    </a:lnTo>
                    <a:lnTo>
                      <a:pt x="118" y="26"/>
                    </a:lnTo>
                    <a:lnTo>
                      <a:pt x="118" y="26"/>
                    </a:lnTo>
                    <a:lnTo>
                      <a:pt x="118" y="25"/>
                    </a:lnTo>
                    <a:lnTo>
                      <a:pt x="117" y="25"/>
                    </a:lnTo>
                    <a:lnTo>
                      <a:pt x="117" y="25"/>
                    </a:lnTo>
                    <a:lnTo>
                      <a:pt x="117" y="25"/>
                    </a:lnTo>
                    <a:lnTo>
                      <a:pt x="116" y="25"/>
                    </a:lnTo>
                    <a:lnTo>
                      <a:pt x="117" y="22"/>
                    </a:lnTo>
                    <a:lnTo>
                      <a:pt x="118" y="20"/>
                    </a:lnTo>
                    <a:lnTo>
                      <a:pt x="120" y="18"/>
                    </a:lnTo>
                    <a:lnTo>
                      <a:pt x="123" y="16"/>
                    </a:lnTo>
                    <a:lnTo>
                      <a:pt x="126" y="14"/>
                    </a:lnTo>
                    <a:lnTo>
                      <a:pt x="128" y="11"/>
                    </a:lnTo>
                    <a:lnTo>
                      <a:pt x="130" y="9"/>
                    </a:lnTo>
                    <a:lnTo>
                      <a:pt x="130" y="7"/>
                    </a:lnTo>
                    <a:lnTo>
                      <a:pt x="128" y="4"/>
                    </a:lnTo>
                    <a:lnTo>
                      <a:pt x="125" y="0"/>
                    </a:lnTo>
                    <a:lnTo>
                      <a:pt x="129" y="3"/>
                    </a:lnTo>
                    <a:lnTo>
                      <a:pt x="132" y="7"/>
                    </a:lnTo>
                    <a:lnTo>
                      <a:pt x="134" y="11"/>
                    </a:lnTo>
                    <a:lnTo>
                      <a:pt x="134" y="16"/>
                    </a:lnTo>
                    <a:lnTo>
                      <a:pt x="134" y="21"/>
                    </a:lnTo>
                    <a:lnTo>
                      <a:pt x="134" y="27"/>
                    </a:lnTo>
                    <a:lnTo>
                      <a:pt x="133" y="32"/>
                    </a:lnTo>
                    <a:lnTo>
                      <a:pt x="131" y="38"/>
                    </a:lnTo>
                    <a:lnTo>
                      <a:pt x="131" y="43"/>
                    </a:lnTo>
                    <a:lnTo>
                      <a:pt x="130" y="49"/>
                    </a:lnTo>
                    <a:lnTo>
                      <a:pt x="130" y="4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2" name="Google Shape;362;p29"/>
              <p:cNvSpPr/>
              <p:nvPr/>
            </p:nvSpPr>
            <p:spPr>
              <a:xfrm>
                <a:off x="2707" y="2991"/>
                <a:ext cx="36" cy="53"/>
              </a:xfrm>
              <a:custGeom>
                <a:rect b="b" l="l" r="r" t="t"/>
                <a:pathLst>
                  <a:path extrusionOk="0" h="53" w="36">
                    <a:moveTo>
                      <a:pt x="36" y="2"/>
                    </a:moveTo>
                    <a:lnTo>
                      <a:pt x="34" y="8"/>
                    </a:lnTo>
                    <a:lnTo>
                      <a:pt x="32" y="15"/>
                    </a:lnTo>
                    <a:lnTo>
                      <a:pt x="30" y="21"/>
                    </a:lnTo>
                    <a:lnTo>
                      <a:pt x="27" y="28"/>
                    </a:lnTo>
                    <a:lnTo>
                      <a:pt x="24" y="34"/>
                    </a:lnTo>
                    <a:lnTo>
                      <a:pt x="20" y="40"/>
                    </a:lnTo>
                    <a:lnTo>
                      <a:pt x="16" y="45"/>
                    </a:lnTo>
                    <a:lnTo>
                      <a:pt x="11" y="49"/>
                    </a:lnTo>
                    <a:lnTo>
                      <a:pt x="6" y="52"/>
                    </a:lnTo>
                    <a:lnTo>
                      <a:pt x="0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6" y="42"/>
                    </a:lnTo>
                    <a:lnTo>
                      <a:pt x="10" y="40"/>
                    </a:lnTo>
                    <a:lnTo>
                      <a:pt x="13" y="37"/>
                    </a:lnTo>
                    <a:lnTo>
                      <a:pt x="16" y="35"/>
                    </a:lnTo>
                    <a:lnTo>
                      <a:pt x="19" y="32"/>
                    </a:lnTo>
                    <a:lnTo>
                      <a:pt x="22" y="29"/>
                    </a:lnTo>
                    <a:lnTo>
                      <a:pt x="24" y="25"/>
                    </a:lnTo>
                    <a:lnTo>
                      <a:pt x="25" y="20"/>
                    </a:lnTo>
                    <a:lnTo>
                      <a:pt x="30" y="0"/>
                    </a:lnTo>
                    <a:lnTo>
                      <a:pt x="36" y="2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D1C5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3" name="Google Shape;363;p29"/>
              <p:cNvSpPr/>
              <p:nvPr/>
            </p:nvSpPr>
            <p:spPr>
              <a:xfrm>
                <a:off x="2803" y="2998"/>
                <a:ext cx="12" cy="9"/>
              </a:xfrm>
              <a:custGeom>
                <a:rect b="b" l="l" r="r" t="t"/>
                <a:pathLst>
                  <a:path extrusionOk="0" h="9" w="12">
                    <a:moveTo>
                      <a:pt x="12" y="6"/>
                    </a:moveTo>
                    <a:lnTo>
                      <a:pt x="11" y="5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2" y="9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D1C5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4" name="Google Shape;364;p29"/>
              <p:cNvSpPr/>
              <p:nvPr/>
            </p:nvSpPr>
            <p:spPr>
              <a:xfrm>
                <a:off x="2799" y="3053"/>
                <a:ext cx="14" cy="8"/>
              </a:xfrm>
              <a:custGeom>
                <a:rect b="b" l="l" r="r" t="t"/>
                <a:pathLst>
                  <a:path extrusionOk="0" h="8" w="14">
                    <a:moveTo>
                      <a:pt x="14" y="1"/>
                    </a:moveTo>
                    <a:lnTo>
                      <a:pt x="13" y="3"/>
                    </a:lnTo>
                    <a:lnTo>
                      <a:pt x="12" y="4"/>
                    </a:lnTo>
                    <a:lnTo>
                      <a:pt x="11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5" y="1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1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D1C5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5" name="Google Shape;365;p29"/>
              <p:cNvSpPr/>
              <p:nvPr/>
            </p:nvSpPr>
            <p:spPr>
              <a:xfrm>
                <a:off x="2685" y="3066"/>
                <a:ext cx="228" cy="326"/>
              </a:xfrm>
              <a:custGeom>
                <a:rect b="b" l="l" r="r" t="t"/>
                <a:pathLst>
                  <a:path extrusionOk="0" h="326" w="228">
                    <a:moveTo>
                      <a:pt x="227" y="45"/>
                    </a:moveTo>
                    <a:lnTo>
                      <a:pt x="226" y="45"/>
                    </a:lnTo>
                    <a:lnTo>
                      <a:pt x="225" y="45"/>
                    </a:lnTo>
                    <a:lnTo>
                      <a:pt x="224" y="44"/>
                    </a:lnTo>
                    <a:lnTo>
                      <a:pt x="223" y="44"/>
                    </a:lnTo>
                    <a:lnTo>
                      <a:pt x="223" y="44"/>
                    </a:lnTo>
                    <a:lnTo>
                      <a:pt x="222" y="43"/>
                    </a:lnTo>
                    <a:lnTo>
                      <a:pt x="222" y="43"/>
                    </a:lnTo>
                    <a:lnTo>
                      <a:pt x="221" y="42"/>
                    </a:lnTo>
                    <a:lnTo>
                      <a:pt x="221" y="41"/>
                    </a:lnTo>
                    <a:lnTo>
                      <a:pt x="221" y="40"/>
                    </a:lnTo>
                    <a:lnTo>
                      <a:pt x="221" y="39"/>
                    </a:lnTo>
                    <a:lnTo>
                      <a:pt x="220" y="38"/>
                    </a:lnTo>
                    <a:lnTo>
                      <a:pt x="220" y="38"/>
                    </a:lnTo>
                    <a:lnTo>
                      <a:pt x="220" y="37"/>
                    </a:lnTo>
                    <a:lnTo>
                      <a:pt x="219" y="36"/>
                    </a:lnTo>
                    <a:lnTo>
                      <a:pt x="219" y="36"/>
                    </a:lnTo>
                    <a:lnTo>
                      <a:pt x="218" y="35"/>
                    </a:lnTo>
                    <a:lnTo>
                      <a:pt x="217" y="35"/>
                    </a:lnTo>
                    <a:lnTo>
                      <a:pt x="217" y="35"/>
                    </a:lnTo>
                    <a:lnTo>
                      <a:pt x="216" y="34"/>
                    </a:lnTo>
                    <a:lnTo>
                      <a:pt x="214" y="34"/>
                    </a:lnTo>
                    <a:lnTo>
                      <a:pt x="212" y="34"/>
                    </a:lnTo>
                    <a:lnTo>
                      <a:pt x="211" y="35"/>
                    </a:lnTo>
                    <a:lnTo>
                      <a:pt x="209" y="36"/>
                    </a:lnTo>
                    <a:lnTo>
                      <a:pt x="207" y="36"/>
                    </a:lnTo>
                    <a:lnTo>
                      <a:pt x="206" y="37"/>
                    </a:lnTo>
                    <a:lnTo>
                      <a:pt x="205" y="39"/>
                    </a:lnTo>
                    <a:lnTo>
                      <a:pt x="204" y="40"/>
                    </a:lnTo>
                    <a:lnTo>
                      <a:pt x="203" y="42"/>
                    </a:lnTo>
                    <a:lnTo>
                      <a:pt x="202" y="44"/>
                    </a:lnTo>
                    <a:lnTo>
                      <a:pt x="203" y="47"/>
                    </a:lnTo>
                    <a:lnTo>
                      <a:pt x="199" y="49"/>
                    </a:lnTo>
                    <a:lnTo>
                      <a:pt x="195" y="50"/>
                    </a:lnTo>
                    <a:lnTo>
                      <a:pt x="194" y="53"/>
                    </a:lnTo>
                    <a:lnTo>
                      <a:pt x="193" y="56"/>
                    </a:lnTo>
                    <a:lnTo>
                      <a:pt x="192" y="59"/>
                    </a:lnTo>
                    <a:lnTo>
                      <a:pt x="192" y="63"/>
                    </a:lnTo>
                    <a:lnTo>
                      <a:pt x="192" y="66"/>
                    </a:lnTo>
                    <a:lnTo>
                      <a:pt x="191" y="70"/>
                    </a:lnTo>
                    <a:lnTo>
                      <a:pt x="190" y="73"/>
                    </a:lnTo>
                    <a:lnTo>
                      <a:pt x="187" y="75"/>
                    </a:lnTo>
                    <a:lnTo>
                      <a:pt x="187" y="78"/>
                    </a:lnTo>
                    <a:lnTo>
                      <a:pt x="188" y="80"/>
                    </a:lnTo>
                    <a:lnTo>
                      <a:pt x="189" y="82"/>
                    </a:lnTo>
                    <a:lnTo>
                      <a:pt x="190" y="84"/>
                    </a:lnTo>
                    <a:lnTo>
                      <a:pt x="191" y="86"/>
                    </a:lnTo>
                    <a:lnTo>
                      <a:pt x="192" y="88"/>
                    </a:lnTo>
                    <a:lnTo>
                      <a:pt x="193" y="90"/>
                    </a:lnTo>
                    <a:lnTo>
                      <a:pt x="194" y="93"/>
                    </a:lnTo>
                    <a:lnTo>
                      <a:pt x="194" y="95"/>
                    </a:lnTo>
                    <a:lnTo>
                      <a:pt x="194" y="98"/>
                    </a:lnTo>
                    <a:lnTo>
                      <a:pt x="195" y="99"/>
                    </a:lnTo>
                    <a:lnTo>
                      <a:pt x="197" y="100"/>
                    </a:lnTo>
                    <a:lnTo>
                      <a:pt x="198" y="101"/>
                    </a:lnTo>
                    <a:lnTo>
                      <a:pt x="199" y="101"/>
                    </a:lnTo>
                    <a:lnTo>
                      <a:pt x="200" y="101"/>
                    </a:lnTo>
                    <a:lnTo>
                      <a:pt x="201" y="101"/>
                    </a:lnTo>
                    <a:lnTo>
                      <a:pt x="202" y="100"/>
                    </a:lnTo>
                    <a:lnTo>
                      <a:pt x="204" y="100"/>
                    </a:lnTo>
                    <a:lnTo>
                      <a:pt x="205" y="99"/>
                    </a:lnTo>
                    <a:lnTo>
                      <a:pt x="207" y="99"/>
                    </a:lnTo>
                    <a:lnTo>
                      <a:pt x="209" y="96"/>
                    </a:lnTo>
                    <a:lnTo>
                      <a:pt x="210" y="97"/>
                    </a:lnTo>
                    <a:lnTo>
                      <a:pt x="211" y="98"/>
                    </a:lnTo>
                    <a:lnTo>
                      <a:pt x="212" y="99"/>
                    </a:lnTo>
                    <a:lnTo>
                      <a:pt x="213" y="100"/>
                    </a:lnTo>
                    <a:lnTo>
                      <a:pt x="214" y="101"/>
                    </a:lnTo>
                    <a:lnTo>
                      <a:pt x="215" y="101"/>
                    </a:lnTo>
                    <a:lnTo>
                      <a:pt x="216" y="102"/>
                    </a:lnTo>
                    <a:lnTo>
                      <a:pt x="217" y="102"/>
                    </a:lnTo>
                    <a:lnTo>
                      <a:pt x="219" y="102"/>
                    </a:lnTo>
                    <a:lnTo>
                      <a:pt x="220" y="102"/>
                    </a:lnTo>
                    <a:lnTo>
                      <a:pt x="223" y="98"/>
                    </a:lnTo>
                    <a:lnTo>
                      <a:pt x="224" y="102"/>
                    </a:lnTo>
                    <a:lnTo>
                      <a:pt x="224" y="106"/>
                    </a:lnTo>
                    <a:lnTo>
                      <a:pt x="224" y="110"/>
                    </a:lnTo>
                    <a:lnTo>
                      <a:pt x="224" y="114"/>
                    </a:lnTo>
                    <a:lnTo>
                      <a:pt x="223" y="118"/>
                    </a:lnTo>
                    <a:lnTo>
                      <a:pt x="222" y="122"/>
                    </a:lnTo>
                    <a:lnTo>
                      <a:pt x="220" y="125"/>
                    </a:lnTo>
                    <a:lnTo>
                      <a:pt x="219" y="129"/>
                    </a:lnTo>
                    <a:lnTo>
                      <a:pt x="218" y="133"/>
                    </a:lnTo>
                    <a:lnTo>
                      <a:pt x="217" y="137"/>
                    </a:lnTo>
                    <a:lnTo>
                      <a:pt x="217" y="134"/>
                    </a:lnTo>
                    <a:lnTo>
                      <a:pt x="215" y="130"/>
                    </a:lnTo>
                    <a:lnTo>
                      <a:pt x="214" y="127"/>
                    </a:lnTo>
                    <a:lnTo>
                      <a:pt x="213" y="123"/>
                    </a:lnTo>
                    <a:lnTo>
                      <a:pt x="211" y="120"/>
                    </a:lnTo>
                    <a:lnTo>
                      <a:pt x="209" y="116"/>
                    </a:lnTo>
                    <a:lnTo>
                      <a:pt x="207" y="114"/>
                    </a:lnTo>
                    <a:lnTo>
                      <a:pt x="205" y="111"/>
                    </a:lnTo>
                    <a:lnTo>
                      <a:pt x="202" y="110"/>
                    </a:lnTo>
                    <a:lnTo>
                      <a:pt x="199" y="108"/>
                    </a:lnTo>
                    <a:lnTo>
                      <a:pt x="198" y="108"/>
                    </a:lnTo>
                    <a:lnTo>
                      <a:pt x="198" y="108"/>
                    </a:lnTo>
                    <a:lnTo>
                      <a:pt x="197" y="108"/>
                    </a:lnTo>
                    <a:lnTo>
                      <a:pt x="197" y="108"/>
                    </a:lnTo>
                    <a:lnTo>
                      <a:pt x="196" y="108"/>
                    </a:lnTo>
                    <a:lnTo>
                      <a:pt x="196" y="109"/>
                    </a:lnTo>
                    <a:lnTo>
                      <a:pt x="195" y="109"/>
                    </a:lnTo>
                    <a:lnTo>
                      <a:pt x="195" y="110"/>
                    </a:lnTo>
                    <a:lnTo>
                      <a:pt x="195" y="110"/>
                    </a:lnTo>
                    <a:lnTo>
                      <a:pt x="194" y="111"/>
                    </a:lnTo>
                    <a:lnTo>
                      <a:pt x="194" y="116"/>
                    </a:lnTo>
                    <a:lnTo>
                      <a:pt x="195" y="121"/>
                    </a:lnTo>
                    <a:lnTo>
                      <a:pt x="196" y="125"/>
                    </a:lnTo>
                    <a:lnTo>
                      <a:pt x="198" y="129"/>
                    </a:lnTo>
                    <a:lnTo>
                      <a:pt x="200" y="133"/>
                    </a:lnTo>
                    <a:lnTo>
                      <a:pt x="203" y="137"/>
                    </a:lnTo>
                    <a:lnTo>
                      <a:pt x="206" y="141"/>
                    </a:lnTo>
                    <a:lnTo>
                      <a:pt x="209" y="144"/>
                    </a:lnTo>
                    <a:lnTo>
                      <a:pt x="211" y="148"/>
                    </a:lnTo>
                    <a:lnTo>
                      <a:pt x="214" y="151"/>
                    </a:lnTo>
                    <a:lnTo>
                      <a:pt x="208" y="191"/>
                    </a:lnTo>
                    <a:lnTo>
                      <a:pt x="207" y="188"/>
                    </a:lnTo>
                    <a:lnTo>
                      <a:pt x="205" y="186"/>
                    </a:lnTo>
                    <a:lnTo>
                      <a:pt x="204" y="183"/>
                    </a:lnTo>
                    <a:lnTo>
                      <a:pt x="203" y="181"/>
                    </a:lnTo>
                    <a:lnTo>
                      <a:pt x="201" y="178"/>
                    </a:lnTo>
                    <a:lnTo>
                      <a:pt x="199" y="176"/>
                    </a:lnTo>
                    <a:lnTo>
                      <a:pt x="198" y="174"/>
                    </a:lnTo>
                    <a:lnTo>
                      <a:pt x="196" y="172"/>
                    </a:lnTo>
                    <a:lnTo>
                      <a:pt x="193" y="171"/>
                    </a:lnTo>
                    <a:lnTo>
                      <a:pt x="191" y="170"/>
                    </a:lnTo>
                    <a:lnTo>
                      <a:pt x="190" y="173"/>
                    </a:lnTo>
                    <a:lnTo>
                      <a:pt x="189" y="176"/>
                    </a:lnTo>
                    <a:lnTo>
                      <a:pt x="188" y="180"/>
                    </a:lnTo>
                    <a:lnTo>
                      <a:pt x="188" y="183"/>
                    </a:lnTo>
                    <a:lnTo>
                      <a:pt x="189" y="187"/>
                    </a:lnTo>
                    <a:lnTo>
                      <a:pt x="189" y="190"/>
                    </a:lnTo>
                    <a:lnTo>
                      <a:pt x="190" y="193"/>
                    </a:lnTo>
                    <a:lnTo>
                      <a:pt x="191" y="197"/>
                    </a:lnTo>
                    <a:lnTo>
                      <a:pt x="193" y="200"/>
                    </a:lnTo>
                    <a:lnTo>
                      <a:pt x="194" y="203"/>
                    </a:lnTo>
                    <a:lnTo>
                      <a:pt x="195" y="204"/>
                    </a:lnTo>
                    <a:lnTo>
                      <a:pt x="196" y="205"/>
                    </a:lnTo>
                    <a:lnTo>
                      <a:pt x="197" y="206"/>
                    </a:lnTo>
                    <a:lnTo>
                      <a:pt x="199" y="208"/>
                    </a:lnTo>
                    <a:lnTo>
                      <a:pt x="199" y="209"/>
                    </a:lnTo>
                    <a:lnTo>
                      <a:pt x="201" y="210"/>
                    </a:lnTo>
                    <a:lnTo>
                      <a:pt x="202" y="211"/>
                    </a:lnTo>
                    <a:lnTo>
                      <a:pt x="203" y="211"/>
                    </a:lnTo>
                    <a:lnTo>
                      <a:pt x="204" y="212"/>
                    </a:lnTo>
                    <a:lnTo>
                      <a:pt x="206" y="211"/>
                    </a:lnTo>
                    <a:lnTo>
                      <a:pt x="206" y="217"/>
                    </a:lnTo>
                    <a:lnTo>
                      <a:pt x="206" y="223"/>
                    </a:lnTo>
                    <a:lnTo>
                      <a:pt x="207" y="229"/>
                    </a:lnTo>
                    <a:lnTo>
                      <a:pt x="207" y="236"/>
                    </a:lnTo>
                    <a:lnTo>
                      <a:pt x="208" y="242"/>
                    </a:lnTo>
                    <a:lnTo>
                      <a:pt x="208" y="248"/>
                    </a:lnTo>
                    <a:lnTo>
                      <a:pt x="208" y="253"/>
                    </a:lnTo>
                    <a:lnTo>
                      <a:pt x="207" y="259"/>
                    </a:lnTo>
                    <a:lnTo>
                      <a:pt x="206" y="264"/>
                    </a:lnTo>
                    <a:lnTo>
                      <a:pt x="204" y="268"/>
                    </a:lnTo>
                    <a:lnTo>
                      <a:pt x="204" y="267"/>
                    </a:lnTo>
                    <a:lnTo>
                      <a:pt x="204" y="266"/>
                    </a:lnTo>
                    <a:lnTo>
                      <a:pt x="203" y="265"/>
                    </a:lnTo>
                    <a:lnTo>
                      <a:pt x="202" y="264"/>
                    </a:lnTo>
                    <a:lnTo>
                      <a:pt x="201" y="264"/>
                    </a:lnTo>
                    <a:lnTo>
                      <a:pt x="200" y="263"/>
                    </a:lnTo>
                    <a:lnTo>
                      <a:pt x="199" y="263"/>
                    </a:lnTo>
                    <a:lnTo>
                      <a:pt x="199" y="263"/>
                    </a:lnTo>
                    <a:lnTo>
                      <a:pt x="198" y="263"/>
                    </a:lnTo>
                    <a:lnTo>
                      <a:pt x="197" y="264"/>
                    </a:lnTo>
                    <a:lnTo>
                      <a:pt x="195" y="266"/>
                    </a:lnTo>
                    <a:lnTo>
                      <a:pt x="194" y="267"/>
                    </a:lnTo>
                    <a:lnTo>
                      <a:pt x="194" y="267"/>
                    </a:lnTo>
                    <a:lnTo>
                      <a:pt x="193" y="267"/>
                    </a:lnTo>
                    <a:lnTo>
                      <a:pt x="192" y="266"/>
                    </a:lnTo>
                    <a:lnTo>
                      <a:pt x="191" y="265"/>
                    </a:lnTo>
                    <a:lnTo>
                      <a:pt x="190" y="264"/>
                    </a:lnTo>
                    <a:lnTo>
                      <a:pt x="189" y="263"/>
                    </a:lnTo>
                    <a:lnTo>
                      <a:pt x="188" y="263"/>
                    </a:lnTo>
                    <a:lnTo>
                      <a:pt x="187" y="263"/>
                    </a:lnTo>
                    <a:lnTo>
                      <a:pt x="181" y="272"/>
                    </a:lnTo>
                    <a:lnTo>
                      <a:pt x="180" y="270"/>
                    </a:lnTo>
                    <a:lnTo>
                      <a:pt x="179" y="269"/>
                    </a:lnTo>
                    <a:lnTo>
                      <a:pt x="178" y="268"/>
                    </a:lnTo>
                    <a:lnTo>
                      <a:pt x="176" y="268"/>
                    </a:lnTo>
                    <a:lnTo>
                      <a:pt x="175" y="268"/>
                    </a:lnTo>
                    <a:lnTo>
                      <a:pt x="173" y="269"/>
                    </a:lnTo>
                    <a:lnTo>
                      <a:pt x="172" y="270"/>
                    </a:lnTo>
                    <a:lnTo>
                      <a:pt x="170" y="271"/>
                    </a:lnTo>
                    <a:lnTo>
                      <a:pt x="169" y="271"/>
                    </a:lnTo>
                    <a:lnTo>
                      <a:pt x="168" y="272"/>
                    </a:lnTo>
                    <a:lnTo>
                      <a:pt x="166" y="274"/>
                    </a:lnTo>
                    <a:lnTo>
                      <a:pt x="164" y="275"/>
                    </a:lnTo>
                    <a:lnTo>
                      <a:pt x="163" y="275"/>
                    </a:lnTo>
                    <a:lnTo>
                      <a:pt x="161" y="274"/>
                    </a:lnTo>
                    <a:lnTo>
                      <a:pt x="159" y="274"/>
                    </a:lnTo>
                    <a:lnTo>
                      <a:pt x="158" y="273"/>
                    </a:lnTo>
                    <a:lnTo>
                      <a:pt x="156" y="273"/>
                    </a:lnTo>
                    <a:lnTo>
                      <a:pt x="154" y="272"/>
                    </a:lnTo>
                    <a:lnTo>
                      <a:pt x="152" y="272"/>
                    </a:lnTo>
                    <a:lnTo>
                      <a:pt x="150" y="272"/>
                    </a:lnTo>
                    <a:lnTo>
                      <a:pt x="150" y="271"/>
                    </a:lnTo>
                    <a:lnTo>
                      <a:pt x="149" y="272"/>
                    </a:lnTo>
                    <a:lnTo>
                      <a:pt x="147" y="273"/>
                    </a:lnTo>
                    <a:lnTo>
                      <a:pt x="145" y="273"/>
                    </a:lnTo>
                    <a:lnTo>
                      <a:pt x="143" y="272"/>
                    </a:lnTo>
                    <a:lnTo>
                      <a:pt x="141" y="271"/>
                    </a:lnTo>
                    <a:lnTo>
                      <a:pt x="139" y="270"/>
                    </a:lnTo>
                    <a:lnTo>
                      <a:pt x="137" y="270"/>
                    </a:lnTo>
                    <a:lnTo>
                      <a:pt x="135" y="270"/>
                    </a:lnTo>
                    <a:lnTo>
                      <a:pt x="133" y="271"/>
                    </a:lnTo>
                    <a:lnTo>
                      <a:pt x="131" y="273"/>
                    </a:lnTo>
                    <a:lnTo>
                      <a:pt x="127" y="275"/>
                    </a:lnTo>
                    <a:lnTo>
                      <a:pt x="124" y="275"/>
                    </a:lnTo>
                    <a:lnTo>
                      <a:pt x="120" y="275"/>
                    </a:lnTo>
                    <a:lnTo>
                      <a:pt x="117" y="274"/>
                    </a:lnTo>
                    <a:lnTo>
                      <a:pt x="113" y="274"/>
                    </a:lnTo>
                    <a:lnTo>
                      <a:pt x="110" y="273"/>
                    </a:lnTo>
                    <a:lnTo>
                      <a:pt x="107" y="273"/>
                    </a:lnTo>
                    <a:lnTo>
                      <a:pt x="105" y="274"/>
                    </a:lnTo>
                    <a:lnTo>
                      <a:pt x="102" y="275"/>
                    </a:lnTo>
                    <a:lnTo>
                      <a:pt x="100" y="277"/>
                    </a:lnTo>
                    <a:lnTo>
                      <a:pt x="100" y="277"/>
                    </a:lnTo>
                    <a:lnTo>
                      <a:pt x="100" y="276"/>
                    </a:lnTo>
                    <a:lnTo>
                      <a:pt x="100" y="275"/>
                    </a:lnTo>
                    <a:lnTo>
                      <a:pt x="100" y="275"/>
                    </a:lnTo>
                    <a:lnTo>
                      <a:pt x="100" y="275"/>
                    </a:lnTo>
                    <a:lnTo>
                      <a:pt x="99" y="274"/>
                    </a:lnTo>
                    <a:lnTo>
                      <a:pt x="99" y="274"/>
                    </a:lnTo>
                    <a:lnTo>
                      <a:pt x="99" y="273"/>
                    </a:lnTo>
                    <a:lnTo>
                      <a:pt x="98" y="273"/>
                    </a:lnTo>
                    <a:lnTo>
                      <a:pt x="98" y="272"/>
                    </a:lnTo>
                    <a:lnTo>
                      <a:pt x="95" y="275"/>
                    </a:lnTo>
                    <a:lnTo>
                      <a:pt x="92" y="276"/>
                    </a:lnTo>
                    <a:lnTo>
                      <a:pt x="90" y="276"/>
                    </a:lnTo>
                    <a:lnTo>
                      <a:pt x="88" y="276"/>
                    </a:lnTo>
                    <a:lnTo>
                      <a:pt x="86" y="275"/>
                    </a:lnTo>
                    <a:lnTo>
                      <a:pt x="83" y="274"/>
                    </a:lnTo>
                    <a:lnTo>
                      <a:pt x="81" y="273"/>
                    </a:lnTo>
                    <a:lnTo>
                      <a:pt x="79" y="273"/>
                    </a:lnTo>
                    <a:lnTo>
                      <a:pt x="76" y="275"/>
                    </a:lnTo>
                    <a:lnTo>
                      <a:pt x="73" y="277"/>
                    </a:lnTo>
                    <a:lnTo>
                      <a:pt x="72" y="270"/>
                    </a:lnTo>
                    <a:lnTo>
                      <a:pt x="69" y="267"/>
                    </a:lnTo>
                    <a:lnTo>
                      <a:pt x="66" y="266"/>
                    </a:lnTo>
                    <a:lnTo>
                      <a:pt x="63" y="268"/>
                    </a:lnTo>
                    <a:lnTo>
                      <a:pt x="60" y="270"/>
                    </a:lnTo>
                    <a:lnTo>
                      <a:pt x="56" y="272"/>
                    </a:lnTo>
                    <a:lnTo>
                      <a:pt x="53" y="274"/>
                    </a:lnTo>
                    <a:lnTo>
                      <a:pt x="50" y="273"/>
                    </a:lnTo>
                    <a:lnTo>
                      <a:pt x="47" y="270"/>
                    </a:lnTo>
                    <a:lnTo>
                      <a:pt x="44" y="264"/>
                    </a:lnTo>
                    <a:lnTo>
                      <a:pt x="45" y="258"/>
                    </a:lnTo>
                    <a:lnTo>
                      <a:pt x="44" y="252"/>
                    </a:lnTo>
                    <a:lnTo>
                      <a:pt x="43" y="246"/>
                    </a:lnTo>
                    <a:lnTo>
                      <a:pt x="42" y="240"/>
                    </a:lnTo>
                    <a:lnTo>
                      <a:pt x="41" y="234"/>
                    </a:lnTo>
                    <a:lnTo>
                      <a:pt x="41" y="228"/>
                    </a:lnTo>
                    <a:lnTo>
                      <a:pt x="41" y="222"/>
                    </a:lnTo>
                    <a:lnTo>
                      <a:pt x="43" y="218"/>
                    </a:lnTo>
                    <a:lnTo>
                      <a:pt x="47" y="214"/>
                    </a:lnTo>
                    <a:lnTo>
                      <a:pt x="52" y="210"/>
                    </a:lnTo>
                    <a:lnTo>
                      <a:pt x="54" y="208"/>
                    </a:lnTo>
                    <a:lnTo>
                      <a:pt x="56" y="205"/>
                    </a:lnTo>
                    <a:lnTo>
                      <a:pt x="57" y="202"/>
                    </a:lnTo>
                    <a:lnTo>
                      <a:pt x="58" y="198"/>
                    </a:lnTo>
                    <a:lnTo>
                      <a:pt x="59" y="195"/>
                    </a:lnTo>
                    <a:lnTo>
                      <a:pt x="60" y="192"/>
                    </a:lnTo>
                    <a:lnTo>
                      <a:pt x="61" y="188"/>
                    </a:lnTo>
                    <a:lnTo>
                      <a:pt x="61" y="185"/>
                    </a:lnTo>
                    <a:lnTo>
                      <a:pt x="61" y="181"/>
                    </a:lnTo>
                    <a:lnTo>
                      <a:pt x="62" y="178"/>
                    </a:lnTo>
                    <a:lnTo>
                      <a:pt x="59" y="178"/>
                    </a:lnTo>
                    <a:lnTo>
                      <a:pt x="57" y="178"/>
                    </a:lnTo>
                    <a:lnTo>
                      <a:pt x="54" y="180"/>
                    </a:lnTo>
                    <a:lnTo>
                      <a:pt x="52" y="182"/>
                    </a:lnTo>
                    <a:lnTo>
                      <a:pt x="49" y="184"/>
                    </a:lnTo>
                    <a:lnTo>
                      <a:pt x="47" y="187"/>
                    </a:lnTo>
                    <a:lnTo>
                      <a:pt x="45" y="190"/>
                    </a:lnTo>
                    <a:lnTo>
                      <a:pt x="43" y="193"/>
                    </a:lnTo>
                    <a:lnTo>
                      <a:pt x="42" y="196"/>
                    </a:lnTo>
                    <a:lnTo>
                      <a:pt x="40" y="198"/>
                    </a:lnTo>
                    <a:lnTo>
                      <a:pt x="41" y="195"/>
                    </a:lnTo>
                    <a:lnTo>
                      <a:pt x="40" y="191"/>
                    </a:lnTo>
                    <a:lnTo>
                      <a:pt x="40" y="187"/>
                    </a:lnTo>
                    <a:lnTo>
                      <a:pt x="39" y="182"/>
                    </a:lnTo>
                    <a:lnTo>
                      <a:pt x="38" y="178"/>
                    </a:lnTo>
                    <a:lnTo>
                      <a:pt x="38" y="174"/>
                    </a:lnTo>
                    <a:lnTo>
                      <a:pt x="39" y="170"/>
                    </a:lnTo>
                    <a:lnTo>
                      <a:pt x="40" y="166"/>
                    </a:lnTo>
                    <a:lnTo>
                      <a:pt x="42" y="163"/>
                    </a:lnTo>
                    <a:lnTo>
                      <a:pt x="47" y="161"/>
                    </a:lnTo>
                    <a:lnTo>
                      <a:pt x="49" y="157"/>
                    </a:lnTo>
                    <a:lnTo>
                      <a:pt x="51" y="153"/>
                    </a:lnTo>
                    <a:lnTo>
                      <a:pt x="53" y="150"/>
                    </a:lnTo>
                    <a:lnTo>
                      <a:pt x="55" y="146"/>
                    </a:lnTo>
                    <a:lnTo>
                      <a:pt x="57" y="142"/>
                    </a:lnTo>
                    <a:lnTo>
                      <a:pt x="58" y="138"/>
                    </a:lnTo>
                    <a:lnTo>
                      <a:pt x="60" y="134"/>
                    </a:lnTo>
                    <a:lnTo>
                      <a:pt x="60" y="131"/>
                    </a:lnTo>
                    <a:lnTo>
                      <a:pt x="60" y="127"/>
                    </a:lnTo>
                    <a:lnTo>
                      <a:pt x="59" y="122"/>
                    </a:lnTo>
                    <a:lnTo>
                      <a:pt x="56" y="123"/>
                    </a:lnTo>
                    <a:lnTo>
                      <a:pt x="54" y="124"/>
                    </a:lnTo>
                    <a:lnTo>
                      <a:pt x="52" y="126"/>
                    </a:lnTo>
                    <a:lnTo>
                      <a:pt x="50" y="128"/>
                    </a:lnTo>
                    <a:lnTo>
                      <a:pt x="48" y="131"/>
                    </a:lnTo>
                    <a:lnTo>
                      <a:pt x="47" y="134"/>
                    </a:lnTo>
                    <a:lnTo>
                      <a:pt x="45" y="136"/>
                    </a:lnTo>
                    <a:lnTo>
                      <a:pt x="44" y="139"/>
                    </a:lnTo>
                    <a:lnTo>
                      <a:pt x="42" y="141"/>
                    </a:lnTo>
                    <a:lnTo>
                      <a:pt x="40" y="144"/>
                    </a:lnTo>
                    <a:lnTo>
                      <a:pt x="41" y="111"/>
                    </a:lnTo>
                    <a:lnTo>
                      <a:pt x="44" y="112"/>
                    </a:lnTo>
                    <a:lnTo>
                      <a:pt x="47" y="111"/>
                    </a:lnTo>
                    <a:lnTo>
                      <a:pt x="49" y="110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7" y="104"/>
                    </a:lnTo>
                    <a:lnTo>
                      <a:pt x="59" y="102"/>
                    </a:lnTo>
                    <a:lnTo>
                      <a:pt x="61" y="102"/>
                    </a:lnTo>
                    <a:lnTo>
                      <a:pt x="64" y="102"/>
                    </a:lnTo>
                    <a:lnTo>
                      <a:pt x="67" y="98"/>
                    </a:lnTo>
                    <a:lnTo>
                      <a:pt x="70" y="95"/>
                    </a:lnTo>
                    <a:lnTo>
                      <a:pt x="71" y="92"/>
                    </a:lnTo>
                    <a:lnTo>
                      <a:pt x="71" y="88"/>
                    </a:lnTo>
                    <a:lnTo>
                      <a:pt x="72" y="85"/>
                    </a:lnTo>
                    <a:lnTo>
                      <a:pt x="72" y="81"/>
                    </a:lnTo>
                    <a:lnTo>
                      <a:pt x="72" y="77"/>
                    </a:lnTo>
                    <a:lnTo>
                      <a:pt x="72" y="74"/>
                    </a:lnTo>
                    <a:lnTo>
                      <a:pt x="73" y="70"/>
                    </a:lnTo>
                    <a:lnTo>
                      <a:pt x="75" y="66"/>
                    </a:lnTo>
                    <a:lnTo>
                      <a:pt x="75" y="63"/>
                    </a:lnTo>
                    <a:lnTo>
                      <a:pt x="74" y="61"/>
                    </a:lnTo>
                    <a:lnTo>
                      <a:pt x="73" y="60"/>
                    </a:lnTo>
                    <a:lnTo>
                      <a:pt x="71" y="59"/>
                    </a:lnTo>
                    <a:lnTo>
                      <a:pt x="69" y="58"/>
                    </a:lnTo>
                    <a:lnTo>
                      <a:pt x="68" y="57"/>
                    </a:lnTo>
                    <a:lnTo>
                      <a:pt x="66" y="56"/>
                    </a:lnTo>
                    <a:lnTo>
                      <a:pt x="65" y="54"/>
                    </a:lnTo>
                    <a:lnTo>
                      <a:pt x="65" y="52"/>
                    </a:lnTo>
                    <a:lnTo>
                      <a:pt x="65" y="49"/>
                    </a:lnTo>
                    <a:lnTo>
                      <a:pt x="63" y="47"/>
                    </a:lnTo>
                    <a:lnTo>
                      <a:pt x="60" y="45"/>
                    </a:lnTo>
                    <a:lnTo>
                      <a:pt x="57" y="43"/>
                    </a:lnTo>
                    <a:lnTo>
                      <a:pt x="54" y="42"/>
                    </a:lnTo>
                    <a:lnTo>
                      <a:pt x="52" y="42"/>
                    </a:lnTo>
                    <a:lnTo>
                      <a:pt x="49" y="41"/>
                    </a:lnTo>
                    <a:lnTo>
                      <a:pt x="46" y="41"/>
                    </a:lnTo>
                    <a:lnTo>
                      <a:pt x="43" y="41"/>
                    </a:lnTo>
                    <a:lnTo>
                      <a:pt x="40" y="42"/>
                    </a:lnTo>
                    <a:lnTo>
                      <a:pt x="37" y="43"/>
                    </a:lnTo>
                    <a:lnTo>
                      <a:pt x="36" y="45"/>
                    </a:lnTo>
                    <a:lnTo>
                      <a:pt x="34" y="46"/>
                    </a:lnTo>
                    <a:lnTo>
                      <a:pt x="32" y="47"/>
                    </a:lnTo>
                    <a:lnTo>
                      <a:pt x="29" y="48"/>
                    </a:lnTo>
                    <a:lnTo>
                      <a:pt x="27" y="49"/>
                    </a:lnTo>
                    <a:lnTo>
                      <a:pt x="24" y="50"/>
                    </a:lnTo>
                    <a:lnTo>
                      <a:pt x="22" y="51"/>
                    </a:lnTo>
                    <a:lnTo>
                      <a:pt x="21" y="53"/>
                    </a:lnTo>
                    <a:lnTo>
                      <a:pt x="19" y="55"/>
                    </a:lnTo>
                    <a:lnTo>
                      <a:pt x="18" y="58"/>
                    </a:lnTo>
                    <a:lnTo>
                      <a:pt x="20" y="62"/>
                    </a:lnTo>
                    <a:lnTo>
                      <a:pt x="21" y="65"/>
                    </a:lnTo>
                    <a:lnTo>
                      <a:pt x="20" y="69"/>
                    </a:lnTo>
                    <a:lnTo>
                      <a:pt x="18" y="72"/>
                    </a:lnTo>
                    <a:lnTo>
                      <a:pt x="16" y="75"/>
                    </a:lnTo>
                    <a:lnTo>
                      <a:pt x="15" y="78"/>
                    </a:lnTo>
                    <a:lnTo>
                      <a:pt x="14" y="80"/>
                    </a:lnTo>
                    <a:lnTo>
                      <a:pt x="14" y="83"/>
                    </a:lnTo>
                    <a:lnTo>
                      <a:pt x="17" y="86"/>
                    </a:lnTo>
                    <a:lnTo>
                      <a:pt x="21" y="88"/>
                    </a:lnTo>
                    <a:lnTo>
                      <a:pt x="21" y="90"/>
                    </a:lnTo>
                    <a:lnTo>
                      <a:pt x="20" y="92"/>
                    </a:lnTo>
                    <a:lnTo>
                      <a:pt x="20" y="95"/>
                    </a:lnTo>
                    <a:lnTo>
                      <a:pt x="20" y="97"/>
                    </a:lnTo>
                    <a:lnTo>
                      <a:pt x="20" y="99"/>
                    </a:lnTo>
                    <a:lnTo>
                      <a:pt x="21" y="102"/>
                    </a:lnTo>
                    <a:lnTo>
                      <a:pt x="21" y="103"/>
                    </a:lnTo>
                    <a:lnTo>
                      <a:pt x="23" y="105"/>
                    </a:lnTo>
                    <a:lnTo>
                      <a:pt x="24" y="105"/>
                    </a:lnTo>
                    <a:lnTo>
                      <a:pt x="27" y="105"/>
                    </a:lnTo>
                    <a:lnTo>
                      <a:pt x="28" y="106"/>
                    </a:lnTo>
                    <a:lnTo>
                      <a:pt x="29" y="106"/>
                    </a:lnTo>
                    <a:lnTo>
                      <a:pt x="30" y="105"/>
                    </a:lnTo>
                    <a:lnTo>
                      <a:pt x="32" y="105"/>
                    </a:lnTo>
                    <a:lnTo>
                      <a:pt x="33" y="105"/>
                    </a:lnTo>
                    <a:lnTo>
                      <a:pt x="34" y="104"/>
                    </a:lnTo>
                    <a:lnTo>
                      <a:pt x="34" y="103"/>
                    </a:lnTo>
                    <a:lnTo>
                      <a:pt x="35" y="102"/>
                    </a:lnTo>
                    <a:lnTo>
                      <a:pt x="36" y="101"/>
                    </a:lnTo>
                    <a:lnTo>
                      <a:pt x="36" y="100"/>
                    </a:lnTo>
                    <a:lnTo>
                      <a:pt x="35" y="105"/>
                    </a:lnTo>
                    <a:lnTo>
                      <a:pt x="35" y="110"/>
                    </a:lnTo>
                    <a:lnTo>
                      <a:pt x="34" y="116"/>
                    </a:lnTo>
                    <a:lnTo>
                      <a:pt x="34" y="122"/>
                    </a:lnTo>
                    <a:lnTo>
                      <a:pt x="34" y="128"/>
                    </a:lnTo>
                    <a:lnTo>
                      <a:pt x="34" y="134"/>
                    </a:lnTo>
                    <a:lnTo>
                      <a:pt x="34" y="140"/>
                    </a:lnTo>
                    <a:lnTo>
                      <a:pt x="34" y="146"/>
                    </a:lnTo>
                    <a:lnTo>
                      <a:pt x="34" y="153"/>
                    </a:lnTo>
                    <a:lnTo>
                      <a:pt x="34" y="159"/>
                    </a:lnTo>
                    <a:lnTo>
                      <a:pt x="33" y="155"/>
                    </a:lnTo>
                    <a:lnTo>
                      <a:pt x="31" y="151"/>
                    </a:lnTo>
                    <a:lnTo>
                      <a:pt x="30" y="147"/>
                    </a:lnTo>
                    <a:lnTo>
                      <a:pt x="28" y="143"/>
                    </a:lnTo>
                    <a:lnTo>
                      <a:pt x="27" y="139"/>
                    </a:lnTo>
                    <a:lnTo>
                      <a:pt x="25" y="135"/>
                    </a:lnTo>
                    <a:lnTo>
                      <a:pt x="23" y="132"/>
                    </a:lnTo>
                    <a:lnTo>
                      <a:pt x="21" y="128"/>
                    </a:lnTo>
                    <a:lnTo>
                      <a:pt x="19" y="125"/>
                    </a:lnTo>
                    <a:lnTo>
                      <a:pt x="17" y="122"/>
                    </a:lnTo>
                    <a:lnTo>
                      <a:pt x="15" y="127"/>
                    </a:lnTo>
                    <a:lnTo>
                      <a:pt x="14" y="133"/>
                    </a:lnTo>
                    <a:lnTo>
                      <a:pt x="14" y="138"/>
                    </a:lnTo>
                    <a:lnTo>
                      <a:pt x="14" y="143"/>
                    </a:lnTo>
                    <a:lnTo>
                      <a:pt x="15" y="148"/>
                    </a:lnTo>
                    <a:lnTo>
                      <a:pt x="16" y="153"/>
                    </a:lnTo>
                    <a:lnTo>
                      <a:pt x="18" y="158"/>
                    </a:lnTo>
                    <a:lnTo>
                      <a:pt x="20" y="163"/>
                    </a:lnTo>
                    <a:lnTo>
                      <a:pt x="22" y="168"/>
                    </a:lnTo>
                    <a:lnTo>
                      <a:pt x="24" y="172"/>
                    </a:lnTo>
                    <a:lnTo>
                      <a:pt x="29" y="176"/>
                    </a:lnTo>
                    <a:lnTo>
                      <a:pt x="32" y="180"/>
                    </a:lnTo>
                    <a:lnTo>
                      <a:pt x="34" y="185"/>
                    </a:lnTo>
                    <a:lnTo>
                      <a:pt x="35" y="191"/>
                    </a:lnTo>
                    <a:lnTo>
                      <a:pt x="35" y="197"/>
                    </a:lnTo>
                    <a:lnTo>
                      <a:pt x="34" y="203"/>
                    </a:lnTo>
                    <a:lnTo>
                      <a:pt x="34" y="209"/>
                    </a:lnTo>
                    <a:lnTo>
                      <a:pt x="33" y="215"/>
                    </a:lnTo>
                    <a:lnTo>
                      <a:pt x="34" y="221"/>
                    </a:lnTo>
                    <a:lnTo>
                      <a:pt x="35" y="226"/>
                    </a:lnTo>
                    <a:lnTo>
                      <a:pt x="40" y="272"/>
                    </a:lnTo>
                    <a:lnTo>
                      <a:pt x="39" y="273"/>
                    </a:lnTo>
                    <a:lnTo>
                      <a:pt x="38" y="274"/>
                    </a:lnTo>
                    <a:lnTo>
                      <a:pt x="37" y="274"/>
                    </a:lnTo>
                    <a:lnTo>
                      <a:pt x="36" y="273"/>
                    </a:lnTo>
                    <a:lnTo>
                      <a:pt x="35" y="273"/>
                    </a:lnTo>
                    <a:lnTo>
                      <a:pt x="35" y="272"/>
                    </a:lnTo>
                    <a:lnTo>
                      <a:pt x="34" y="271"/>
                    </a:lnTo>
                    <a:lnTo>
                      <a:pt x="33" y="270"/>
                    </a:lnTo>
                    <a:lnTo>
                      <a:pt x="32" y="269"/>
                    </a:lnTo>
                    <a:lnTo>
                      <a:pt x="32" y="268"/>
                    </a:lnTo>
                    <a:lnTo>
                      <a:pt x="32" y="268"/>
                    </a:lnTo>
                    <a:lnTo>
                      <a:pt x="32" y="267"/>
                    </a:lnTo>
                    <a:lnTo>
                      <a:pt x="31" y="266"/>
                    </a:lnTo>
                    <a:lnTo>
                      <a:pt x="31" y="265"/>
                    </a:lnTo>
                    <a:lnTo>
                      <a:pt x="31" y="265"/>
                    </a:lnTo>
                    <a:lnTo>
                      <a:pt x="31" y="264"/>
                    </a:lnTo>
                    <a:lnTo>
                      <a:pt x="31" y="263"/>
                    </a:lnTo>
                    <a:lnTo>
                      <a:pt x="30" y="263"/>
                    </a:lnTo>
                    <a:lnTo>
                      <a:pt x="30" y="262"/>
                    </a:lnTo>
                    <a:lnTo>
                      <a:pt x="29" y="262"/>
                    </a:lnTo>
                    <a:lnTo>
                      <a:pt x="28" y="262"/>
                    </a:lnTo>
                    <a:lnTo>
                      <a:pt x="27" y="262"/>
                    </a:lnTo>
                    <a:lnTo>
                      <a:pt x="26" y="263"/>
                    </a:lnTo>
                    <a:lnTo>
                      <a:pt x="25" y="263"/>
                    </a:lnTo>
                    <a:lnTo>
                      <a:pt x="25" y="264"/>
                    </a:lnTo>
                    <a:lnTo>
                      <a:pt x="24" y="265"/>
                    </a:lnTo>
                    <a:lnTo>
                      <a:pt x="23" y="266"/>
                    </a:lnTo>
                    <a:lnTo>
                      <a:pt x="23" y="267"/>
                    </a:lnTo>
                    <a:lnTo>
                      <a:pt x="22" y="268"/>
                    </a:lnTo>
                    <a:lnTo>
                      <a:pt x="21" y="268"/>
                    </a:lnTo>
                    <a:lnTo>
                      <a:pt x="21" y="268"/>
                    </a:lnTo>
                    <a:lnTo>
                      <a:pt x="22" y="267"/>
                    </a:lnTo>
                    <a:lnTo>
                      <a:pt x="22" y="266"/>
                    </a:lnTo>
                    <a:lnTo>
                      <a:pt x="22" y="265"/>
                    </a:lnTo>
                    <a:lnTo>
                      <a:pt x="22" y="264"/>
                    </a:lnTo>
                    <a:lnTo>
                      <a:pt x="22" y="264"/>
                    </a:lnTo>
                    <a:lnTo>
                      <a:pt x="22" y="263"/>
                    </a:lnTo>
                    <a:lnTo>
                      <a:pt x="22" y="262"/>
                    </a:lnTo>
                    <a:lnTo>
                      <a:pt x="22" y="261"/>
                    </a:lnTo>
                    <a:lnTo>
                      <a:pt x="22" y="260"/>
                    </a:lnTo>
                    <a:lnTo>
                      <a:pt x="20" y="257"/>
                    </a:lnTo>
                    <a:lnTo>
                      <a:pt x="18" y="259"/>
                    </a:lnTo>
                    <a:lnTo>
                      <a:pt x="17" y="260"/>
                    </a:lnTo>
                    <a:lnTo>
                      <a:pt x="16" y="262"/>
                    </a:lnTo>
                    <a:lnTo>
                      <a:pt x="15" y="264"/>
                    </a:lnTo>
                    <a:lnTo>
                      <a:pt x="14" y="266"/>
                    </a:lnTo>
                    <a:lnTo>
                      <a:pt x="14" y="268"/>
                    </a:lnTo>
                    <a:lnTo>
                      <a:pt x="14" y="271"/>
                    </a:lnTo>
                    <a:lnTo>
                      <a:pt x="14" y="273"/>
                    </a:lnTo>
                    <a:lnTo>
                      <a:pt x="15" y="275"/>
                    </a:lnTo>
                    <a:lnTo>
                      <a:pt x="15" y="277"/>
                    </a:lnTo>
                    <a:lnTo>
                      <a:pt x="16" y="279"/>
                    </a:lnTo>
                    <a:lnTo>
                      <a:pt x="18" y="279"/>
                    </a:lnTo>
                    <a:lnTo>
                      <a:pt x="19" y="279"/>
                    </a:lnTo>
                    <a:lnTo>
                      <a:pt x="21" y="278"/>
                    </a:lnTo>
                    <a:lnTo>
                      <a:pt x="22" y="277"/>
                    </a:lnTo>
                    <a:lnTo>
                      <a:pt x="23" y="276"/>
                    </a:lnTo>
                    <a:lnTo>
                      <a:pt x="25" y="274"/>
                    </a:lnTo>
                    <a:lnTo>
                      <a:pt x="26" y="273"/>
                    </a:lnTo>
                    <a:lnTo>
                      <a:pt x="26" y="272"/>
                    </a:lnTo>
                    <a:lnTo>
                      <a:pt x="27" y="272"/>
                    </a:lnTo>
                    <a:lnTo>
                      <a:pt x="27" y="273"/>
                    </a:lnTo>
                    <a:lnTo>
                      <a:pt x="28" y="274"/>
                    </a:lnTo>
                    <a:lnTo>
                      <a:pt x="28" y="275"/>
                    </a:lnTo>
                    <a:lnTo>
                      <a:pt x="29" y="276"/>
                    </a:lnTo>
                    <a:lnTo>
                      <a:pt x="29" y="277"/>
                    </a:lnTo>
                    <a:lnTo>
                      <a:pt x="30" y="278"/>
                    </a:lnTo>
                    <a:lnTo>
                      <a:pt x="30" y="279"/>
                    </a:lnTo>
                    <a:lnTo>
                      <a:pt x="31" y="280"/>
                    </a:lnTo>
                    <a:lnTo>
                      <a:pt x="32" y="281"/>
                    </a:lnTo>
                    <a:lnTo>
                      <a:pt x="32" y="281"/>
                    </a:lnTo>
                    <a:lnTo>
                      <a:pt x="42" y="279"/>
                    </a:lnTo>
                    <a:lnTo>
                      <a:pt x="42" y="279"/>
                    </a:lnTo>
                    <a:lnTo>
                      <a:pt x="42" y="280"/>
                    </a:lnTo>
                    <a:lnTo>
                      <a:pt x="42" y="280"/>
                    </a:lnTo>
                    <a:lnTo>
                      <a:pt x="42" y="281"/>
                    </a:lnTo>
                    <a:lnTo>
                      <a:pt x="42" y="281"/>
                    </a:lnTo>
                    <a:lnTo>
                      <a:pt x="43" y="281"/>
                    </a:lnTo>
                    <a:lnTo>
                      <a:pt x="43" y="282"/>
                    </a:lnTo>
                    <a:lnTo>
                      <a:pt x="43" y="282"/>
                    </a:lnTo>
                    <a:lnTo>
                      <a:pt x="44" y="282"/>
                    </a:lnTo>
                    <a:lnTo>
                      <a:pt x="44" y="283"/>
                    </a:lnTo>
                    <a:lnTo>
                      <a:pt x="45" y="281"/>
                    </a:lnTo>
                    <a:lnTo>
                      <a:pt x="46" y="280"/>
                    </a:lnTo>
                    <a:lnTo>
                      <a:pt x="46" y="280"/>
                    </a:lnTo>
                    <a:lnTo>
                      <a:pt x="47" y="280"/>
                    </a:lnTo>
                    <a:lnTo>
                      <a:pt x="48" y="280"/>
                    </a:lnTo>
                    <a:lnTo>
                      <a:pt x="49" y="281"/>
                    </a:lnTo>
                    <a:lnTo>
                      <a:pt x="50" y="281"/>
                    </a:lnTo>
                    <a:lnTo>
                      <a:pt x="51" y="282"/>
                    </a:lnTo>
                    <a:lnTo>
                      <a:pt x="52" y="283"/>
                    </a:lnTo>
                    <a:lnTo>
                      <a:pt x="52" y="283"/>
                    </a:lnTo>
                    <a:lnTo>
                      <a:pt x="63" y="275"/>
                    </a:lnTo>
                    <a:lnTo>
                      <a:pt x="64" y="276"/>
                    </a:lnTo>
                    <a:lnTo>
                      <a:pt x="66" y="278"/>
                    </a:lnTo>
                    <a:lnTo>
                      <a:pt x="67" y="280"/>
                    </a:lnTo>
                    <a:lnTo>
                      <a:pt x="69" y="281"/>
                    </a:lnTo>
                    <a:lnTo>
                      <a:pt x="71" y="283"/>
                    </a:lnTo>
                    <a:lnTo>
                      <a:pt x="72" y="283"/>
                    </a:lnTo>
                    <a:lnTo>
                      <a:pt x="74" y="284"/>
                    </a:lnTo>
                    <a:lnTo>
                      <a:pt x="76" y="284"/>
                    </a:lnTo>
                    <a:lnTo>
                      <a:pt x="78" y="283"/>
                    </a:lnTo>
                    <a:lnTo>
                      <a:pt x="80" y="281"/>
                    </a:lnTo>
                    <a:lnTo>
                      <a:pt x="84" y="281"/>
                    </a:lnTo>
                    <a:lnTo>
                      <a:pt x="84" y="283"/>
                    </a:lnTo>
                    <a:lnTo>
                      <a:pt x="85" y="285"/>
                    </a:lnTo>
                    <a:lnTo>
                      <a:pt x="86" y="285"/>
                    </a:lnTo>
                    <a:lnTo>
                      <a:pt x="88" y="285"/>
                    </a:lnTo>
                    <a:lnTo>
                      <a:pt x="89" y="285"/>
                    </a:lnTo>
                    <a:lnTo>
                      <a:pt x="90" y="285"/>
                    </a:lnTo>
                    <a:lnTo>
                      <a:pt x="92" y="284"/>
                    </a:lnTo>
                    <a:lnTo>
                      <a:pt x="93" y="284"/>
                    </a:lnTo>
                    <a:lnTo>
                      <a:pt x="94" y="283"/>
                    </a:lnTo>
                    <a:lnTo>
                      <a:pt x="95" y="284"/>
                    </a:lnTo>
                    <a:lnTo>
                      <a:pt x="96" y="283"/>
                    </a:lnTo>
                    <a:lnTo>
                      <a:pt x="97" y="283"/>
                    </a:lnTo>
                    <a:lnTo>
                      <a:pt x="98" y="283"/>
                    </a:lnTo>
                    <a:lnTo>
                      <a:pt x="100" y="284"/>
                    </a:lnTo>
                    <a:lnTo>
                      <a:pt x="101" y="285"/>
                    </a:lnTo>
                    <a:lnTo>
                      <a:pt x="103" y="285"/>
                    </a:lnTo>
                    <a:lnTo>
                      <a:pt x="105" y="286"/>
                    </a:lnTo>
                    <a:lnTo>
                      <a:pt x="107" y="286"/>
                    </a:lnTo>
                    <a:lnTo>
                      <a:pt x="108" y="285"/>
                    </a:lnTo>
                    <a:lnTo>
                      <a:pt x="109" y="284"/>
                    </a:lnTo>
                    <a:lnTo>
                      <a:pt x="112" y="283"/>
                    </a:lnTo>
                    <a:lnTo>
                      <a:pt x="115" y="283"/>
                    </a:lnTo>
                    <a:lnTo>
                      <a:pt x="118" y="282"/>
                    </a:lnTo>
                    <a:lnTo>
                      <a:pt x="122" y="281"/>
                    </a:lnTo>
                    <a:lnTo>
                      <a:pt x="125" y="280"/>
                    </a:lnTo>
                    <a:lnTo>
                      <a:pt x="128" y="279"/>
                    </a:lnTo>
                    <a:lnTo>
                      <a:pt x="132" y="279"/>
                    </a:lnTo>
                    <a:lnTo>
                      <a:pt x="135" y="279"/>
                    </a:lnTo>
                    <a:lnTo>
                      <a:pt x="138" y="281"/>
                    </a:lnTo>
                    <a:lnTo>
                      <a:pt x="140" y="283"/>
                    </a:lnTo>
                    <a:lnTo>
                      <a:pt x="142" y="282"/>
                    </a:lnTo>
                    <a:lnTo>
                      <a:pt x="144" y="282"/>
                    </a:lnTo>
                    <a:lnTo>
                      <a:pt x="146" y="283"/>
                    </a:lnTo>
                    <a:lnTo>
                      <a:pt x="148" y="283"/>
                    </a:lnTo>
                    <a:lnTo>
                      <a:pt x="150" y="283"/>
                    </a:lnTo>
                    <a:lnTo>
                      <a:pt x="151" y="283"/>
                    </a:lnTo>
                    <a:lnTo>
                      <a:pt x="153" y="283"/>
                    </a:lnTo>
                    <a:lnTo>
                      <a:pt x="155" y="283"/>
                    </a:lnTo>
                    <a:lnTo>
                      <a:pt x="156" y="282"/>
                    </a:lnTo>
                    <a:lnTo>
                      <a:pt x="158" y="281"/>
                    </a:lnTo>
                    <a:lnTo>
                      <a:pt x="160" y="281"/>
                    </a:lnTo>
                    <a:lnTo>
                      <a:pt x="161" y="281"/>
                    </a:lnTo>
                    <a:lnTo>
                      <a:pt x="163" y="281"/>
                    </a:lnTo>
                    <a:lnTo>
                      <a:pt x="164" y="281"/>
                    </a:lnTo>
                    <a:lnTo>
                      <a:pt x="166" y="282"/>
                    </a:lnTo>
                    <a:lnTo>
                      <a:pt x="167" y="281"/>
                    </a:lnTo>
                    <a:lnTo>
                      <a:pt x="168" y="281"/>
                    </a:lnTo>
                    <a:lnTo>
                      <a:pt x="170" y="280"/>
                    </a:lnTo>
                    <a:lnTo>
                      <a:pt x="171" y="279"/>
                    </a:lnTo>
                    <a:lnTo>
                      <a:pt x="172" y="277"/>
                    </a:lnTo>
                    <a:lnTo>
                      <a:pt x="172" y="278"/>
                    </a:lnTo>
                    <a:lnTo>
                      <a:pt x="172" y="278"/>
                    </a:lnTo>
                    <a:lnTo>
                      <a:pt x="172" y="278"/>
                    </a:lnTo>
                    <a:lnTo>
                      <a:pt x="172" y="279"/>
                    </a:lnTo>
                    <a:lnTo>
                      <a:pt x="172" y="279"/>
                    </a:lnTo>
                    <a:lnTo>
                      <a:pt x="173" y="279"/>
                    </a:lnTo>
                    <a:lnTo>
                      <a:pt x="173" y="279"/>
                    </a:lnTo>
                    <a:lnTo>
                      <a:pt x="173" y="280"/>
                    </a:lnTo>
                    <a:lnTo>
                      <a:pt x="173" y="280"/>
                    </a:lnTo>
                    <a:lnTo>
                      <a:pt x="173" y="280"/>
                    </a:lnTo>
                    <a:lnTo>
                      <a:pt x="174" y="280"/>
                    </a:lnTo>
                    <a:lnTo>
                      <a:pt x="176" y="280"/>
                    </a:lnTo>
                    <a:lnTo>
                      <a:pt x="176" y="279"/>
                    </a:lnTo>
                    <a:lnTo>
                      <a:pt x="177" y="278"/>
                    </a:lnTo>
                    <a:lnTo>
                      <a:pt x="178" y="277"/>
                    </a:lnTo>
                    <a:lnTo>
                      <a:pt x="179" y="277"/>
                    </a:lnTo>
                    <a:lnTo>
                      <a:pt x="180" y="276"/>
                    </a:lnTo>
                    <a:lnTo>
                      <a:pt x="181" y="277"/>
                    </a:lnTo>
                    <a:lnTo>
                      <a:pt x="182" y="277"/>
                    </a:lnTo>
                    <a:lnTo>
                      <a:pt x="183" y="279"/>
                    </a:lnTo>
                    <a:lnTo>
                      <a:pt x="184" y="279"/>
                    </a:lnTo>
                    <a:lnTo>
                      <a:pt x="185" y="278"/>
                    </a:lnTo>
                    <a:lnTo>
                      <a:pt x="186" y="277"/>
                    </a:lnTo>
                    <a:lnTo>
                      <a:pt x="187" y="276"/>
                    </a:lnTo>
                    <a:lnTo>
                      <a:pt x="188" y="275"/>
                    </a:lnTo>
                    <a:lnTo>
                      <a:pt x="189" y="274"/>
                    </a:lnTo>
                    <a:lnTo>
                      <a:pt x="190" y="273"/>
                    </a:lnTo>
                    <a:lnTo>
                      <a:pt x="191" y="273"/>
                    </a:lnTo>
                    <a:lnTo>
                      <a:pt x="192" y="274"/>
                    </a:lnTo>
                    <a:lnTo>
                      <a:pt x="193" y="276"/>
                    </a:lnTo>
                    <a:lnTo>
                      <a:pt x="195" y="276"/>
                    </a:lnTo>
                    <a:lnTo>
                      <a:pt x="198" y="276"/>
                    </a:lnTo>
                    <a:lnTo>
                      <a:pt x="200" y="276"/>
                    </a:lnTo>
                    <a:lnTo>
                      <a:pt x="202" y="275"/>
                    </a:lnTo>
                    <a:lnTo>
                      <a:pt x="204" y="274"/>
                    </a:lnTo>
                    <a:lnTo>
                      <a:pt x="206" y="273"/>
                    </a:lnTo>
                    <a:lnTo>
                      <a:pt x="208" y="273"/>
                    </a:lnTo>
                    <a:lnTo>
                      <a:pt x="210" y="273"/>
                    </a:lnTo>
                    <a:lnTo>
                      <a:pt x="212" y="273"/>
                    </a:lnTo>
                    <a:lnTo>
                      <a:pt x="214" y="273"/>
                    </a:lnTo>
                    <a:lnTo>
                      <a:pt x="215" y="272"/>
                    </a:lnTo>
                    <a:lnTo>
                      <a:pt x="216" y="271"/>
                    </a:lnTo>
                    <a:lnTo>
                      <a:pt x="217" y="270"/>
                    </a:lnTo>
                    <a:lnTo>
                      <a:pt x="218" y="269"/>
                    </a:lnTo>
                    <a:lnTo>
                      <a:pt x="219" y="269"/>
                    </a:lnTo>
                    <a:lnTo>
                      <a:pt x="221" y="269"/>
                    </a:lnTo>
                    <a:lnTo>
                      <a:pt x="222" y="269"/>
                    </a:lnTo>
                    <a:lnTo>
                      <a:pt x="224" y="269"/>
                    </a:lnTo>
                    <a:lnTo>
                      <a:pt x="225" y="270"/>
                    </a:lnTo>
                    <a:lnTo>
                      <a:pt x="227" y="269"/>
                    </a:lnTo>
                    <a:lnTo>
                      <a:pt x="228" y="276"/>
                    </a:lnTo>
                    <a:lnTo>
                      <a:pt x="227" y="282"/>
                    </a:lnTo>
                    <a:lnTo>
                      <a:pt x="224" y="287"/>
                    </a:lnTo>
                    <a:lnTo>
                      <a:pt x="221" y="292"/>
                    </a:lnTo>
                    <a:lnTo>
                      <a:pt x="217" y="296"/>
                    </a:lnTo>
                    <a:lnTo>
                      <a:pt x="212" y="300"/>
                    </a:lnTo>
                    <a:lnTo>
                      <a:pt x="206" y="303"/>
                    </a:lnTo>
                    <a:lnTo>
                      <a:pt x="201" y="306"/>
                    </a:lnTo>
                    <a:lnTo>
                      <a:pt x="196" y="309"/>
                    </a:lnTo>
                    <a:lnTo>
                      <a:pt x="192" y="312"/>
                    </a:lnTo>
                    <a:lnTo>
                      <a:pt x="174" y="318"/>
                    </a:lnTo>
                    <a:lnTo>
                      <a:pt x="155" y="323"/>
                    </a:lnTo>
                    <a:lnTo>
                      <a:pt x="136" y="326"/>
                    </a:lnTo>
                    <a:lnTo>
                      <a:pt x="117" y="326"/>
                    </a:lnTo>
                    <a:lnTo>
                      <a:pt x="98" y="325"/>
                    </a:lnTo>
                    <a:lnTo>
                      <a:pt x="80" y="322"/>
                    </a:lnTo>
                    <a:lnTo>
                      <a:pt x="62" y="317"/>
                    </a:lnTo>
                    <a:lnTo>
                      <a:pt x="44" y="310"/>
                    </a:lnTo>
                    <a:lnTo>
                      <a:pt x="28" y="301"/>
                    </a:lnTo>
                    <a:lnTo>
                      <a:pt x="12" y="289"/>
                    </a:lnTo>
                    <a:lnTo>
                      <a:pt x="9" y="198"/>
                    </a:lnTo>
                    <a:lnTo>
                      <a:pt x="9" y="206"/>
                    </a:lnTo>
                    <a:lnTo>
                      <a:pt x="8" y="215"/>
                    </a:lnTo>
                    <a:lnTo>
                      <a:pt x="8" y="223"/>
                    </a:lnTo>
                    <a:lnTo>
                      <a:pt x="8" y="232"/>
                    </a:lnTo>
                    <a:lnTo>
                      <a:pt x="8" y="241"/>
                    </a:lnTo>
                    <a:lnTo>
                      <a:pt x="8" y="250"/>
                    </a:lnTo>
                    <a:lnTo>
                      <a:pt x="8" y="260"/>
                    </a:lnTo>
                    <a:lnTo>
                      <a:pt x="8" y="269"/>
                    </a:lnTo>
                    <a:lnTo>
                      <a:pt x="8" y="278"/>
                    </a:lnTo>
                    <a:lnTo>
                      <a:pt x="8" y="286"/>
                    </a:lnTo>
                    <a:lnTo>
                      <a:pt x="6" y="283"/>
                    </a:lnTo>
                    <a:lnTo>
                      <a:pt x="6" y="178"/>
                    </a:lnTo>
                    <a:lnTo>
                      <a:pt x="3" y="175"/>
                    </a:lnTo>
                    <a:lnTo>
                      <a:pt x="3" y="185"/>
                    </a:lnTo>
                    <a:lnTo>
                      <a:pt x="3" y="196"/>
                    </a:lnTo>
                    <a:lnTo>
                      <a:pt x="2" y="207"/>
                    </a:lnTo>
                    <a:lnTo>
                      <a:pt x="2" y="217"/>
                    </a:lnTo>
                    <a:lnTo>
                      <a:pt x="2" y="228"/>
                    </a:lnTo>
                    <a:lnTo>
                      <a:pt x="2" y="239"/>
                    </a:lnTo>
                    <a:lnTo>
                      <a:pt x="2" y="249"/>
                    </a:lnTo>
                    <a:lnTo>
                      <a:pt x="2" y="260"/>
                    </a:lnTo>
                    <a:lnTo>
                      <a:pt x="2" y="271"/>
                    </a:lnTo>
                    <a:lnTo>
                      <a:pt x="2" y="281"/>
                    </a:lnTo>
                    <a:lnTo>
                      <a:pt x="2" y="269"/>
                    </a:lnTo>
                    <a:lnTo>
                      <a:pt x="1" y="256"/>
                    </a:lnTo>
                    <a:lnTo>
                      <a:pt x="0" y="243"/>
                    </a:lnTo>
                    <a:lnTo>
                      <a:pt x="0" y="230"/>
                    </a:lnTo>
                    <a:lnTo>
                      <a:pt x="0" y="217"/>
                    </a:lnTo>
                    <a:lnTo>
                      <a:pt x="0" y="203"/>
                    </a:lnTo>
                    <a:lnTo>
                      <a:pt x="0" y="190"/>
                    </a:lnTo>
                    <a:lnTo>
                      <a:pt x="0" y="177"/>
                    </a:lnTo>
                    <a:lnTo>
                      <a:pt x="1" y="164"/>
                    </a:lnTo>
                    <a:lnTo>
                      <a:pt x="1" y="151"/>
                    </a:lnTo>
                    <a:lnTo>
                      <a:pt x="1" y="8"/>
                    </a:lnTo>
                    <a:lnTo>
                      <a:pt x="5" y="12"/>
                    </a:lnTo>
                    <a:lnTo>
                      <a:pt x="6" y="11"/>
                    </a:lnTo>
                    <a:lnTo>
                      <a:pt x="8" y="17"/>
                    </a:lnTo>
                    <a:lnTo>
                      <a:pt x="11" y="14"/>
                    </a:lnTo>
                    <a:lnTo>
                      <a:pt x="32" y="19"/>
                    </a:lnTo>
                    <a:lnTo>
                      <a:pt x="53" y="24"/>
                    </a:lnTo>
                    <a:lnTo>
                      <a:pt x="75" y="27"/>
                    </a:lnTo>
                    <a:lnTo>
                      <a:pt x="98" y="29"/>
                    </a:lnTo>
                    <a:lnTo>
                      <a:pt x="120" y="29"/>
                    </a:lnTo>
                    <a:lnTo>
                      <a:pt x="143" y="28"/>
                    </a:lnTo>
                    <a:lnTo>
                      <a:pt x="164" y="24"/>
                    </a:lnTo>
                    <a:lnTo>
                      <a:pt x="186" y="18"/>
                    </a:lnTo>
                    <a:lnTo>
                      <a:pt x="207" y="11"/>
                    </a:lnTo>
                    <a:lnTo>
                      <a:pt x="227" y="0"/>
                    </a:lnTo>
                    <a:lnTo>
                      <a:pt x="226" y="5"/>
                    </a:lnTo>
                    <a:lnTo>
                      <a:pt x="226" y="9"/>
                    </a:lnTo>
                    <a:lnTo>
                      <a:pt x="226" y="14"/>
                    </a:lnTo>
                    <a:lnTo>
                      <a:pt x="227" y="18"/>
                    </a:lnTo>
                    <a:lnTo>
                      <a:pt x="227" y="23"/>
                    </a:lnTo>
                    <a:lnTo>
                      <a:pt x="228" y="27"/>
                    </a:lnTo>
                    <a:lnTo>
                      <a:pt x="228" y="32"/>
                    </a:lnTo>
                    <a:lnTo>
                      <a:pt x="228" y="36"/>
                    </a:lnTo>
                    <a:lnTo>
                      <a:pt x="227" y="41"/>
                    </a:lnTo>
                    <a:lnTo>
                      <a:pt x="227" y="45"/>
                    </a:lnTo>
                    <a:lnTo>
                      <a:pt x="227" y="45"/>
                    </a:lnTo>
                    <a:close/>
                  </a:path>
                </a:pathLst>
              </a:custGeom>
              <a:solidFill>
                <a:srgbClr val="F0E8C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6" name="Google Shape;366;p29"/>
              <p:cNvSpPr/>
              <p:nvPr/>
            </p:nvSpPr>
            <p:spPr>
              <a:xfrm>
                <a:off x="2679" y="3067"/>
                <a:ext cx="4" cy="270"/>
              </a:xfrm>
              <a:custGeom>
                <a:rect b="b" l="l" r="r" t="t"/>
                <a:pathLst>
                  <a:path extrusionOk="0" h="270" w="4">
                    <a:moveTo>
                      <a:pt x="3" y="270"/>
                    </a:moveTo>
                    <a:lnTo>
                      <a:pt x="0" y="265"/>
                    </a:lnTo>
                    <a:lnTo>
                      <a:pt x="1" y="0"/>
                    </a:lnTo>
                    <a:lnTo>
                      <a:pt x="4" y="9"/>
                    </a:lnTo>
                    <a:lnTo>
                      <a:pt x="3" y="270"/>
                    </a:lnTo>
                    <a:lnTo>
                      <a:pt x="3" y="270"/>
                    </a:lnTo>
                    <a:close/>
                  </a:path>
                </a:pathLst>
              </a:custGeom>
              <a:solidFill>
                <a:srgbClr val="F0E8C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7" name="Google Shape;367;p29"/>
              <p:cNvSpPr/>
              <p:nvPr/>
            </p:nvSpPr>
            <p:spPr>
              <a:xfrm>
                <a:off x="2690" y="3080"/>
                <a:ext cx="1" cy="6"/>
              </a:xfrm>
              <a:custGeom>
                <a:rect b="b" l="l" r="r" t="t"/>
                <a:pathLst>
                  <a:path extrusionOk="0" h="6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8" name="Google Shape;368;p29"/>
              <p:cNvSpPr/>
              <p:nvPr/>
            </p:nvSpPr>
            <p:spPr>
              <a:xfrm>
                <a:off x="2690" y="3090"/>
                <a:ext cx="1" cy="6"/>
              </a:xfrm>
              <a:custGeom>
                <a:rect b="b" l="l" r="r" t="t"/>
                <a:pathLst>
                  <a:path extrusionOk="0" h="6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69" name="Google Shape;369;p29"/>
              <p:cNvSpPr/>
              <p:nvPr/>
            </p:nvSpPr>
            <p:spPr>
              <a:xfrm>
                <a:off x="2693" y="3107"/>
                <a:ext cx="1" cy="9"/>
              </a:xfrm>
              <a:custGeom>
                <a:rect b="b" l="l" r="r" t="t"/>
                <a:pathLst>
                  <a:path extrusionOk="0" h="9" w="1">
                    <a:moveTo>
                      <a:pt x="0" y="0"/>
                    </a:moveTo>
                    <a:lnTo>
                      <a:pt x="1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0" name="Google Shape;370;p29"/>
              <p:cNvSpPr/>
              <p:nvPr/>
            </p:nvSpPr>
            <p:spPr>
              <a:xfrm>
                <a:off x="2706" y="3112"/>
                <a:ext cx="48" cy="58"/>
              </a:xfrm>
              <a:custGeom>
                <a:rect b="b" l="l" r="r" t="t"/>
                <a:pathLst>
                  <a:path extrusionOk="0" h="58" w="48">
                    <a:moveTo>
                      <a:pt x="23" y="8"/>
                    </a:moveTo>
                    <a:lnTo>
                      <a:pt x="31" y="3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2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7"/>
                    </a:lnTo>
                    <a:lnTo>
                      <a:pt x="34" y="7"/>
                    </a:lnTo>
                    <a:lnTo>
                      <a:pt x="40" y="6"/>
                    </a:lnTo>
                    <a:lnTo>
                      <a:pt x="40" y="13"/>
                    </a:lnTo>
                    <a:lnTo>
                      <a:pt x="39" y="13"/>
                    </a:lnTo>
                    <a:lnTo>
                      <a:pt x="39" y="13"/>
                    </a:lnTo>
                    <a:lnTo>
                      <a:pt x="39" y="13"/>
                    </a:lnTo>
                    <a:lnTo>
                      <a:pt x="38" y="13"/>
                    </a:lnTo>
                    <a:lnTo>
                      <a:pt x="38" y="14"/>
                    </a:lnTo>
                    <a:lnTo>
                      <a:pt x="38" y="14"/>
                    </a:lnTo>
                    <a:lnTo>
                      <a:pt x="38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6"/>
                    </a:lnTo>
                    <a:lnTo>
                      <a:pt x="37" y="17"/>
                    </a:lnTo>
                    <a:lnTo>
                      <a:pt x="37" y="17"/>
                    </a:lnTo>
                    <a:lnTo>
                      <a:pt x="37" y="18"/>
                    </a:lnTo>
                    <a:lnTo>
                      <a:pt x="38" y="18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39" y="20"/>
                    </a:lnTo>
                    <a:lnTo>
                      <a:pt x="40" y="20"/>
                    </a:lnTo>
                    <a:lnTo>
                      <a:pt x="41" y="20"/>
                    </a:lnTo>
                    <a:lnTo>
                      <a:pt x="42" y="20"/>
                    </a:lnTo>
                    <a:lnTo>
                      <a:pt x="42" y="19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4" y="17"/>
                    </a:lnTo>
                    <a:lnTo>
                      <a:pt x="45" y="17"/>
                    </a:lnTo>
                    <a:lnTo>
                      <a:pt x="46" y="17"/>
                    </a:lnTo>
                    <a:lnTo>
                      <a:pt x="47" y="18"/>
                    </a:lnTo>
                    <a:lnTo>
                      <a:pt x="48" y="19"/>
                    </a:lnTo>
                    <a:lnTo>
                      <a:pt x="48" y="20"/>
                    </a:lnTo>
                    <a:lnTo>
                      <a:pt x="48" y="22"/>
                    </a:lnTo>
                    <a:lnTo>
                      <a:pt x="48" y="23"/>
                    </a:lnTo>
                    <a:lnTo>
                      <a:pt x="48" y="24"/>
                    </a:lnTo>
                    <a:lnTo>
                      <a:pt x="48" y="25"/>
                    </a:lnTo>
                    <a:lnTo>
                      <a:pt x="48" y="26"/>
                    </a:lnTo>
                    <a:lnTo>
                      <a:pt x="47" y="27"/>
                    </a:lnTo>
                    <a:lnTo>
                      <a:pt x="46" y="28"/>
                    </a:lnTo>
                    <a:lnTo>
                      <a:pt x="45" y="29"/>
                    </a:lnTo>
                    <a:lnTo>
                      <a:pt x="44" y="30"/>
                    </a:lnTo>
                    <a:lnTo>
                      <a:pt x="38" y="34"/>
                    </a:lnTo>
                    <a:lnTo>
                      <a:pt x="39" y="36"/>
                    </a:lnTo>
                    <a:lnTo>
                      <a:pt x="39" y="37"/>
                    </a:lnTo>
                    <a:lnTo>
                      <a:pt x="40" y="38"/>
                    </a:lnTo>
                    <a:lnTo>
                      <a:pt x="41" y="39"/>
                    </a:lnTo>
                    <a:lnTo>
                      <a:pt x="42" y="40"/>
                    </a:lnTo>
                    <a:lnTo>
                      <a:pt x="43" y="41"/>
                    </a:lnTo>
                    <a:lnTo>
                      <a:pt x="43" y="42"/>
                    </a:lnTo>
                    <a:lnTo>
                      <a:pt x="44" y="43"/>
                    </a:lnTo>
                    <a:lnTo>
                      <a:pt x="44" y="45"/>
                    </a:lnTo>
                    <a:lnTo>
                      <a:pt x="44" y="46"/>
                    </a:lnTo>
                    <a:lnTo>
                      <a:pt x="42" y="50"/>
                    </a:lnTo>
                    <a:lnTo>
                      <a:pt x="40" y="51"/>
                    </a:lnTo>
                    <a:lnTo>
                      <a:pt x="38" y="52"/>
                    </a:lnTo>
                    <a:lnTo>
                      <a:pt x="36" y="51"/>
                    </a:lnTo>
                    <a:lnTo>
                      <a:pt x="33" y="50"/>
                    </a:lnTo>
                    <a:lnTo>
                      <a:pt x="31" y="50"/>
                    </a:lnTo>
                    <a:lnTo>
                      <a:pt x="29" y="50"/>
                    </a:lnTo>
                    <a:lnTo>
                      <a:pt x="28" y="51"/>
                    </a:lnTo>
                    <a:lnTo>
                      <a:pt x="27" y="54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5" y="58"/>
                    </a:lnTo>
                    <a:lnTo>
                      <a:pt x="24" y="58"/>
                    </a:lnTo>
                    <a:lnTo>
                      <a:pt x="24" y="58"/>
                    </a:lnTo>
                    <a:lnTo>
                      <a:pt x="23" y="57"/>
                    </a:lnTo>
                    <a:lnTo>
                      <a:pt x="22" y="57"/>
                    </a:lnTo>
                    <a:lnTo>
                      <a:pt x="22" y="56"/>
                    </a:lnTo>
                    <a:lnTo>
                      <a:pt x="21" y="56"/>
                    </a:lnTo>
                    <a:lnTo>
                      <a:pt x="21" y="55"/>
                    </a:lnTo>
                    <a:lnTo>
                      <a:pt x="21" y="54"/>
                    </a:lnTo>
                    <a:lnTo>
                      <a:pt x="21" y="54"/>
                    </a:lnTo>
                    <a:lnTo>
                      <a:pt x="22" y="53"/>
                    </a:lnTo>
                    <a:lnTo>
                      <a:pt x="22" y="53"/>
                    </a:lnTo>
                    <a:lnTo>
                      <a:pt x="22" y="52"/>
                    </a:lnTo>
                    <a:lnTo>
                      <a:pt x="22" y="52"/>
                    </a:lnTo>
                    <a:lnTo>
                      <a:pt x="22" y="51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21" y="50"/>
                    </a:lnTo>
                    <a:lnTo>
                      <a:pt x="21" y="49"/>
                    </a:lnTo>
                    <a:lnTo>
                      <a:pt x="20" y="49"/>
                    </a:lnTo>
                    <a:lnTo>
                      <a:pt x="19" y="48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7" y="46"/>
                    </a:lnTo>
                    <a:lnTo>
                      <a:pt x="16" y="45"/>
                    </a:lnTo>
                    <a:lnTo>
                      <a:pt x="15" y="45"/>
                    </a:lnTo>
                    <a:lnTo>
                      <a:pt x="15" y="45"/>
                    </a:lnTo>
                    <a:lnTo>
                      <a:pt x="14" y="45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2" y="48"/>
                    </a:lnTo>
                    <a:lnTo>
                      <a:pt x="12" y="48"/>
                    </a:lnTo>
                    <a:lnTo>
                      <a:pt x="11" y="49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0" y="51"/>
                    </a:lnTo>
                    <a:lnTo>
                      <a:pt x="9" y="51"/>
                    </a:lnTo>
                    <a:lnTo>
                      <a:pt x="9" y="52"/>
                    </a:lnTo>
                    <a:lnTo>
                      <a:pt x="8" y="52"/>
                    </a:lnTo>
                    <a:lnTo>
                      <a:pt x="5" y="52"/>
                    </a:lnTo>
                    <a:lnTo>
                      <a:pt x="4" y="50"/>
                    </a:lnTo>
                    <a:lnTo>
                      <a:pt x="4" y="48"/>
                    </a:lnTo>
                    <a:lnTo>
                      <a:pt x="5" y="46"/>
                    </a:lnTo>
                    <a:lnTo>
                      <a:pt x="6" y="45"/>
                    </a:lnTo>
                    <a:lnTo>
                      <a:pt x="7" y="44"/>
                    </a:lnTo>
                    <a:lnTo>
                      <a:pt x="8" y="43"/>
                    </a:lnTo>
                    <a:lnTo>
                      <a:pt x="9" y="42"/>
                    </a:lnTo>
                    <a:lnTo>
                      <a:pt x="10" y="40"/>
                    </a:lnTo>
                    <a:lnTo>
                      <a:pt x="11" y="39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6"/>
                    </a:lnTo>
                    <a:lnTo>
                      <a:pt x="7" y="36"/>
                    </a:lnTo>
                    <a:lnTo>
                      <a:pt x="5" y="36"/>
                    </a:lnTo>
                    <a:lnTo>
                      <a:pt x="4" y="36"/>
                    </a:lnTo>
                    <a:lnTo>
                      <a:pt x="2" y="36"/>
                    </a:lnTo>
                    <a:lnTo>
                      <a:pt x="1" y="35"/>
                    </a:lnTo>
                    <a:lnTo>
                      <a:pt x="1" y="34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8" y="20"/>
                    </a:lnTo>
                    <a:lnTo>
                      <a:pt x="7" y="19"/>
                    </a:lnTo>
                    <a:lnTo>
                      <a:pt x="6" y="17"/>
                    </a:lnTo>
                    <a:lnTo>
                      <a:pt x="6" y="16"/>
                    </a:lnTo>
                    <a:lnTo>
                      <a:pt x="5" y="15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7" y="8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0" y="12"/>
                    </a:lnTo>
                    <a:lnTo>
                      <a:pt x="11" y="14"/>
                    </a:lnTo>
                    <a:lnTo>
                      <a:pt x="12" y="16"/>
                    </a:lnTo>
                    <a:lnTo>
                      <a:pt x="12" y="18"/>
                    </a:lnTo>
                    <a:lnTo>
                      <a:pt x="13" y="19"/>
                    </a:lnTo>
                    <a:lnTo>
                      <a:pt x="14" y="19"/>
                    </a:lnTo>
                    <a:lnTo>
                      <a:pt x="16" y="18"/>
                    </a:lnTo>
                    <a:lnTo>
                      <a:pt x="17" y="15"/>
                    </a:lnTo>
                    <a:lnTo>
                      <a:pt x="17" y="13"/>
                    </a:lnTo>
                    <a:lnTo>
                      <a:pt x="16" y="11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7"/>
                    </a:lnTo>
                    <a:lnTo>
                      <a:pt x="17" y="5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20" y="1"/>
                    </a:lnTo>
                    <a:lnTo>
                      <a:pt x="21" y="0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3"/>
                    </a:lnTo>
                    <a:lnTo>
                      <a:pt x="23" y="4"/>
                    </a:lnTo>
                    <a:lnTo>
                      <a:pt x="22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2" y="7"/>
                    </a:lnTo>
                    <a:lnTo>
                      <a:pt x="23" y="8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CC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1" name="Google Shape;371;p29"/>
              <p:cNvSpPr/>
              <p:nvPr/>
            </p:nvSpPr>
            <p:spPr>
              <a:xfrm>
                <a:off x="2693" y="3120"/>
                <a:ext cx="1" cy="24"/>
              </a:xfrm>
              <a:custGeom>
                <a:rect b="b" l="l" r="r" t="t"/>
                <a:pathLst>
                  <a:path extrusionOk="0" h="24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24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2" name="Google Shape;372;p29"/>
              <p:cNvSpPr/>
              <p:nvPr/>
            </p:nvSpPr>
            <p:spPr>
              <a:xfrm>
                <a:off x="2720" y="3133"/>
                <a:ext cx="15" cy="16"/>
              </a:xfrm>
              <a:custGeom>
                <a:rect b="b" l="l" r="r" t="t"/>
                <a:pathLst>
                  <a:path extrusionOk="0" h="16" w="15">
                    <a:moveTo>
                      <a:pt x="15" y="4"/>
                    </a:moveTo>
                    <a:lnTo>
                      <a:pt x="15" y="6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2" y="14"/>
                    </a:lnTo>
                    <a:lnTo>
                      <a:pt x="11" y="15"/>
                    </a:lnTo>
                    <a:lnTo>
                      <a:pt x="10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5" y="16"/>
                    </a:lnTo>
                    <a:lnTo>
                      <a:pt x="4" y="15"/>
                    </a:lnTo>
                    <a:lnTo>
                      <a:pt x="2" y="14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2" y="4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1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5" y="4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3" name="Google Shape;373;p29"/>
              <p:cNvSpPr/>
              <p:nvPr/>
            </p:nvSpPr>
            <p:spPr>
              <a:xfrm>
                <a:off x="2688" y="3135"/>
                <a:ext cx="2" cy="6"/>
              </a:xfrm>
              <a:custGeom>
                <a:rect b="b" l="l" r="r" t="t"/>
                <a:pathLst>
                  <a:path extrusionOk="0" h="6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4" name="Google Shape;374;p29"/>
              <p:cNvSpPr/>
              <p:nvPr/>
            </p:nvSpPr>
            <p:spPr>
              <a:xfrm>
                <a:off x="2725" y="3139"/>
                <a:ext cx="6" cy="5"/>
              </a:xfrm>
              <a:custGeom>
                <a:rect b="b" l="l" r="r" t="t"/>
                <a:pathLst>
                  <a:path extrusionOk="0" h="5" w="6">
                    <a:moveTo>
                      <a:pt x="4" y="5"/>
                    </a:moveTo>
                    <a:lnTo>
                      <a:pt x="4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5" name="Google Shape;375;p29"/>
              <p:cNvSpPr/>
              <p:nvPr/>
            </p:nvSpPr>
            <p:spPr>
              <a:xfrm>
                <a:off x="2688" y="3149"/>
                <a:ext cx="2" cy="9"/>
              </a:xfrm>
              <a:custGeom>
                <a:rect b="b" l="l" r="r" t="t"/>
                <a:pathLst>
                  <a:path extrusionOk="0" h="9" w="2">
                    <a:moveTo>
                      <a:pt x="0" y="0"/>
                    </a:moveTo>
                    <a:lnTo>
                      <a:pt x="2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6" name="Google Shape;376;p29"/>
              <p:cNvSpPr/>
              <p:nvPr/>
            </p:nvSpPr>
            <p:spPr>
              <a:xfrm>
                <a:off x="2693" y="3149"/>
                <a:ext cx="1" cy="16"/>
              </a:xfrm>
              <a:custGeom>
                <a:rect b="b" l="l" r="r" t="t"/>
                <a:pathLst>
                  <a:path extrusionOk="0" h="16" w="1">
                    <a:moveTo>
                      <a:pt x="1" y="16"/>
                    </a:moveTo>
                    <a:lnTo>
                      <a:pt x="0" y="0"/>
                    </a:lnTo>
                    <a:lnTo>
                      <a:pt x="1" y="12"/>
                    </a:lnTo>
                    <a:lnTo>
                      <a:pt x="1" y="16"/>
                    </a:lnTo>
                    <a:lnTo>
                      <a:pt x="1" y="16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7" name="Google Shape;377;p29"/>
              <p:cNvSpPr/>
              <p:nvPr/>
            </p:nvSpPr>
            <p:spPr>
              <a:xfrm>
                <a:off x="2688" y="3168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8" name="Google Shape;378;p29"/>
              <p:cNvSpPr/>
              <p:nvPr/>
            </p:nvSpPr>
            <p:spPr>
              <a:xfrm>
                <a:off x="2693" y="3168"/>
                <a:ext cx="1" cy="9"/>
              </a:xfrm>
              <a:custGeom>
                <a:rect b="b" l="l" r="r" t="t"/>
                <a:pathLst>
                  <a:path extrusionOk="0" h="9" w="1">
                    <a:moveTo>
                      <a:pt x="0" y="0"/>
                    </a:moveTo>
                    <a:lnTo>
                      <a:pt x="1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79" name="Google Shape;379;p29"/>
              <p:cNvSpPr/>
              <p:nvPr/>
            </p:nvSpPr>
            <p:spPr>
              <a:xfrm>
                <a:off x="2688" y="3191"/>
                <a:ext cx="2" cy="8"/>
              </a:xfrm>
              <a:custGeom>
                <a:rect b="b" l="l" r="r" t="t"/>
                <a:pathLst>
                  <a:path extrusionOk="0" h="8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0" name="Google Shape;380;p29"/>
              <p:cNvSpPr/>
              <p:nvPr/>
            </p:nvSpPr>
            <p:spPr>
              <a:xfrm>
                <a:off x="2726" y="3198"/>
                <a:ext cx="14" cy="26"/>
              </a:xfrm>
              <a:custGeom>
                <a:rect b="b" l="l" r="r" t="t"/>
                <a:pathLst>
                  <a:path extrusionOk="0" h="26" w="14">
                    <a:moveTo>
                      <a:pt x="0" y="26"/>
                    </a:moveTo>
                    <a:lnTo>
                      <a:pt x="0" y="23"/>
                    </a:lnTo>
                    <a:lnTo>
                      <a:pt x="1" y="21"/>
                    </a:lnTo>
                    <a:lnTo>
                      <a:pt x="1" y="18"/>
                    </a:lnTo>
                    <a:lnTo>
                      <a:pt x="2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7" y="7"/>
                    </a:lnTo>
                    <a:lnTo>
                      <a:pt x="9" y="4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3" y="3"/>
                    </a:lnTo>
                    <a:lnTo>
                      <a:pt x="12" y="5"/>
                    </a:lnTo>
                    <a:lnTo>
                      <a:pt x="11" y="8"/>
                    </a:lnTo>
                    <a:lnTo>
                      <a:pt x="9" y="11"/>
                    </a:lnTo>
                    <a:lnTo>
                      <a:pt x="8" y="13"/>
                    </a:lnTo>
                    <a:lnTo>
                      <a:pt x="7" y="16"/>
                    </a:lnTo>
                    <a:lnTo>
                      <a:pt x="5" y="19"/>
                    </a:lnTo>
                    <a:lnTo>
                      <a:pt x="3" y="21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66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1" name="Google Shape;381;p29"/>
              <p:cNvSpPr/>
              <p:nvPr/>
            </p:nvSpPr>
            <p:spPr>
              <a:xfrm>
                <a:off x="2703" y="3199"/>
                <a:ext cx="14" cy="38"/>
              </a:xfrm>
              <a:custGeom>
                <a:rect b="b" l="l" r="r" t="t"/>
                <a:pathLst>
                  <a:path extrusionOk="0" h="38" w="14">
                    <a:moveTo>
                      <a:pt x="14" y="38"/>
                    </a:moveTo>
                    <a:lnTo>
                      <a:pt x="12" y="35"/>
                    </a:lnTo>
                    <a:lnTo>
                      <a:pt x="10" y="33"/>
                    </a:lnTo>
                    <a:lnTo>
                      <a:pt x="8" y="29"/>
                    </a:lnTo>
                    <a:lnTo>
                      <a:pt x="6" y="26"/>
                    </a:lnTo>
                    <a:lnTo>
                      <a:pt x="4" y="22"/>
                    </a:lnTo>
                    <a:lnTo>
                      <a:pt x="2" y="18"/>
                    </a:lnTo>
                    <a:lnTo>
                      <a:pt x="1" y="14"/>
                    </a:lnTo>
                    <a:lnTo>
                      <a:pt x="0" y="9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4" y="38"/>
                    </a:lnTo>
                    <a:lnTo>
                      <a:pt x="14" y="38"/>
                    </a:lnTo>
                    <a:close/>
                  </a:path>
                </a:pathLst>
              </a:custGeom>
              <a:solidFill>
                <a:srgbClr val="66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2" name="Google Shape;382;p29"/>
              <p:cNvSpPr/>
              <p:nvPr/>
            </p:nvSpPr>
            <p:spPr>
              <a:xfrm>
                <a:off x="2688" y="3203"/>
                <a:ext cx="2" cy="13"/>
              </a:xfrm>
              <a:custGeom>
                <a:rect b="b" l="l" r="r" t="t"/>
                <a:pathLst>
                  <a:path extrusionOk="0" h="13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3" name="Google Shape;383;p29"/>
              <p:cNvSpPr/>
              <p:nvPr/>
            </p:nvSpPr>
            <p:spPr>
              <a:xfrm>
                <a:off x="2694" y="3204"/>
                <a:ext cx="2" cy="45"/>
              </a:xfrm>
              <a:custGeom>
                <a:rect b="b" l="l" r="r" t="t"/>
                <a:pathLst>
                  <a:path extrusionOk="0" h="45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4" name="Google Shape;384;p29"/>
              <p:cNvSpPr/>
              <p:nvPr/>
            </p:nvSpPr>
            <p:spPr>
              <a:xfrm>
                <a:off x="2688" y="3234"/>
                <a:ext cx="2" cy="4"/>
              </a:xfrm>
              <a:custGeom>
                <a:rect b="b" l="l" r="r" t="t"/>
                <a:pathLst>
                  <a:path extrusionOk="0" h="4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5" name="Google Shape;385;p29"/>
              <p:cNvSpPr/>
              <p:nvPr/>
            </p:nvSpPr>
            <p:spPr>
              <a:xfrm>
                <a:off x="2726" y="3250"/>
                <a:ext cx="16" cy="29"/>
              </a:xfrm>
              <a:custGeom>
                <a:rect b="b" l="l" r="r" t="t"/>
                <a:pathLst>
                  <a:path extrusionOk="0" h="29" w="16">
                    <a:moveTo>
                      <a:pt x="0" y="29"/>
                    </a:moveTo>
                    <a:lnTo>
                      <a:pt x="0" y="26"/>
                    </a:lnTo>
                    <a:lnTo>
                      <a:pt x="1" y="22"/>
                    </a:lnTo>
                    <a:lnTo>
                      <a:pt x="2" y="19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7" y="10"/>
                    </a:lnTo>
                    <a:lnTo>
                      <a:pt x="10" y="8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15" y="4"/>
                    </a:lnTo>
                    <a:lnTo>
                      <a:pt x="15" y="7"/>
                    </a:lnTo>
                    <a:lnTo>
                      <a:pt x="13" y="10"/>
                    </a:lnTo>
                    <a:lnTo>
                      <a:pt x="12" y="14"/>
                    </a:lnTo>
                    <a:lnTo>
                      <a:pt x="11" y="17"/>
                    </a:lnTo>
                    <a:lnTo>
                      <a:pt x="10" y="20"/>
                    </a:lnTo>
                    <a:lnTo>
                      <a:pt x="8" y="23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0" y="2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66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6" name="Google Shape;386;p29"/>
              <p:cNvSpPr/>
              <p:nvPr/>
            </p:nvSpPr>
            <p:spPr>
              <a:xfrm>
                <a:off x="2694" y="3251"/>
                <a:ext cx="2" cy="12"/>
              </a:xfrm>
              <a:custGeom>
                <a:rect b="b" l="l" r="r" t="t"/>
                <a:pathLst>
                  <a:path extrusionOk="0" h="12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4F3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7" name="Google Shape;387;p29"/>
              <p:cNvSpPr/>
              <p:nvPr/>
            </p:nvSpPr>
            <p:spPr>
              <a:xfrm>
                <a:off x="2880" y="3057"/>
                <a:ext cx="12" cy="19"/>
              </a:xfrm>
              <a:custGeom>
                <a:rect b="b" l="l" r="r" t="t"/>
                <a:pathLst>
                  <a:path extrusionOk="0" h="19" w="12">
                    <a:moveTo>
                      <a:pt x="12" y="19"/>
                    </a:moveTo>
                    <a:lnTo>
                      <a:pt x="0" y="0"/>
                    </a:lnTo>
                    <a:lnTo>
                      <a:pt x="12" y="13"/>
                    </a:lnTo>
                    <a:lnTo>
                      <a:pt x="12" y="19"/>
                    </a:lnTo>
                    <a:lnTo>
                      <a:pt x="12" y="19"/>
                    </a:lnTo>
                    <a:close/>
                  </a:path>
                </a:pathLst>
              </a:custGeom>
              <a:solidFill>
                <a:srgbClr val="D1C5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8" name="Google Shape;388;p29"/>
              <p:cNvSpPr/>
              <p:nvPr/>
            </p:nvSpPr>
            <p:spPr>
              <a:xfrm>
                <a:off x="2877" y="3131"/>
                <a:ext cx="33" cy="54"/>
              </a:xfrm>
              <a:custGeom>
                <a:rect b="b" l="l" r="r" t="t"/>
                <a:pathLst>
                  <a:path extrusionOk="0" h="54" w="33">
                    <a:moveTo>
                      <a:pt x="26" y="13"/>
                    </a:moveTo>
                    <a:lnTo>
                      <a:pt x="27" y="13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29" y="12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31" y="12"/>
                    </a:lnTo>
                    <a:lnTo>
                      <a:pt x="31" y="12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3" y="16"/>
                    </a:lnTo>
                    <a:lnTo>
                      <a:pt x="33" y="20"/>
                    </a:lnTo>
                    <a:lnTo>
                      <a:pt x="33" y="25"/>
                    </a:lnTo>
                    <a:lnTo>
                      <a:pt x="33" y="30"/>
                    </a:lnTo>
                    <a:lnTo>
                      <a:pt x="33" y="34"/>
                    </a:lnTo>
                    <a:lnTo>
                      <a:pt x="32" y="39"/>
                    </a:lnTo>
                    <a:lnTo>
                      <a:pt x="32" y="43"/>
                    </a:lnTo>
                    <a:lnTo>
                      <a:pt x="30" y="47"/>
                    </a:lnTo>
                    <a:lnTo>
                      <a:pt x="28" y="51"/>
                    </a:lnTo>
                    <a:lnTo>
                      <a:pt x="25" y="54"/>
                    </a:lnTo>
                    <a:lnTo>
                      <a:pt x="24" y="54"/>
                    </a:lnTo>
                    <a:lnTo>
                      <a:pt x="23" y="54"/>
                    </a:lnTo>
                    <a:lnTo>
                      <a:pt x="22" y="53"/>
                    </a:lnTo>
                    <a:lnTo>
                      <a:pt x="22" y="52"/>
                    </a:lnTo>
                    <a:lnTo>
                      <a:pt x="22" y="51"/>
                    </a:lnTo>
                    <a:lnTo>
                      <a:pt x="22" y="50"/>
                    </a:lnTo>
                    <a:lnTo>
                      <a:pt x="22" y="49"/>
                    </a:lnTo>
                    <a:lnTo>
                      <a:pt x="22" y="47"/>
                    </a:lnTo>
                    <a:lnTo>
                      <a:pt x="21" y="47"/>
                    </a:lnTo>
                    <a:lnTo>
                      <a:pt x="20" y="46"/>
                    </a:lnTo>
                    <a:lnTo>
                      <a:pt x="19" y="47"/>
                    </a:lnTo>
                    <a:lnTo>
                      <a:pt x="17" y="47"/>
                    </a:lnTo>
                    <a:lnTo>
                      <a:pt x="17" y="48"/>
                    </a:lnTo>
                    <a:lnTo>
                      <a:pt x="15" y="49"/>
                    </a:lnTo>
                    <a:lnTo>
                      <a:pt x="14" y="50"/>
                    </a:lnTo>
                    <a:lnTo>
                      <a:pt x="13" y="51"/>
                    </a:lnTo>
                    <a:lnTo>
                      <a:pt x="12" y="52"/>
                    </a:lnTo>
                    <a:lnTo>
                      <a:pt x="11" y="53"/>
                    </a:lnTo>
                    <a:lnTo>
                      <a:pt x="10" y="53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8" y="51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9" y="47"/>
                    </a:lnTo>
                    <a:lnTo>
                      <a:pt x="9" y="45"/>
                    </a:lnTo>
                    <a:lnTo>
                      <a:pt x="10" y="43"/>
                    </a:lnTo>
                    <a:lnTo>
                      <a:pt x="11" y="42"/>
                    </a:lnTo>
                    <a:lnTo>
                      <a:pt x="11" y="40"/>
                    </a:lnTo>
                    <a:lnTo>
                      <a:pt x="10" y="38"/>
                    </a:lnTo>
                    <a:lnTo>
                      <a:pt x="1" y="38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2" y="32"/>
                    </a:lnTo>
                    <a:lnTo>
                      <a:pt x="3" y="32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9" y="31"/>
                    </a:lnTo>
                    <a:lnTo>
                      <a:pt x="10" y="30"/>
                    </a:lnTo>
                    <a:lnTo>
                      <a:pt x="10" y="28"/>
                    </a:lnTo>
                    <a:lnTo>
                      <a:pt x="9" y="25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7" y="23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5" y="21"/>
                    </a:lnTo>
                    <a:lnTo>
                      <a:pt x="5" y="20"/>
                    </a:lnTo>
                    <a:lnTo>
                      <a:pt x="5" y="19"/>
                    </a:lnTo>
                    <a:lnTo>
                      <a:pt x="4" y="18"/>
                    </a:lnTo>
                    <a:lnTo>
                      <a:pt x="5" y="17"/>
                    </a:lnTo>
                    <a:lnTo>
                      <a:pt x="6" y="16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1" y="13"/>
                    </a:lnTo>
                    <a:lnTo>
                      <a:pt x="12" y="13"/>
                    </a:lnTo>
                    <a:lnTo>
                      <a:pt x="13" y="13"/>
                    </a:lnTo>
                    <a:lnTo>
                      <a:pt x="14" y="14"/>
                    </a:lnTo>
                    <a:lnTo>
                      <a:pt x="15" y="15"/>
                    </a:lnTo>
                    <a:lnTo>
                      <a:pt x="16" y="16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0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3" y="0"/>
                    </a:lnTo>
                    <a:lnTo>
                      <a:pt x="26" y="13"/>
                    </a:lnTo>
                    <a:lnTo>
                      <a:pt x="26" y="13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89" name="Google Shape;389;p29"/>
              <p:cNvSpPr/>
              <p:nvPr/>
            </p:nvSpPr>
            <p:spPr>
              <a:xfrm>
                <a:off x="2893" y="3154"/>
                <a:ext cx="12" cy="13"/>
              </a:xfrm>
              <a:custGeom>
                <a:rect b="b" l="l" r="r" t="t"/>
                <a:pathLst>
                  <a:path extrusionOk="0" h="13" w="12">
                    <a:moveTo>
                      <a:pt x="12" y="6"/>
                    </a:moveTo>
                    <a:lnTo>
                      <a:pt x="11" y="7"/>
                    </a:lnTo>
                    <a:lnTo>
                      <a:pt x="11" y="7"/>
                    </a:lnTo>
                    <a:lnTo>
                      <a:pt x="11" y="8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9" y="11"/>
                    </a:lnTo>
                    <a:lnTo>
                      <a:pt x="9" y="12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1"/>
                    </a:lnTo>
                    <a:lnTo>
                      <a:pt x="11" y="3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47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0" name="Google Shape;390;p29"/>
              <p:cNvSpPr/>
              <p:nvPr/>
            </p:nvSpPr>
            <p:spPr>
              <a:xfrm>
                <a:off x="2886" y="3207"/>
                <a:ext cx="12" cy="22"/>
              </a:xfrm>
              <a:custGeom>
                <a:rect b="b" l="l" r="r" t="t"/>
                <a:pathLst>
                  <a:path extrusionOk="0" h="22" w="12">
                    <a:moveTo>
                      <a:pt x="12" y="22"/>
                    </a:moveTo>
                    <a:lnTo>
                      <a:pt x="10" y="21"/>
                    </a:lnTo>
                    <a:lnTo>
                      <a:pt x="8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3" y="10"/>
                    </a:lnTo>
                    <a:lnTo>
                      <a:pt x="2" y="8"/>
                    </a:lnTo>
                    <a:lnTo>
                      <a:pt x="1" y="6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6" y="6"/>
                    </a:lnTo>
                    <a:lnTo>
                      <a:pt x="7" y="8"/>
                    </a:lnTo>
                    <a:lnTo>
                      <a:pt x="8" y="11"/>
                    </a:lnTo>
                    <a:lnTo>
                      <a:pt x="9" y="14"/>
                    </a:lnTo>
                    <a:lnTo>
                      <a:pt x="10" y="16"/>
                    </a:lnTo>
                    <a:lnTo>
                      <a:pt x="10" y="19"/>
                    </a:lnTo>
                    <a:lnTo>
                      <a:pt x="11" y="21"/>
                    </a:lnTo>
                    <a:lnTo>
                      <a:pt x="12" y="22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66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1" name="Google Shape;391;p29"/>
              <p:cNvSpPr/>
              <p:nvPr/>
            </p:nvSpPr>
            <p:spPr>
              <a:xfrm>
                <a:off x="2897" y="3214"/>
                <a:ext cx="15" cy="135"/>
              </a:xfrm>
              <a:custGeom>
                <a:rect b="b" l="l" r="r" t="t"/>
                <a:pathLst>
                  <a:path extrusionOk="0" h="135" w="15">
                    <a:moveTo>
                      <a:pt x="15" y="131"/>
                    </a:moveTo>
                    <a:lnTo>
                      <a:pt x="14" y="133"/>
                    </a:lnTo>
                    <a:lnTo>
                      <a:pt x="13" y="134"/>
                    </a:lnTo>
                    <a:lnTo>
                      <a:pt x="12" y="135"/>
                    </a:lnTo>
                    <a:lnTo>
                      <a:pt x="12" y="135"/>
                    </a:lnTo>
                    <a:lnTo>
                      <a:pt x="10" y="135"/>
                    </a:lnTo>
                    <a:lnTo>
                      <a:pt x="9" y="135"/>
                    </a:lnTo>
                    <a:lnTo>
                      <a:pt x="8" y="135"/>
                    </a:lnTo>
                    <a:lnTo>
                      <a:pt x="7" y="134"/>
                    </a:lnTo>
                    <a:lnTo>
                      <a:pt x="5" y="134"/>
                    </a:lnTo>
                    <a:lnTo>
                      <a:pt x="4" y="133"/>
                    </a:lnTo>
                    <a:lnTo>
                      <a:pt x="1" y="133"/>
                    </a:lnTo>
                    <a:lnTo>
                      <a:pt x="0" y="119"/>
                    </a:lnTo>
                    <a:lnTo>
                      <a:pt x="0" y="105"/>
                    </a:lnTo>
                    <a:lnTo>
                      <a:pt x="0" y="91"/>
                    </a:lnTo>
                    <a:lnTo>
                      <a:pt x="1" y="78"/>
                    </a:lnTo>
                    <a:lnTo>
                      <a:pt x="2" y="64"/>
                    </a:lnTo>
                    <a:lnTo>
                      <a:pt x="4" y="51"/>
                    </a:lnTo>
                    <a:lnTo>
                      <a:pt x="6" y="38"/>
                    </a:lnTo>
                    <a:lnTo>
                      <a:pt x="8" y="25"/>
                    </a:lnTo>
                    <a:lnTo>
                      <a:pt x="11" y="13"/>
                    </a:lnTo>
                    <a:lnTo>
                      <a:pt x="15" y="0"/>
                    </a:lnTo>
                    <a:lnTo>
                      <a:pt x="15" y="131"/>
                    </a:lnTo>
                    <a:lnTo>
                      <a:pt x="15" y="131"/>
                    </a:lnTo>
                    <a:close/>
                  </a:path>
                </a:pathLst>
              </a:custGeom>
              <a:solidFill>
                <a:srgbClr val="F0E8C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2" name="Google Shape;392;p29"/>
              <p:cNvSpPr/>
              <p:nvPr/>
            </p:nvSpPr>
            <p:spPr>
              <a:xfrm>
                <a:off x="2879" y="3269"/>
                <a:ext cx="12" cy="25"/>
              </a:xfrm>
              <a:custGeom>
                <a:rect b="b" l="l" r="r" t="t"/>
                <a:pathLst>
                  <a:path extrusionOk="0" h="25" w="12">
                    <a:moveTo>
                      <a:pt x="12" y="25"/>
                    </a:moveTo>
                    <a:lnTo>
                      <a:pt x="10" y="24"/>
                    </a:lnTo>
                    <a:lnTo>
                      <a:pt x="8" y="23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4" y="19"/>
                    </a:lnTo>
                    <a:lnTo>
                      <a:pt x="3" y="17"/>
                    </a:lnTo>
                    <a:lnTo>
                      <a:pt x="2" y="15"/>
                    </a:lnTo>
                    <a:lnTo>
                      <a:pt x="1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6" y="6"/>
                    </a:lnTo>
                    <a:lnTo>
                      <a:pt x="7" y="9"/>
                    </a:lnTo>
                    <a:lnTo>
                      <a:pt x="8" y="11"/>
                    </a:lnTo>
                    <a:lnTo>
                      <a:pt x="9" y="14"/>
                    </a:lnTo>
                    <a:lnTo>
                      <a:pt x="10" y="17"/>
                    </a:lnTo>
                    <a:lnTo>
                      <a:pt x="11" y="19"/>
                    </a:lnTo>
                    <a:lnTo>
                      <a:pt x="11" y="22"/>
                    </a:lnTo>
                    <a:lnTo>
                      <a:pt x="12" y="25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66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3" name="Google Shape;393;p29"/>
              <p:cNvSpPr/>
              <p:nvPr/>
            </p:nvSpPr>
            <p:spPr>
              <a:xfrm>
                <a:off x="2856" y="3426"/>
                <a:ext cx="7" cy="6"/>
              </a:xfrm>
              <a:custGeom>
                <a:rect b="b" l="l" r="r" t="t"/>
                <a:pathLst>
                  <a:path extrusionOk="0" h="6" w="7">
                    <a:moveTo>
                      <a:pt x="7" y="2"/>
                    </a:moveTo>
                    <a:lnTo>
                      <a:pt x="7" y="3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3" y="6"/>
                    </a:lnTo>
                    <a:lnTo>
                      <a:pt x="0" y="6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D1C5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394" name="Google Shape;394;p29"/>
            <p:cNvGrpSpPr/>
            <p:nvPr/>
          </p:nvGrpSpPr>
          <p:grpSpPr>
            <a:xfrm>
              <a:off x="2961" y="2777"/>
              <a:ext cx="416" cy="668"/>
              <a:chOff x="2961" y="2793"/>
              <a:chExt cx="416" cy="668"/>
            </a:xfrm>
          </p:grpSpPr>
          <p:sp>
            <p:nvSpPr>
              <p:cNvPr id="395" name="Google Shape;395;p29"/>
              <p:cNvSpPr/>
              <p:nvPr/>
            </p:nvSpPr>
            <p:spPr>
              <a:xfrm>
                <a:off x="2965" y="2797"/>
                <a:ext cx="170" cy="634"/>
              </a:xfrm>
              <a:custGeom>
                <a:rect b="b" l="l" r="r" t="t"/>
                <a:pathLst>
                  <a:path extrusionOk="0" h="634" w="170">
                    <a:moveTo>
                      <a:pt x="116" y="0"/>
                    </a:moveTo>
                    <a:lnTo>
                      <a:pt x="117" y="2"/>
                    </a:lnTo>
                    <a:lnTo>
                      <a:pt x="118" y="3"/>
                    </a:lnTo>
                    <a:lnTo>
                      <a:pt x="119" y="5"/>
                    </a:lnTo>
                    <a:lnTo>
                      <a:pt x="119" y="7"/>
                    </a:lnTo>
                    <a:lnTo>
                      <a:pt x="118" y="9"/>
                    </a:lnTo>
                    <a:lnTo>
                      <a:pt x="118" y="12"/>
                    </a:lnTo>
                    <a:lnTo>
                      <a:pt x="117" y="14"/>
                    </a:lnTo>
                    <a:lnTo>
                      <a:pt x="117" y="16"/>
                    </a:lnTo>
                    <a:lnTo>
                      <a:pt x="112" y="47"/>
                    </a:lnTo>
                    <a:lnTo>
                      <a:pt x="116" y="50"/>
                    </a:lnTo>
                    <a:lnTo>
                      <a:pt x="119" y="52"/>
                    </a:lnTo>
                    <a:lnTo>
                      <a:pt x="122" y="55"/>
                    </a:lnTo>
                    <a:lnTo>
                      <a:pt x="126" y="57"/>
                    </a:lnTo>
                    <a:lnTo>
                      <a:pt x="129" y="60"/>
                    </a:lnTo>
                    <a:lnTo>
                      <a:pt x="133" y="63"/>
                    </a:lnTo>
                    <a:lnTo>
                      <a:pt x="136" y="66"/>
                    </a:lnTo>
                    <a:lnTo>
                      <a:pt x="139" y="69"/>
                    </a:lnTo>
                    <a:lnTo>
                      <a:pt x="142" y="73"/>
                    </a:lnTo>
                    <a:lnTo>
                      <a:pt x="145" y="76"/>
                    </a:lnTo>
                    <a:lnTo>
                      <a:pt x="147" y="80"/>
                    </a:lnTo>
                    <a:lnTo>
                      <a:pt x="149" y="84"/>
                    </a:lnTo>
                    <a:lnTo>
                      <a:pt x="151" y="88"/>
                    </a:lnTo>
                    <a:lnTo>
                      <a:pt x="152" y="93"/>
                    </a:lnTo>
                    <a:lnTo>
                      <a:pt x="153" y="97"/>
                    </a:lnTo>
                    <a:lnTo>
                      <a:pt x="153" y="102"/>
                    </a:lnTo>
                    <a:lnTo>
                      <a:pt x="167" y="324"/>
                    </a:lnTo>
                    <a:lnTo>
                      <a:pt x="170" y="404"/>
                    </a:lnTo>
                    <a:lnTo>
                      <a:pt x="170" y="433"/>
                    </a:lnTo>
                    <a:lnTo>
                      <a:pt x="170" y="462"/>
                    </a:lnTo>
                    <a:lnTo>
                      <a:pt x="168" y="490"/>
                    </a:lnTo>
                    <a:lnTo>
                      <a:pt x="166" y="518"/>
                    </a:lnTo>
                    <a:lnTo>
                      <a:pt x="163" y="546"/>
                    </a:lnTo>
                    <a:lnTo>
                      <a:pt x="159" y="573"/>
                    </a:lnTo>
                    <a:lnTo>
                      <a:pt x="153" y="599"/>
                    </a:lnTo>
                    <a:lnTo>
                      <a:pt x="147" y="625"/>
                    </a:lnTo>
                    <a:lnTo>
                      <a:pt x="145" y="628"/>
                    </a:lnTo>
                    <a:lnTo>
                      <a:pt x="142" y="630"/>
                    </a:lnTo>
                    <a:lnTo>
                      <a:pt x="139" y="632"/>
                    </a:lnTo>
                    <a:lnTo>
                      <a:pt x="136" y="633"/>
                    </a:lnTo>
                    <a:lnTo>
                      <a:pt x="133" y="634"/>
                    </a:lnTo>
                    <a:lnTo>
                      <a:pt x="129" y="634"/>
                    </a:lnTo>
                    <a:lnTo>
                      <a:pt x="126" y="634"/>
                    </a:lnTo>
                    <a:lnTo>
                      <a:pt x="122" y="634"/>
                    </a:lnTo>
                    <a:lnTo>
                      <a:pt x="36" y="633"/>
                    </a:lnTo>
                    <a:lnTo>
                      <a:pt x="33" y="632"/>
                    </a:lnTo>
                    <a:lnTo>
                      <a:pt x="31" y="631"/>
                    </a:lnTo>
                    <a:lnTo>
                      <a:pt x="28" y="629"/>
                    </a:lnTo>
                    <a:lnTo>
                      <a:pt x="27" y="626"/>
                    </a:lnTo>
                    <a:lnTo>
                      <a:pt x="25" y="623"/>
                    </a:lnTo>
                    <a:lnTo>
                      <a:pt x="24" y="620"/>
                    </a:lnTo>
                    <a:lnTo>
                      <a:pt x="23" y="617"/>
                    </a:lnTo>
                    <a:lnTo>
                      <a:pt x="22" y="614"/>
                    </a:lnTo>
                    <a:lnTo>
                      <a:pt x="15" y="583"/>
                    </a:lnTo>
                    <a:lnTo>
                      <a:pt x="9" y="551"/>
                    </a:lnTo>
                    <a:lnTo>
                      <a:pt x="5" y="519"/>
                    </a:lnTo>
                    <a:lnTo>
                      <a:pt x="2" y="485"/>
                    </a:lnTo>
                    <a:lnTo>
                      <a:pt x="1" y="452"/>
                    </a:lnTo>
                    <a:lnTo>
                      <a:pt x="0" y="418"/>
                    </a:lnTo>
                    <a:lnTo>
                      <a:pt x="0" y="383"/>
                    </a:lnTo>
                    <a:lnTo>
                      <a:pt x="1" y="349"/>
                    </a:lnTo>
                    <a:lnTo>
                      <a:pt x="4" y="271"/>
                    </a:lnTo>
                    <a:lnTo>
                      <a:pt x="11" y="151"/>
                    </a:lnTo>
                    <a:lnTo>
                      <a:pt x="12" y="139"/>
                    </a:lnTo>
                    <a:lnTo>
                      <a:pt x="12" y="127"/>
                    </a:lnTo>
                    <a:lnTo>
                      <a:pt x="13" y="115"/>
                    </a:lnTo>
                    <a:lnTo>
                      <a:pt x="13" y="103"/>
                    </a:lnTo>
                    <a:lnTo>
                      <a:pt x="15" y="92"/>
                    </a:lnTo>
                    <a:lnTo>
                      <a:pt x="19" y="81"/>
                    </a:lnTo>
                    <a:lnTo>
                      <a:pt x="24" y="72"/>
                    </a:lnTo>
                    <a:lnTo>
                      <a:pt x="33" y="64"/>
                    </a:lnTo>
                    <a:lnTo>
                      <a:pt x="54" y="47"/>
                    </a:lnTo>
                    <a:lnTo>
                      <a:pt x="53" y="41"/>
                    </a:lnTo>
                    <a:lnTo>
                      <a:pt x="52" y="36"/>
                    </a:lnTo>
                    <a:lnTo>
                      <a:pt x="51" y="31"/>
                    </a:lnTo>
                    <a:lnTo>
                      <a:pt x="50" y="26"/>
                    </a:lnTo>
                    <a:lnTo>
                      <a:pt x="49" y="20"/>
                    </a:lnTo>
                    <a:lnTo>
                      <a:pt x="48" y="15"/>
                    </a:lnTo>
                    <a:lnTo>
                      <a:pt x="48" y="10"/>
                    </a:lnTo>
                    <a:lnTo>
                      <a:pt x="48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1"/>
                    </a:lnTo>
                    <a:lnTo>
                      <a:pt x="51" y="1"/>
                    </a:lnTo>
                    <a:lnTo>
                      <a:pt x="52" y="1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6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5" y="0"/>
                    </a:lnTo>
                    <a:lnTo>
                      <a:pt x="79" y="0"/>
                    </a:lnTo>
                    <a:lnTo>
                      <a:pt x="82" y="0"/>
                    </a:lnTo>
                    <a:lnTo>
                      <a:pt x="86" y="0"/>
                    </a:lnTo>
                    <a:lnTo>
                      <a:pt x="89" y="0"/>
                    </a:lnTo>
                    <a:lnTo>
                      <a:pt x="93" y="0"/>
                    </a:lnTo>
                    <a:lnTo>
                      <a:pt x="96" y="0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8" y="0"/>
                    </a:lnTo>
                    <a:lnTo>
                      <a:pt x="111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6" name="Google Shape;396;p29"/>
              <p:cNvSpPr/>
              <p:nvPr/>
            </p:nvSpPr>
            <p:spPr>
              <a:xfrm>
                <a:off x="3079" y="2793"/>
                <a:ext cx="9" cy="20"/>
              </a:xfrm>
              <a:custGeom>
                <a:rect b="b" l="l" r="r" t="t"/>
                <a:pathLst>
                  <a:path extrusionOk="0" h="20" w="9">
                    <a:moveTo>
                      <a:pt x="7" y="20"/>
                    </a:moveTo>
                    <a:lnTo>
                      <a:pt x="7" y="20"/>
                    </a:lnTo>
                    <a:lnTo>
                      <a:pt x="7" y="19"/>
                    </a:lnTo>
                    <a:lnTo>
                      <a:pt x="8" y="17"/>
                    </a:lnTo>
                    <a:lnTo>
                      <a:pt x="8" y="14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8" y="6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7" name="Google Shape;397;p29"/>
              <p:cNvSpPr/>
              <p:nvPr/>
            </p:nvSpPr>
            <p:spPr>
              <a:xfrm>
                <a:off x="3073" y="2812"/>
                <a:ext cx="13" cy="36"/>
              </a:xfrm>
              <a:custGeom>
                <a:rect b="b" l="l" r="r" t="t"/>
                <a:pathLst>
                  <a:path extrusionOk="0" h="36" w="13">
                    <a:moveTo>
                      <a:pt x="6" y="29"/>
                    </a:moveTo>
                    <a:lnTo>
                      <a:pt x="8" y="33"/>
                    </a:lnTo>
                    <a:lnTo>
                      <a:pt x="13" y="1"/>
                    </a:lnTo>
                    <a:lnTo>
                      <a:pt x="6" y="0"/>
                    </a:lnTo>
                    <a:lnTo>
                      <a:pt x="1" y="32"/>
                    </a:lnTo>
                    <a:lnTo>
                      <a:pt x="2" y="36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2" y="36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8" name="Google Shape;398;p29"/>
              <p:cNvSpPr/>
              <p:nvPr/>
            </p:nvSpPr>
            <p:spPr>
              <a:xfrm>
                <a:off x="3075" y="2841"/>
                <a:ext cx="47" cy="58"/>
              </a:xfrm>
              <a:custGeom>
                <a:rect b="b" l="l" r="r" t="t"/>
                <a:pathLst>
                  <a:path extrusionOk="0" h="58" w="47">
                    <a:moveTo>
                      <a:pt x="47" y="58"/>
                    </a:moveTo>
                    <a:lnTo>
                      <a:pt x="47" y="58"/>
                    </a:lnTo>
                    <a:lnTo>
                      <a:pt x="46" y="53"/>
                    </a:lnTo>
                    <a:lnTo>
                      <a:pt x="46" y="48"/>
                    </a:lnTo>
                    <a:lnTo>
                      <a:pt x="44" y="43"/>
                    </a:lnTo>
                    <a:lnTo>
                      <a:pt x="42" y="38"/>
                    </a:lnTo>
                    <a:lnTo>
                      <a:pt x="40" y="34"/>
                    </a:lnTo>
                    <a:lnTo>
                      <a:pt x="38" y="30"/>
                    </a:lnTo>
                    <a:lnTo>
                      <a:pt x="35" y="26"/>
                    </a:lnTo>
                    <a:lnTo>
                      <a:pt x="32" y="22"/>
                    </a:lnTo>
                    <a:lnTo>
                      <a:pt x="28" y="19"/>
                    </a:lnTo>
                    <a:lnTo>
                      <a:pt x="25" y="16"/>
                    </a:lnTo>
                    <a:lnTo>
                      <a:pt x="22" y="13"/>
                    </a:lnTo>
                    <a:lnTo>
                      <a:pt x="18" y="10"/>
                    </a:lnTo>
                    <a:lnTo>
                      <a:pt x="14" y="7"/>
                    </a:lnTo>
                    <a:lnTo>
                      <a:pt x="11" y="4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4" y="9"/>
                    </a:lnTo>
                    <a:lnTo>
                      <a:pt x="7" y="12"/>
                    </a:lnTo>
                    <a:lnTo>
                      <a:pt x="10" y="14"/>
                    </a:lnTo>
                    <a:lnTo>
                      <a:pt x="14" y="17"/>
                    </a:lnTo>
                    <a:lnTo>
                      <a:pt x="17" y="20"/>
                    </a:lnTo>
                    <a:lnTo>
                      <a:pt x="20" y="22"/>
                    </a:lnTo>
                    <a:lnTo>
                      <a:pt x="23" y="25"/>
                    </a:lnTo>
                    <a:lnTo>
                      <a:pt x="26" y="29"/>
                    </a:lnTo>
                    <a:lnTo>
                      <a:pt x="29" y="32"/>
                    </a:lnTo>
                    <a:lnTo>
                      <a:pt x="32" y="35"/>
                    </a:lnTo>
                    <a:lnTo>
                      <a:pt x="34" y="38"/>
                    </a:lnTo>
                    <a:lnTo>
                      <a:pt x="36" y="42"/>
                    </a:lnTo>
                    <a:lnTo>
                      <a:pt x="37" y="46"/>
                    </a:lnTo>
                    <a:lnTo>
                      <a:pt x="38" y="49"/>
                    </a:lnTo>
                    <a:lnTo>
                      <a:pt x="39" y="53"/>
                    </a:lnTo>
                    <a:lnTo>
                      <a:pt x="39" y="58"/>
                    </a:lnTo>
                    <a:lnTo>
                      <a:pt x="39" y="58"/>
                    </a:lnTo>
                    <a:lnTo>
                      <a:pt x="47" y="5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399" name="Google Shape;399;p29"/>
              <p:cNvSpPr/>
              <p:nvPr/>
            </p:nvSpPr>
            <p:spPr>
              <a:xfrm>
                <a:off x="3129" y="3121"/>
                <a:ext cx="9" cy="80"/>
              </a:xfrm>
              <a:custGeom>
                <a:rect b="b" l="l" r="r" t="t"/>
                <a:pathLst>
                  <a:path extrusionOk="0" h="80" w="9">
                    <a:moveTo>
                      <a:pt x="9" y="80"/>
                    </a:moveTo>
                    <a:lnTo>
                      <a:pt x="9" y="8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9" y="8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0" name="Google Shape;400;p29"/>
              <p:cNvSpPr/>
              <p:nvPr/>
            </p:nvSpPr>
            <p:spPr>
              <a:xfrm>
                <a:off x="3108" y="3201"/>
                <a:ext cx="31" cy="223"/>
              </a:xfrm>
              <a:custGeom>
                <a:rect b="b" l="l" r="r" t="t"/>
                <a:pathLst>
                  <a:path extrusionOk="0" h="223" w="31">
                    <a:moveTo>
                      <a:pt x="7" y="223"/>
                    </a:moveTo>
                    <a:lnTo>
                      <a:pt x="7" y="222"/>
                    </a:lnTo>
                    <a:lnTo>
                      <a:pt x="14" y="196"/>
                    </a:lnTo>
                    <a:lnTo>
                      <a:pt x="19" y="170"/>
                    </a:lnTo>
                    <a:lnTo>
                      <a:pt x="24" y="142"/>
                    </a:lnTo>
                    <a:lnTo>
                      <a:pt x="27" y="115"/>
                    </a:lnTo>
                    <a:lnTo>
                      <a:pt x="29" y="87"/>
                    </a:lnTo>
                    <a:lnTo>
                      <a:pt x="30" y="58"/>
                    </a:lnTo>
                    <a:lnTo>
                      <a:pt x="31" y="29"/>
                    </a:lnTo>
                    <a:lnTo>
                      <a:pt x="30" y="0"/>
                    </a:lnTo>
                    <a:lnTo>
                      <a:pt x="23" y="0"/>
                    </a:lnTo>
                    <a:lnTo>
                      <a:pt x="23" y="29"/>
                    </a:lnTo>
                    <a:lnTo>
                      <a:pt x="23" y="58"/>
                    </a:lnTo>
                    <a:lnTo>
                      <a:pt x="21" y="86"/>
                    </a:lnTo>
                    <a:lnTo>
                      <a:pt x="19" y="114"/>
                    </a:lnTo>
                    <a:lnTo>
                      <a:pt x="16" y="141"/>
                    </a:lnTo>
                    <a:lnTo>
                      <a:pt x="12" y="168"/>
                    </a:lnTo>
                    <a:lnTo>
                      <a:pt x="6" y="194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7" y="223"/>
                    </a:lnTo>
                    <a:lnTo>
                      <a:pt x="7" y="223"/>
                    </a:lnTo>
                    <a:lnTo>
                      <a:pt x="7" y="222"/>
                    </a:lnTo>
                    <a:lnTo>
                      <a:pt x="7" y="223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1" name="Google Shape;401;p29"/>
              <p:cNvSpPr/>
              <p:nvPr/>
            </p:nvSpPr>
            <p:spPr>
              <a:xfrm>
                <a:off x="3087" y="3420"/>
                <a:ext cx="28" cy="15"/>
              </a:xfrm>
              <a:custGeom>
                <a:rect b="b" l="l" r="r" t="t"/>
                <a:pathLst>
                  <a:path extrusionOk="0" h="15" w="28">
                    <a:moveTo>
                      <a:pt x="0" y="15"/>
                    </a:moveTo>
                    <a:lnTo>
                      <a:pt x="0" y="15"/>
                    </a:lnTo>
                    <a:lnTo>
                      <a:pt x="4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5" y="14"/>
                    </a:lnTo>
                    <a:lnTo>
                      <a:pt x="19" y="13"/>
                    </a:lnTo>
                    <a:lnTo>
                      <a:pt x="22" y="11"/>
                    </a:lnTo>
                    <a:lnTo>
                      <a:pt x="25" y="8"/>
                    </a:lnTo>
                    <a:lnTo>
                      <a:pt x="28" y="4"/>
                    </a:lnTo>
                    <a:lnTo>
                      <a:pt x="21" y="0"/>
                    </a:lnTo>
                    <a:lnTo>
                      <a:pt x="20" y="2"/>
                    </a:lnTo>
                    <a:lnTo>
                      <a:pt x="18" y="4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1" y="6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2" name="Google Shape;402;p29"/>
              <p:cNvSpPr/>
              <p:nvPr/>
            </p:nvSpPr>
            <p:spPr>
              <a:xfrm>
                <a:off x="3000" y="3426"/>
                <a:ext cx="87" cy="9"/>
              </a:xfrm>
              <a:custGeom>
                <a:rect b="b" l="l" r="r" t="t"/>
                <a:pathLst>
                  <a:path extrusionOk="0" h="9" w="87">
                    <a:moveTo>
                      <a:pt x="0" y="9"/>
                    </a:moveTo>
                    <a:lnTo>
                      <a:pt x="1" y="9"/>
                    </a:lnTo>
                    <a:lnTo>
                      <a:pt x="87" y="9"/>
                    </a:lnTo>
                    <a:lnTo>
                      <a:pt x="87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3" name="Google Shape;403;p29"/>
              <p:cNvSpPr/>
              <p:nvPr/>
            </p:nvSpPr>
            <p:spPr>
              <a:xfrm>
                <a:off x="2984" y="3410"/>
                <a:ext cx="17" cy="25"/>
              </a:xfrm>
              <a:custGeom>
                <a:rect b="b" l="l" r="r" t="t"/>
                <a:pathLst>
                  <a:path extrusionOk="0" h="25" w="17">
                    <a:moveTo>
                      <a:pt x="0" y="3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1" y="9"/>
                    </a:lnTo>
                    <a:lnTo>
                      <a:pt x="3" y="12"/>
                    </a:lnTo>
                    <a:lnTo>
                      <a:pt x="5" y="16"/>
                    </a:lnTo>
                    <a:lnTo>
                      <a:pt x="7" y="19"/>
                    </a:lnTo>
                    <a:lnTo>
                      <a:pt x="9" y="21"/>
                    </a:lnTo>
                    <a:lnTo>
                      <a:pt x="12" y="23"/>
                    </a:lnTo>
                    <a:lnTo>
                      <a:pt x="16" y="25"/>
                    </a:lnTo>
                    <a:lnTo>
                      <a:pt x="17" y="16"/>
                    </a:lnTo>
                    <a:lnTo>
                      <a:pt x="15" y="15"/>
                    </a:lnTo>
                    <a:lnTo>
                      <a:pt x="14" y="14"/>
                    </a:lnTo>
                    <a:lnTo>
                      <a:pt x="12" y="13"/>
                    </a:lnTo>
                    <a:lnTo>
                      <a:pt x="11" y="10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8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4" name="Google Shape;404;p29"/>
              <p:cNvSpPr/>
              <p:nvPr/>
            </p:nvSpPr>
            <p:spPr>
              <a:xfrm>
                <a:off x="2961" y="3146"/>
                <a:ext cx="30" cy="267"/>
              </a:xfrm>
              <a:custGeom>
                <a:rect b="b" l="l" r="r" t="t"/>
                <a:pathLst>
                  <a:path extrusionOk="0" h="267" w="30">
                    <a:moveTo>
                      <a:pt x="1" y="0"/>
                    </a:moveTo>
                    <a:lnTo>
                      <a:pt x="1" y="0"/>
                    </a:lnTo>
                    <a:lnTo>
                      <a:pt x="0" y="34"/>
                    </a:lnTo>
                    <a:lnTo>
                      <a:pt x="0" y="69"/>
                    </a:lnTo>
                    <a:lnTo>
                      <a:pt x="1" y="103"/>
                    </a:lnTo>
                    <a:lnTo>
                      <a:pt x="2" y="137"/>
                    </a:lnTo>
                    <a:lnTo>
                      <a:pt x="5" y="170"/>
                    </a:lnTo>
                    <a:lnTo>
                      <a:pt x="9" y="203"/>
                    </a:lnTo>
                    <a:lnTo>
                      <a:pt x="15" y="235"/>
                    </a:lnTo>
                    <a:lnTo>
                      <a:pt x="23" y="267"/>
                    </a:lnTo>
                    <a:lnTo>
                      <a:pt x="30" y="264"/>
                    </a:lnTo>
                    <a:lnTo>
                      <a:pt x="23" y="233"/>
                    </a:lnTo>
                    <a:lnTo>
                      <a:pt x="17" y="202"/>
                    </a:lnTo>
                    <a:lnTo>
                      <a:pt x="13" y="169"/>
                    </a:lnTo>
                    <a:lnTo>
                      <a:pt x="10" y="136"/>
                    </a:lnTo>
                    <a:lnTo>
                      <a:pt x="8" y="103"/>
                    </a:lnTo>
                    <a:lnTo>
                      <a:pt x="8" y="69"/>
                    </a:lnTo>
                    <a:lnTo>
                      <a:pt x="8" y="34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5" name="Google Shape;405;p29"/>
              <p:cNvSpPr/>
              <p:nvPr/>
            </p:nvSpPr>
            <p:spPr>
              <a:xfrm>
                <a:off x="2962" y="3068"/>
                <a:ext cx="11" cy="78"/>
              </a:xfrm>
              <a:custGeom>
                <a:rect b="b" l="l" r="r" t="t"/>
                <a:pathLst>
                  <a:path extrusionOk="0" h="78" w="11">
                    <a:moveTo>
                      <a:pt x="3" y="0"/>
                    </a:moveTo>
                    <a:lnTo>
                      <a:pt x="3" y="0"/>
                    </a:lnTo>
                    <a:lnTo>
                      <a:pt x="0" y="78"/>
                    </a:lnTo>
                    <a:lnTo>
                      <a:pt x="7" y="78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6" name="Google Shape;406;p29"/>
              <p:cNvSpPr/>
              <p:nvPr/>
            </p:nvSpPr>
            <p:spPr>
              <a:xfrm>
                <a:off x="2965" y="2947"/>
                <a:ext cx="14" cy="121"/>
              </a:xfrm>
              <a:custGeom>
                <a:rect b="b" l="l" r="r" t="t"/>
                <a:pathLst>
                  <a:path extrusionOk="0" h="121" w="14">
                    <a:moveTo>
                      <a:pt x="7" y="0"/>
                    </a:moveTo>
                    <a:lnTo>
                      <a:pt x="7" y="1"/>
                    </a:lnTo>
                    <a:lnTo>
                      <a:pt x="0" y="121"/>
                    </a:lnTo>
                    <a:lnTo>
                      <a:pt x="8" y="121"/>
                    </a:lnTo>
                    <a:lnTo>
                      <a:pt x="14" y="1"/>
                    </a:lnTo>
                    <a:lnTo>
                      <a:pt x="14" y="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7" name="Google Shape;407;p29"/>
              <p:cNvSpPr/>
              <p:nvPr/>
            </p:nvSpPr>
            <p:spPr>
              <a:xfrm>
                <a:off x="2972" y="2857"/>
                <a:ext cx="28" cy="92"/>
              </a:xfrm>
              <a:custGeom>
                <a:rect b="b" l="l" r="r" t="t"/>
                <a:pathLst>
                  <a:path extrusionOk="0" h="92" w="28">
                    <a:moveTo>
                      <a:pt x="23" y="1"/>
                    </a:moveTo>
                    <a:lnTo>
                      <a:pt x="24" y="0"/>
                    </a:lnTo>
                    <a:lnTo>
                      <a:pt x="14" y="9"/>
                    </a:lnTo>
                    <a:lnTo>
                      <a:pt x="8" y="19"/>
                    </a:lnTo>
                    <a:lnTo>
                      <a:pt x="4" y="31"/>
                    </a:lnTo>
                    <a:lnTo>
                      <a:pt x="3" y="43"/>
                    </a:lnTo>
                    <a:lnTo>
                      <a:pt x="2" y="55"/>
                    </a:lnTo>
                    <a:lnTo>
                      <a:pt x="2" y="67"/>
                    </a:lnTo>
                    <a:lnTo>
                      <a:pt x="1" y="79"/>
                    </a:lnTo>
                    <a:lnTo>
                      <a:pt x="0" y="90"/>
                    </a:lnTo>
                    <a:lnTo>
                      <a:pt x="7" y="92"/>
                    </a:lnTo>
                    <a:lnTo>
                      <a:pt x="9" y="80"/>
                    </a:lnTo>
                    <a:lnTo>
                      <a:pt x="9" y="67"/>
                    </a:lnTo>
                    <a:lnTo>
                      <a:pt x="9" y="55"/>
                    </a:lnTo>
                    <a:lnTo>
                      <a:pt x="10" y="44"/>
                    </a:lnTo>
                    <a:lnTo>
                      <a:pt x="12" y="33"/>
                    </a:lnTo>
                    <a:lnTo>
                      <a:pt x="15" y="23"/>
                    </a:lnTo>
                    <a:lnTo>
                      <a:pt x="20" y="15"/>
                    </a:lnTo>
                    <a:lnTo>
                      <a:pt x="27" y="8"/>
                    </a:lnTo>
                    <a:lnTo>
                      <a:pt x="28" y="7"/>
                    </a:lnTo>
                    <a:lnTo>
                      <a:pt x="2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8" name="Google Shape;408;p29"/>
              <p:cNvSpPr/>
              <p:nvPr/>
            </p:nvSpPr>
            <p:spPr>
              <a:xfrm>
                <a:off x="2995" y="2840"/>
                <a:ext cx="28" cy="24"/>
              </a:xfrm>
              <a:custGeom>
                <a:rect b="b" l="l" r="r" t="t"/>
                <a:pathLst>
                  <a:path extrusionOk="0" h="24" w="28">
                    <a:moveTo>
                      <a:pt x="20" y="4"/>
                    </a:moveTo>
                    <a:lnTo>
                      <a:pt x="22" y="0"/>
                    </a:lnTo>
                    <a:lnTo>
                      <a:pt x="0" y="18"/>
                    </a:lnTo>
                    <a:lnTo>
                      <a:pt x="5" y="24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6" y="7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0" y="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09" name="Google Shape;409;p29"/>
              <p:cNvSpPr/>
              <p:nvPr/>
            </p:nvSpPr>
            <p:spPr>
              <a:xfrm>
                <a:off x="3009" y="2799"/>
                <a:ext cx="14" cy="45"/>
              </a:xfrm>
              <a:custGeom>
                <a:rect b="b" l="l" r="r" t="t"/>
                <a:pathLst>
                  <a:path extrusionOk="0" h="45" w="14">
                    <a:moveTo>
                      <a:pt x="0" y="0"/>
                    </a:moveTo>
                    <a:lnTo>
                      <a:pt x="0" y="2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9"/>
                    </a:lnTo>
                    <a:lnTo>
                      <a:pt x="2" y="24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40"/>
                    </a:lnTo>
                    <a:lnTo>
                      <a:pt x="6" y="45"/>
                    </a:lnTo>
                    <a:lnTo>
                      <a:pt x="14" y="44"/>
                    </a:lnTo>
                    <a:lnTo>
                      <a:pt x="13" y="39"/>
                    </a:lnTo>
                    <a:lnTo>
                      <a:pt x="12" y="33"/>
                    </a:lnTo>
                    <a:lnTo>
                      <a:pt x="11" y="28"/>
                    </a:lnTo>
                    <a:lnTo>
                      <a:pt x="10" y="23"/>
                    </a:lnTo>
                    <a:lnTo>
                      <a:pt x="9" y="18"/>
                    </a:lnTo>
                    <a:lnTo>
                      <a:pt x="8" y="13"/>
                    </a:lnTo>
                    <a:lnTo>
                      <a:pt x="8" y="7"/>
                    </a:lnTo>
                    <a:lnTo>
                      <a:pt x="8" y="2"/>
                    </a:lnTo>
                    <a:lnTo>
                      <a:pt x="7" y="5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0" name="Google Shape;410;p29"/>
              <p:cNvSpPr/>
              <p:nvPr/>
            </p:nvSpPr>
            <p:spPr>
              <a:xfrm>
                <a:off x="3009" y="2793"/>
                <a:ext cx="12" cy="11"/>
              </a:xfrm>
              <a:custGeom>
                <a:rect b="b" l="l" r="r" t="t"/>
                <a:pathLst>
                  <a:path extrusionOk="0" h="11" w="12">
                    <a:moveTo>
                      <a:pt x="12" y="0"/>
                    </a:move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7" y="11"/>
                    </a:lnTo>
                    <a:lnTo>
                      <a:pt x="7" y="10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2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1" name="Google Shape;411;p29"/>
              <p:cNvSpPr/>
              <p:nvPr/>
            </p:nvSpPr>
            <p:spPr>
              <a:xfrm>
                <a:off x="3021" y="2793"/>
                <a:ext cx="61" cy="9"/>
              </a:xfrm>
              <a:custGeom>
                <a:rect b="b" l="l" r="r" t="t"/>
                <a:pathLst>
                  <a:path extrusionOk="0" h="9" w="61">
                    <a:moveTo>
                      <a:pt x="61" y="0"/>
                    </a:moveTo>
                    <a:lnTo>
                      <a:pt x="60" y="0"/>
                    </a:lnTo>
                    <a:lnTo>
                      <a:pt x="55" y="0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2" y="9"/>
                    </a:lnTo>
                    <a:lnTo>
                      <a:pt x="15" y="9"/>
                    </a:lnTo>
                    <a:lnTo>
                      <a:pt x="19" y="9"/>
                    </a:lnTo>
                    <a:lnTo>
                      <a:pt x="23" y="9"/>
                    </a:lnTo>
                    <a:lnTo>
                      <a:pt x="26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7" y="8"/>
                    </a:lnTo>
                    <a:lnTo>
                      <a:pt x="40" y="8"/>
                    </a:lnTo>
                    <a:lnTo>
                      <a:pt x="44" y="8"/>
                    </a:lnTo>
                    <a:lnTo>
                      <a:pt x="48" y="8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60" y="9"/>
                    </a:lnTo>
                    <a:lnTo>
                      <a:pt x="58" y="8"/>
                    </a:lnTo>
                    <a:lnTo>
                      <a:pt x="61" y="1"/>
                    </a:lnTo>
                    <a:lnTo>
                      <a:pt x="61" y="0"/>
                    </a:lnTo>
                    <a:lnTo>
                      <a:pt x="60" y="0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2" name="Google Shape;412;p29"/>
              <p:cNvSpPr/>
              <p:nvPr/>
            </p:nvSpPr>
            <p:spPr>
              <a:xfrm>
                <a:off x="3014" y="2799"/>
                <a:ext cx="68" cy="45"/>
              </a:xfrm>
              <a:custGeom>
                <a:rect b="b" l="l" r="r" t="t"/>
                <a:pathLst>
                  <a:path extrusionOk="0" h="45" w="68">
                    <a:moveTo>
                      <a:pt x="68" y="4"/>
                    </a:moveTo>
                    <a:lnTo>
                      <a:pt x="62" y="44"/>
                    </a:lnTo>
                    <a:lnTo>
                      <a:pt x="58" y="44"/>
                    </a:lnTo>
                    <a:lnTo>
                      <a:pt x="54" y="44"/>
                    </a:lnTo>
                    <a:lnTo>
                      <a:pt x="51" y="44"/>
                    </a:lnTo>
                    <a:lnTo>
                      <a:pt x="48" y="44"/>
                    </a:lnTo>
                    <a:lnTo>
                      <a:pt x="44" y="45"/>
                    </a:lnTo>
                    <a:lnTo>
                      <a:pt x="41" y="45"/>
                    </a:lnTo>
                    <a:lnTo>
                      <a:pt x="38" y="45"/>
                    </a:lnTo>
                    <a:lnTo>
                      <a:pt x="34" y="45"/>
                    </a:lnTo>
                    <a:lnTo>
                      <a:pt x="31" y="45"/>
                    </a:lnTo>
                    <a:lnTo>
                      <a:pt x="28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8" y="45"/>
                    </a:lnTo>
                    <a:lnTo>
                      <a:pt x="14" y="45"/>
                    </a:lnTo>
                    <a:lnTo>
                      <a:pt x="11" y="45"/>
                    </a:lnTo>
                    <a:lnTo>
                      <a:pt x="7" y="45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9" y="0"/>
                    </a:lnTo>
                    <a:lnTo>
                      <a:pt x="42" y="0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3" name="Google Shape;413;p29"/>
              <p:cNvSpPr/>
              <p:nvPr/>
            </p:nvSpPr>
            <p:spPr>
              <a:xfrm>
                <a:off x="3018" y="2810"/>
                <a:ext cx="60" cy="31"/>
              </a:xfrm>
              <a:custGeom>
                <a:rect b="b" l="l" r="r" t="t"/>
                <a:pathLst>
                  <a:path extrusionOk="0" h="31" w="60">
                    <a:moveTo>
                      <a:pt x="45" y="29"/>
                    </a:moveTo>
                    <a:lnTo>
                      <a:pt x="46" y="30"/>
                    </a:lnTo>
                    <a:lnTo>
                      <a:pt x="47" y="30"/>
                    </a:lnTo>
                    <a:lnTo>
                      <a:pt x="49" y="30"/>
                    </a:lnTo>
                    <a:lnTo>
                      <a:pt x="50" y="3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1" y="29"/>
                    </a:lnTo>
                    <a:lnTo>
                      <a:pt x="52" y="30"/>
                    </a:lnTo>
                    <a:lnTo>
                      <a:pt x="52" y="30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5" y="29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59" y="8"/>
                    </a:lnTo>
                    <a:lnTo>
                      <a:pt x="58" y="15"/>
                    </a:lnTo>
                    <a:lnTo>
                      <a:pt x="57" y="23"/>
                    </a:lnTo>
                    <a:lnTo>
                      <a:pt x="55" y="31"/>
                    </a:lnTo>
                    <a:lnTo>
                      <a:pt x="52" y="31"/>
                    </a:lnTo>
                    <a:lnTo>
                      <a:pt x="49" y="31"/>
                    </a:lnTo>
                    <a:lnTo>
                      <a:pt x="46" y="31"/>
                    </a:lnTo>
                    <a:lnTo>
                      <a:pt x="43" y="31"/>
                    </a:lnTo>
                    <a:lnTo>
                      <a:pt x="39" y="31"/>
                    </a:lnTo>
                    <a:lnTo>
                      <a:pt x="36" y="31"/>
                    </a:lnTo>
                    <a:lnTo>
                      <a:pt x="33" y="31"/>
                    </a:lnTo>
                    <a:lnTo>
                      <a:pt x="30" y="31"/>
                    </a:lnTo>
                    <a:lnTo>
                      <a:pt x="26" y="31"/>
                    </a:lnTo>
                    <a:lnTo>
                      <a:pt x="23" y="31"/>
                    </a:lnTo>
                    <a:lnTo>
                      <a:pt x="20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11" y="31"/>
                    </a:lnTo>
                    <a:lnTo>
                      <a:pt x="8" y="31"/>
                    </a:lnTo>
                    <a:lnTo>
                      <a:pt x="5" y="31"/>
                    </a:lnTo>
                    <a:lnTo>
                      <a:pt x="3" y="23"/>
                    </a:lnTo>
                    <a:lnTo>
                      <a:pt x="2" y="16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5" y="29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9" y="29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10" y="29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6" y="30"/>
                    </a:lnTo>
                    <a:lnTo>
                      <a:pt x="22" y="30"/>
                    </a:lnTo>
                    <a:lnTo>
                      <a:pt x="22" y="23"/>
                    </a:lnTo>
                    <a:lnTo>
                      <a:pt x="21" y="15"/>
                    </a:lnTo>
                    <a:lnTo>
                      <a:pt x="21" y="8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30"/>
                    </a:lnTo>
                    <a:lnTo>
                      <a:pt x="36" y="30"/>
                    </a:lnTo>
                    <a:lnTo>
                      <a:pt x="37" y="29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38" y="8"/>
                    </a:lnTo>
                    <a:lnTo>
                      <a:pt x="38" y="15"/>
                    </a:lnTo>
                    <a:lnTo>
                      <a:pt x="38" y="22"/>
                    </a:lnTo>
                    <a:lnTo>
                      <a:pt x="37" y="30"/>
                    </a:lnTo>
                    <a:lnTo>
                      <a:pt x="38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3" y="30"/>
                    </a:lnTo>
                    <a:lnTo>
                      <a:pt x="43" y="30"/>
                    </a:lnTo>
                    <a:lnTo>
                      <a:pt x="44" y="29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5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4" name="Google Shape;414;p29"/>
              <p:cNvSpPr/>
              <p:nvPr/>
            </p:nvSpPr>
            <p:spPr>
              <a:xfrm>
                <a:off x="3062" y="2838"/>
                <a:ext cx="7" cy="4"/>
              </a:xfrm>
              <a:custGeom>
                <a:rect b="b" l="l" r="r" t="t"/>
                <a:pathLst>
                  <a:path extrusionOk="0" h="4" w="7">
                    <a:moveTo>
                      <a:pt x="5" y="2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5" name="Google Shape;415;p29"/>
              <p:cNvSpPr/>
              <p:nvPr/>
            </p:nvSpPr>
            <p:spPr>
              <a:xfrm>
                <a:off x="3067" y="2808"/>
                <a:ext cx="6" cy="32"/>
              </a:xfrm>
              <a:custGeom>
                <a:rect b="b" l="l" r="r" t="t"/>
                <a:pathLst>
                  <a:path extrusionOk="0" h="32" w="6">
                    <a:moveTo>
                      <a:pt x="4" y="0"/>
                    </a:moveTo>
                    <a:lnTo>
                      <a:pt x="3" y="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6" name="Google Shape;416;p29"/>
              <p:cNvSpPr/>
              <p:nvPr/>
            </p:nvSpPr>
            <p:spPr>
              <a:xfrm>
                <a:off x="3071" y="280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7" name="Google Shape;417;p29"/>
              <p:cNvSpPr/>
              <p:nvPr/>
            </p:nvSpPr>
            <p:spPr>
              <a:xfrm>
                <a:off x="3068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2" y="29"/>
                    </a:moveTo>
                    <a:lnTo>
                      <a:pt x="2" y="29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8" name="Google Shape;418;p29"/>
              <p:cNvSpPr/>
              <p:nvPr/>
            </p:nvSpPr>
            <p:spPr>
              <a:xfrm>
                <a:off x="3068" y="2838"/>
                <a:ext cx="5" cy="3"/>
              </a:xfrm>
              <a:custGeom>
                <a:rect b="b" l="l" r="r" t="t"/>
                <a:pathLst>
                  <a:path extrusionOk="0" h="3" w="5">
                    <a:moveTo>
                      <a:pt x="3" y="1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19" name="Google Shape;419;p29"/>
              <p:cNvSpPr/>
              <p:nvPr/>
            </p:nvSpPr>
            <p:spPr>
              <a:xfrm>
                <a:off x="3071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0" name="Google Shape;420;p29"/>
              <p:cNvSpPr/>
              <p:nvPr/>
            </p:nvSpPr>
            <p:spPr>
              <a:xfrm>
                <a:off x="3072" y="2808"/>
                <a:ext cx="6" cy="31"/>
              </a:xfrm>
              <a:custGeom>
                <a:rect b="b" l="l" r="r" t="t"/>
                <a:pathLst>
                  <a:path extrusionOk="0" h="31" w="6">
                    <a:moveTo>
                      <a:pt x="5" y="0"/>
                    </a:moveTo>
                    <a:lnTo>
                      <a:pt x="4" y="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1" name="Google Shape;421;p29"/>
              <p:cNvSpPr/>
              <p:nvPr/>
            </p:nvSpPr>
            <p:spPr>
              <a:xfrm>
                <a:off x="3077" y="2808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2" name="Google Shape;422;p29"/>
              <p:cNvSpPr/>
              <p:nvPr/>
            </p:nvSpPr>
            <p:spPr>
              <a:xfrm>
                <a:off x="3072" y="2810"/>
                <a:ext cx="7" cy="32"/>
              </a:xfrm>
              <a:custGeom>
                <a:rect b="b" l="l" r="r" t="t"/>
                <a:pathLst>
                  <a:path extrusionOk="0" h="32" w="7">
                    <a:moveTo>
                      <a:pt x="1" y="32"/>
                    </a:moveTo>
                    <a:lnTo>
                      <a:pt x="2" y="31"/>
                    </a:lnTo>
                    <a:lnTo>
                      <a:pt x="4" y="23"/>
                    </a:lnTo>
                    <a:lnTo>
                      <a:pt x="5" y="16"/>
                    </a:lnTo>
                    <a:lnTo>
                      <a:pt x="6" y="8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8"/>
                    </a:lnTo>
                    <a:lnTo>
                      <a:pt x="3" y="15"/>
                    </a:lnTo>
                    <a:lnTo>
                      <a:pt x="1" y="23"/>
                    </a:lnTo>
                    <a:lnTo>
                      <a:pt x="0" y="30"/>
                    </a:lnTo>
                    <a:lnTo>
                      <a:pt x="1" y="29"/>
                    </a:lnTo>
                    <a:lnTo>
                      <a:pt x="1" y="32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1" y="3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3" name="Google Shape;423;p29"/>
              <p:cNvSpPr/>
              <p:nvPr/>
            </p:nvSpPr>
            <p:spPr>
              <a:xfrm>
                <a:off x="3021" y="2839"/>
                <a:ext cx="52" cy="3"/>
              </a:xfrm>
              <a:custGeom>
                <a:rect b="b" l="l" r="r" t="t"/>
                <a:pathLst>
                  <a:path extrusionOk="0" h="3" w="52">
                    <a:moveTo>
                      <a:pt x="0" y="2"/>
                    </a:moveTo>
                    <a:lnTo>
                      <a:pt x="2" y="3"/>
                    </a:lnTo>
                    <a:lnTo>
                      <a:pt x="5" y="3"/>
                    </a:lnTo>
                    <a:lnTo>
                      <a:pt x="8" y="3"/>
                    </a:lnTo>
                    <a:lnTo>
                      <a:pt x="11" y="3"/>
                    </a:lnTo>
                    <a:lnTo>
                      <a:pt x="14" y="3"/>
                    </a:lnTo>
                    <a:lnTo>
                      <a:pt x="17" y="3"/>
                    </a:lnTo>
                    <a:lnTo>
                      <a:pt x="20" y="3"/>
                    </a:lnTo>
                    <a:lnTo>
                      <a:pt x="23" y="3"/>
                    </a:lnTo>
                    <a:lnTo>
                      <a:pt x="27" y="3"/>
                    </a:lnTo>
                    <a:lnTo>
                      <a:pt x="30" y="3"/>
                    </a:lnTo>
                    <a:lnTo>
                      <a:pt x="33" y="3"/>
                    </a:lnTo>
                    <a:lnTo>
                      <a:pt x="36" y="3"/>
                    </a:lnTo>
                    <a:lnTo>
                      <a:pt x="40" y="3"/>
                    </a:lnTo>
                    <a:lnTo>
                      <a:pt x="43" y="3"/>
                    </a:lnTo>
                    <a:lnTo>
                      <a:pt x="46" y="3"/>
                    </a:lnTo>
                    <a:lnTo>
                      <a:pt x="49" y="3"/>
                    </a:lnTo>
                    <a:lnTo>
                      <a:pt x="52" y="3"/>
                    </a:lnTo>
                    <a:lnTo>
                      <a:pt x="52" y="0"/>
                    </a:lnTo>
                    <a:lnTo>
                      <a:pt x="49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4" name="Google Shape;424;p29"/>
              <p:cNvSpPr/>
              <p:nvPr/>
            </p:nvSpPr>
            <p:spPr>
              <a:xfrm>
                <a:off x="3016" y="2809"/>
                <a:ext cx="8" cy="32"/>
              </a:xfrm>
              <a:custGeom>
                <a:rect b="b" l="l" r="r" t="t"/>
                <a:pathLst>
                  <a:path extrusionOk="0" h="32" w="8">
                    <a:moveTo>
                      <a:pt x="2" y="0"/>
                    </a:moveTo>
                    <a:lnTo>
                      <a:pt x="1" y="1"/>
                    </a:lnTo>
                    <a:lnTo>
                      <a:pt x="2" y="9"/>
                    </a:lnTo>
                    <a:lnTo>
                      <a:pt x="3" y="17"/>
                    </a:lnTo>
                    <a:lnTo>
                      <a:pt x="4" y="24"/>
                    </a:lnTo>
                    <a:lnTo>
                      <a:pt x="5" y="32"/>
                    </a:lnTo>
                    <a:lnTo>
                      <a:pt x="8" y="32"/>
                    </a:lnTo>
                    <a:lnTo>
                      <a:pt x="7" y="24"/>
                    </a:lnTo>
                    <a:lnTo>
                      <a:pt x="5" y="16"/>
                    </a:lnTo>
                    <a:lnTo>
                      <a:pt x="4" y="9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5" name="Google Shape;425;p29"/>
              <p:cNvSpPr/>
              <p:nvPr/>
            </p:nvSpPr>
            <p:spPr>
              <a:xfrm>
                <a:off x="3018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6" name="Google Shape;426;p29"/>
              <p:cNvSpPr/>
              <p:nvPr/>
            </p:nvSpPr>
            <p:spPr>
              <a:xfrm>
                <a:off x="3018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6" y="29"/>
                    </a:moveTo>
                    <a:lnTo>
                      <a:pt x="6" y="29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7" name="Google Shape;427;p29"/>
              <p:cNvSpPr/>
              <p:nvPr/>
            </p:nvSpPr>
            <p:spPr>
              <a:xfrm>
                <a:off x="3022" y="2838"/>
                <a:ext cx="5" cy="3"/>
              </a:xfrm>
              <a:custGeom>
                <a:rect b="b" l="l" r="r" t="t"/>
                <a:pathLst>
                  <a:path extrusionOk="0" h="3" w="5">
                    <a:moveTo>
                      <a:pt x="4" y="1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8" name="Google Shape;428;p29"/>
              <p:cNvSpPr/>
              <p:nvPr/>
            </p:nvSpPr>
            <p:spPr>
              <a:xfrm>
                <a:off x="3026" y="2838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29" name="Google Shape;429;p29"/>
              <p:cNvSpPr/>
              <p:nvPr/>
            </p:nvSpPr>
            <p:spPr>
              <a:xfrm>
                <a:off x="3022" y="2809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1" y="0"/>
                    </a:moveTo>
                    <a:lnTo>
                      <a:pt x="0" y="1"/>
                    </a:lnTo>
                    <a:lnTo>
                      <a:pt x="4" y="30"/>
                    </a:lnTo>
                    <a:lnTo>
                      <a:pt x="6" y="3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0" name="Google Shape;430;p29"/>
              <p:cNvSpPr/>
              <p:nvPr/>
            </p:nvSpPr>
            <p:spPr>
              <a:xfrm>
                <a:off x="3023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1" name="Google Shape;431;p29"/>
              <p:cNvSpPr/>
              <p:nvPr/>
            </p:nvSpPr>
            <p:spPr>
              <a:xfrm>
                <a:off x="3023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6" y="28"/>
                    </a:moveTo>
                    <a:lnTo>
                      <a:pt x="6" y="29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6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2" name="Google Shape;432;p29"/>
              <p:cNvSpPr/>
              <p:nvPr/>
            </p:nvSpPr>
            <p:spPr>
              <a:xfrm>
                <a:off x="3027" y="2838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5" y="1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3" name="Google Shape;433;p29"/>
              <p:cNvSpPr/>
              <p:nvPr/>
            </p:nvSpPr>
            <p:spPr>
              <a:xfrm>
                <a:off x="3032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4" name="Google Shape;434;p29"/>
              <p:cNvSpPr/>
              <p:nvPr/>
            </p:nvSpPr>
            <p:spPr>
              <a:xfrm>
                <a:off x="3029" y="2809"/>
                <a:ext cx="5" cy="30"/>
              </a:xfrm>
              <a:custGeom>
                <a:rect b="b" l="l" r="r" t="t"/>
                <a:pathLst>
                  <a:path extrusionOk="0" h="30" w="5">
                    <a:moveTo>
                      <a:pt x="2" y="0"/>
                    </a:moveTo>
                    <a:lnTo>
                      <a:pt x="1" y="1"/>
                    </a:lnTo>
                    <a:lnTo>
                      <a:pt x="3" y="30"/>
                    </a:lnTo>
                    <a:lnTo>
                      <a:pt x="5" y="3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5" name="Google Shape;435;p29"/>
              <p:cNvSpPr/>
              <p:nvPr/>
            </p:nvSpPr>
            <p:spPr>
              <a:xfrm>
                <a:off x="3030" y="2809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6" name="Google Shape;436;p29"/>
              <p:cNvSpPr/>
              <p:nvPr/>
            </p:nvSpPr>
            <p:spPr>
              <a:xfrm>
                <a:off x="3030" y="2810"/>
                <a:ext cx="5" cy="31"/>
              </a:xfrm>
              <a:custGeom>
                <a:rect b="b" l="l" r="r" t="t"/>
                <a:pathLst>
                  <a:path extrusionOk="0" h="31" w="5">
                    <a:moveTo>
                      <a:pt x="4" y="28"/>
                    </a:moveTo>
                    <a:lnTo>
                      <a:pt x="5" y="3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4" y="31"/>
                    </a:lnTo>
                    <a:lnTo>
                      <a:pt x="4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7" name="Google Shape;437;p29"/>
              <p:cNvSpPr/>
              <p:nvPr/>
            </p:nvSpPr>
            <p:spPr>
              <a:xfrm>
                <a:off x="3034" y="2838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5" y="2"/>
                    </a:moveTo>
                    <a:lnTo>
                      <a:pt x="6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8" name="Google Shape;438;p29"/>
              <p:cNvSpPr/>
              <p:nvPr/>
            </p:nvSpPr>
            <p:spPr>
              <a:xfrm>
                <a:off x="3038" y="2809"/>
                <a:ext cx="3" cy="31"/>
              </a:xfrm>
              <a:custGeom>
                <a:rect b="b" l="l" r="r" t="t"/>
                <a:pathLst>
                  <a:path extrusionOk="0" h="31" w="3">
                    <a:moveTo>
                      <a:pt x="1" y="0"/>
                    </a:moveTo>
                    <a:lnTo>
                      <a:pt x="0" y="1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1" y="24"/>
                    </a:lnTo>
                    <a:lnTo>
                      <a:pt x="1" y="31"/>
                    </a:lnTo>
                    <a:lnTo>
                      <a:pt x="3" y="31"/>
                    </a:lnTo>
                    <a:lnTo>
                      <a:pt x="3" y="24"/>
                    </a:lnTo>
                    <a:lnTo>
                      <a:pt x="3" y="16"/>
                    </a:lnTo>
                    <a:lnTo>
                      <a:pt x="2" y="9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39" name="Google Shape;439;p29"/>
              <p:cNvSpPr/>
              <p:nvPr/>
            </p:nvSpPr>
            <p:spPr>
              <a:xfrm>
                <a:off x="3039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0" name="Google Shape;440;p29"/>
              <p:cNvSpPr/>
              <p:nvPr/>
            </p:nvSpPr>
            <p:spPr>
              <a:xfrm>
                <a:off x="3039" y="2810"/>
                <a:ext cx="3" cy="31"/>
              </a:xfrm>
              <a:custGeom>
                <a:rect b="b" l="l" r="r" t="t"/>
                <a:pathLst>
                  <a:path extrusionOk="0" h="31" w="3">
                    <a:moveTo>
                      <a:pt x="2" y="28"/>
                    </a:moveTo>
                    <a:lnTo>
                      <a:pt x="3" y="3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30"/>
                    </a:lnTo>
                    <a:lnTo>
                      <a:pt x="2" y="31"/>
                    </a:lnTo>
                    <a:lnTo>
                      <a:pt x="1" y="30"/>
                    </a:lnTo>
                    <a:lnTo>
                      <a:pt x="1" y="31"/>
                    </a:lnTo>
                    <a:lnTo>
                      <a:pt x="2" y="31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1" name="Google Shape;441;p29"/>
              <p:cNvSpPr/>
              <p:nvPr/>
            </p:nvSpPr>
            <p:spPr>
              <a:xfrm>
                <a:off x="3041" y="2838"/>
                <a:ext cx="14" cy="3"/>
              </a:xfrm>
              <a:custGeom>
                <a:rect b="b" l="l" r="r" t="t"/>
                <a:pathLst>
                  <a:path extrusionOk="0" h="3" w="14">
                    <a:moveTo>
                      <a:pt x="12" y="1"/>
                    </a:moveTo>
                    <a:lnTo>
                      <a:pt x="13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2" name="Google Shape;442;p29"/>
              <p:cNvSpPr/>
              <p:nvPr/>
            </p:nvSpPr>
            <p:spPr>
              <a:xfrm>
                <a:off x="3053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3" name="Google Shape;443;p29"/>
              <p:cNvSpPr/>
              <p:nvPr/>
            </p:nvSpPr>
            <p:spPr>
              <a:xfrm>
                <a:off x="3053" y="2809"/>
                <a:ext cx="4" cy="30"/>
              </a:xfrm>
              <a:custGeom>
                <a:rect b="b" l="l" r="r" t="t"/>
                <a:pathLst>
                  <a:path extrusionOk="0" h="30" w="4">
                    <a:moveTo>
                      <a:pt x="3" y="0"/>
                    </a:moveTo>
                    <a:lnTo>
                      <a:pt x="2" y="1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4" name="Google Shape;444;p29"/>
              <p:cNvSpPr/>
              <p:nvPr/>
            </p:nvSpPr>
            <p:spPr>
              <a:xfrm>
                <a:off x="3056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5" name="Google Shape;445;p29"/>
              <p:cNvSpPr/>
              <p:nvPr/>
            </p:nvSpPr>
            <p:spPr>
              <a:xfrm>
                <a:off x="3054" y="2810"/>
                <a:ext cx="4" cy="31"/>
              </a:xfrm>
              <a:custGeom>
                <a:rect b="b" l="l" r="r" t="t"/>
                <a:pathLst>
                  <a:path extrusionOk="0" h="31" w="4">
                    <a:moveTo>
                      <a:pt x="1" y="28"/>
                    </a:moveTo>
                    <a:lnTo>
                      <a:pt x="3" y="30"/>
                    </a:lnTo>
                    <a:lnTo>
                      <a:pt x="3" y="22"/>
                    </a:lnTo>
                    <a:lnTo>
                      <a:pt x="3" y="15"/>
                    </a:lnTo>
                    <a:lnTo>
                      <a:pt x="4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8"/>
                    </a:lnTo>
                    <a:lnTo>
                      <a:pt x="1" y="15"/>
                    </a:lnTo>
                    <a:lnTo>
                      <a:pt x="1" y="22"/>
                    </a:lnTo>
                    <a:lnTo>
                      <a:pt x="0" y="30"/>
                    </a:lnTo>
                    <a:lnTo>
                      <a:pt x="1" y="31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6" name="Google Shape;446;p29"/>
              <p:cNvSpPr/>
              <p:nvPr/>
            </p:nvSpPr>
            <p:spPr>
              <a:xfrm>
                <a:off x="3055" y="2838"/>
                <a:ext cx="8" cy="3"/>
              </a:xfrm>
              <a:custGeom>
                <a:rect b="b" l="l" r="r" t="t"/>
                <a:pathLst>
                  <a:path extrusionOk="0" h="3" w="8">
                    <a:moveTo>
                      <a:pt x="6" y="1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7" name="Google Shape;447;p29"/>
              <p:cNvSpPr/>
              <p:nvPr/>
            </p:nvSpPr>
            <p:spPr>
              <a:xfrm>
                <a:off x="3061" y="2808"/>
                <a:ext cx="5" cy="31"/>
              </a:xfrm>
              <a:custGeom>
                <a:rect b="b" l="l" r="r" t="t"/>
                <a:pathLst>
                  <a:path extrusionOk="0" h="31" w="5">
                    <a:moveTo>
                      <a:pt x="4" y="0"/>
                    </a:moveTo>
                    <a:lnTo>
                      <a:pt x="3" y="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8" name="Google Shape;448;p29"/>
              <p:cNvSpPr/>
              <p:nvPr/>
            </p:nvSpPr>
            <p:spPr>
              <a:xfrm>
                <a:off x="3064" y="280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2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49" name="Google Shape;449;p29"/>
              <p:cNvSpPr/>
              <p:nvPr/>
            </p:nvSpPr>
            <p:spPr>
              <a:xfrm>
                <a:off x="3062" y="2810"/>
                <a:ext cx="5" cy="30"/>
              </a:xfrm>
              <a:custGeom>
                <a:rect b="b" l="l" r="r" t="t"/>
                <a:pathLst>
                  <a:path extrusionOk="0" h="30" w="5">
                    <a:moveTo>
                      <a:pt x="2" y="28"/>
                    </a:moveTo>
                    <a:lnTo>
                      <a:pt x="2" y="29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0" name="Google Shape;450;p29"/>
              <p:cNvSpPr/>
              <p:nvPr/>
            </p:nvSpPr>
            <p:spPr>
              <a:xfrm>
                <a:off x="2967" y="2845"/>
                <a:ext cx="166" cy="584"/>
              </a:xfrm>
              <a:custGeom>
                <a:rect b="b" l="l" r="r" t="t"/>
                <a:pathLst>
                  <a:path extrusionOk="0" h="584" w="166">
                    <a:moveTo>
                      <a:pt x="113" y="4"/>
                    </a:moveTo>
                    <a:lnTo>
                      <a:pt x="116" y="6"/>
                    </a:lnTo>
                    <a:lnTo>
                      <a:pt x="119" y="9"/>
                    </a:lnTo>
                    <a:lnTo>
                      <a:pt x="122" y="11"/>
                    </a:lnTo>
                    <a:lnTo>
                      <a:pt x="125" y="13"/>
                    </a:lnTo>
                    <a:lnTo>
                      <a:pt x="128" y="16"/>
                    </a:lnTo>
                    <a:lnTo>
                      <a:pt x="131" y="18"/>
                    </a:lnTo>
                    <a:lnTo>
                      <a:pt x="134" y="21"/>
                    </a:lnTo>
                    <a:lnTo>
                      <a:pt x="137" y="24"/>
                    </a:lnTo>
                    <a:lnTo>
                      <a:pt x="140" y="27"/>
                    </a:lnTo>
                    <a:lnTo>
                      <a:pt x="142" y="31"/>
                    </a:lnTo>
                    <a:lnTo>
                      <a:pt x="144" y="34"/>
                    </a:lnTo>
                    <a:lnTo>
                      <a:pt x="146" y="38"/>
                    </a:lnTo>
                    <a:lnTo>
                      <a:pt x="147" y="41"/>
                    </a:lnTo>
                    <a:lnTo>
                      <a:pt x="148" y="45"/>
                    </a:lnTo>
                    <a:lnTo>
                      <a:pt x="149" y="49"/>
                    </a:lnTo>
                    <a:lnTo>
                      <a:pt x="149" y="54"/>
                    </a:lnTo>
                    <a:lnTo>
                      <a:pt x="162" y="246"/>
                    </a:lnTo>
                    <a:lnTo>
                      <a:pt x="165" y="329"/>
                    </a:lnTo>
                    <a:lnTo>
                      <a:pt x="166" y="361"/>
                    </a:lnTo>
                    <a:lnTo>
                      <a:pt x="166" y="393"/>
                    </a:lnTo>
                    <a:lnTo>
                      <a:pt x="165" y="425"/>
                    </a:lnTo>
                    <a:lnTo>
                      <a:pt x="163" y="456"/>
                    </a:lnTo>
                    <a:lnTo>
                      <a:pt x="160" y="487"/>
                    </a:lnTo>
                    <a:lnTo>
                      <a:pt x="156" y="517"/>
                    </a:lnTo>
                    <a:lnTo>
                      <a:pt x="150" y="547"/>
                    </a:lnTo>
                    <a:lnTo>
                      <a:pt x="143" y="575"/>
                    </a:lnTo>
                    <a:lnTo>
                      <a:pt x="142" y="578"/>
                    </a:lnTo>
                    <a:lnTo>
                      <a:pt x="140" y="579"/>
                    </a:lnTo>
                    <a:lnTo>
                      <a:pt x="138" y="581"/>
                    </a:lnTo>
                    <a:lnTo>
                      <a:pt x="136" y="582"/>
                    </a:lnTo>
                    <a:lnTo>
                      <a:pt x="134" y="583"/>
                    </a:lnTo>
                    <a:lnTo>
                      <a:pt x="132" y="584"/>
                    </a:lnTo>
                    <a:lnTo>
                      <a:pt x="129" y="584"/>
                    </a:lnTo>
                    <a:lnTo>
                      <a:pt x="127" y="584"/>
                    </a:lnTo>
                    <a:lnTo>
                      <a:pt x="35" y="583"/>
                    </a:lnTo>
                    <a:lnTo>
                      <a:pt x="31" y="582"/>
                    </a:lnTo>
                    <a:lnTo>
                      <a:pt x="28" y="580"/>
                    </a:lnTo>
                    <a:lnTo>
                      <a:pt x="26" y="577"/>
                    </a:lnTo>
                    <a:lnTo>
                      <a:pt x="25" y="574"/>
                    </a:lnTo>
                    <a:lnTo>
                      <a:pt x="23" y="570"/>
                    </a:lnTo>
                    <a:lnTo>
                      <a:pt x="22" y="566"/>
                    </a:lnTo>
                    <a:lnTo>
                      <a:pt x="21" y="562"/>
                    </a:lnTo>
                    <a:lnTo>
                      <a:pt x="20" y="559"/>
                    </a:lnTo>
                    <a:lnTo>
                      <a:pt x="15" y="538"/>
                    </a:lnTo>
                    <a:lnTo>
                      <a:pt x="11" y="516"/>
                    </a:lnTo>
                    <a:lnTo>
                      <a:pt x="8" y="495"/>
                    </a:lnTo>
                    <a:lnTo>
                      <a:pt x="5" y="472"/>
                    </a:lnTo>
                    <a:lnTo>
                      <a:pt x="3" y="450"/>
                    </a:lnTo>
                    <a:lnTo>
                      <a:pt x="1" y="427"/>
                    </a:lnTo>
                    <a:lnTo>
                      <a:pt x="0" y="404"/>
                    </a:lnTo>
                    <a:lnTo>
                      <a:pt x="0" y="381"/>
                    </a:lnTo>
                    <a:lnTo>
                      <a:pt x="0" y="306"/>
                    </a:lnTo>
                    <a:lnTo>
                      <a:pt x="3" y="236"/>
                    </a:lnTo>
                    <a:lnTo>
                      <a:pt x="14" y="49"/>
                    </a:lnTo>
                    <a:lnTo>
                      <a:pt x="14" y="45"/>
                    </a:lnTo>
                    <a:lnTo>
                      <a:pt x="15" y="41"/>
                    </a:lnTo>
                    <a:lnTo>
                      <a:pt x="17" y="38"/>
                    </a:lnTo>
                    <a:lnTo>
                      <a:pt x="18" y="34"/>
                    </a:lnTo>
                    <a:lnTo>
                      <a:pt x="20" y="31"/>
                    </a:lnTo>
                    <a:lnTo>
                      <a:pt x="22" y="28"/>
                    </a:lnTo>
                    <a:lnTo>
                      <a:pt x="24" y="25"/>
                    </a:lnTo>
                    <a:lnTo>
                      <a:pt x="27" y="23"/>
                    </a:lnTo>
                    <a:lnTo>
                      <a:pt x="29" y="20"/>
                    </a:lnTo>
                    <a:lnTo>
                      <a:pt x="32" y="17"/>
                    </a:lnTo>
                    <a:lnTo>
                      <a:pt x="35" y="15"/>
                    </a:lnTo>
                    <a:lnTo>
                      <a:pt x="38" y="13"/>
                    </a:lnTo>
                    <a:lnTo>
                      <a:pt x="41" y="11"/>
                    </a:lnTo>
                    <a:lnTo>
                      <a:pt x="44" y="9"/>
                    </a:lnTo>
                    <a:lnTo>
                      <a:pt x="47" y="6"/>
                    </a:lnTo>
                    <a:lnTo>
                      <a:pt x="49" y="4"/>
                    </a:lnTo>
                    <a:lnTo>
                      <a:pt x="53" y="3"/>
                    </a:lnTo>
                    <a:lnTo>
                      <a:pt x="57" y="3"/>
                    </a:lnTo>
                    <a:lnTo>
                      <a:pt x="61" y="2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1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9" y="0"/>
                    </a:lnTo>
                    <a:lnTo>
                      <a:pt x="93" y="1"/>
                    </a:lnTo>
                    <a:lnTo>
                      <a:pt x="97" y="1"/>
                    </a:lnTo>
                    <a:lnTo>
                      <a:pt x="101" y="2"/>
                    </a:lnTo>
                    <a:lnTo>
                      <a:pt x="105" y="2"/>
                    </a:lnTo>
                    <a:lnTo>
                      <a:pt x="109" y="3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1" name="Google Shape;451;p29"/>
              <p:cNvSpPr/>
              <p:nvPr/>
            </p:nvSpPr>
            <p:spPr>
              <a:xfrm>
                <a:off x="3201" y="2797"/>
                <a:ext cx="170" cy="634"/>
              </a:xfrm>
              <a:custGeom>
                <a:rect b="b" l="l" r="r" t="t"/>
                <a:pathLst>
                  <a:path extrusionOk="0" h="634" w="170">
                    <a:moveTo>
                      <a:pt x="116" y="0"/>
                    </a:moveTo>
                    <a:lnTo>
                      <a:pt x="117" y="2"/>
                    </a:lnTo>
                    <a:lnTo>
                      <a:pt x="118" y="3"/>
                    </a:lnTo>
                    <a:lnTo>
                      <a:pt x="119" y="5"/>
                    </a:lnTo>
                    <a:lnTo>
                      <a:pt x="119" y="7"/>
                    </a:lnTo>
                    <a:lnTo>
                      <a:pt x="118" y="9"/>
                    </a:lnTo>
                    <a:lnTo>
                      <a:pt x="118" y="12"/>
                    </a:lnTo>
                    <a:lnTo>
                      <a:pt x="117" y="14"/>
                    </a:lnTo>
                    <a:lnTo>
                      <a:pt x="117" y="16"/>
                    </a:lnTo>
                    <a:lnTo>
                      <a:pt x="112" y="47"/>
                    </a:lnTo>
                    <a:lnTo>
                      <a:pt x="116" y="50"/>
                    </a:lnTo>
                    <a:lnTo>
                      <a:pt x="119" y="52"/>
                    </a:lnTo>
                    <a:lnTo>
                      <a:pt x="122" y="55"/>
                    </a:lnTo>
                    <a:lnTo>
                      <a:pt x="126" y="57"/>
                    </a:lnTo>
                    <a:lnTo>
                      <a:pt x="129" y="60"/>
                    </a:lnTo>
                    <a:lnTo>
                      <a:pt x="133" y="63"/>
                    </a:lnTo>
                    <a:lnTo>
                      <a:pt x="136" y="66"/>
                    </a:lnTo>
                    <a:lnTo>
                      <a:pt x="139" y="69"/>
                    </a:lnTo>
                    <a:lnTo>
                      <a:pt x="142" y="73"/>
                    </a:lnTo>
                    <a:lnTo>
                      <a:pt x="145" y="76"/>
                    </a:lnTo>
                    <a:lnTo>
                      <a:pt x="147" y="80"/>
                    </a:lnTo>
                    <a:lnTo>
                      <a:pt x="149" y="84"/>
                    </a:lnTo>
                    <a:lnTo>
                      <a:pt x="151" y="88"/>
                    </a:lnTo>
                    <a:lnTo>
                      <a:pt x="152" y="93"/>
                    </a:lnTo>
                    <a:lnTo>
                      <a:pt x="153" y="97"/>
                    </a:lnTo>
                    <a:lnTo>
                      <a:pt x="153" y="102"/>
                    </a:lnTo>
                    <a:lnTo>
                      <a:pt x="167" y="324"/>
                    </a:lnTo>
                    <a:lnTo>
                      <a:pt x="170" y="404"/>
                    </a:lnTo>
                    <a:lnTo>
                      <a:pt x="170" y="433"/>
                    </a:lnTo>
                    <a:lnTo>
                      <a:pt x="170" y="462"/>
                    </a:lnTo>
                    <a:lnTo>
                      <a:pt x="168" y="490"/>
                    </a:lnTo>
                    <a:lnTo>
                      <a:pt x="166" y="518"/>
                    </a:lnTo>
                    <a:lnTo>
                      <a:pt x="163" y="546"/>
                    </a:lnTo>
                    <a:lnTo>
                      <a:pt x="159" y="573"/>
                    </a:lnTo>
                    <a:lnTo>
                      <a:pt x="153" y="599"/>
                    </a:lnTo>
                    <a:lnTo>
                      <a:pt x="147" y="625"/>
                    </a:lnTo>
                    <a:lnTo>
                      <a:pt x="145" y="628"/>
                    </a:lnTo>
                    <a:lnTo>
                      <a:pt x="142" y="630"/>
                    </a:lnTo>
                    <a:lnTo>
                      <a:pt x="139" y="632"/>
                    </a:lnTo>
                    <a:lnTo>
                      <a:pt x="136" y="633"/>
                    </a:lnTo>
                    <a:lnTo>
                      <a:pt x="133" y="634"/>
                    </a:lnTo>
                    <a:lnTo>
                      <a:pt x="129" y="634"/>
                    </a:lnTo>
                    <a:lnTo>
                      <a:pt x="126" y="634"/>
                    </a:lnTo>
                    <a:lnTo>
                      <a:pt x="122" y="634"/>
                    </a:lnTo>
                    <a:lnTo>
                      <a:pt x="36" y="633"/>
                    </a:lnTo>
                    <a:lnTo>
                      <a:pt x="33" y="632"/>
                    </a:lnTo>
                    <a:lnTo>
                      <a:pt x="31" y="631"/>
                    </a:lnTo>
                    <a:lnTo>
                      <a:pt x="28" y="629"/>
                    </a:lnTo>
                    <a:lnTo>
                      <a:pt x="27" y="626"/>
                    </a:lnTo>
                    <a:lnTo>
                      <a:pt x="25" y="623"/>
                    </a:lnTo>
                    <a:lnTo>
                      <a:pt x="24" y="620"/>
                    </a:lnTo>
                    <a:lnTo>
                      <a:pt x="23" y="617"/>
                    </a:lnTo>
                    <a:lnTo>
                      <a:pt x="22" y="614"/>
                    </a:lnTo>
                    <a:lnTo>
                      <a:pt x="15" y="583"/>
                    </a:lnTo>
                    <a:lnTo>
                      <a:pt x="9" y="551"/>
                    </a:lnTo>
                    <a:lnTo>
                      <a:pt x="5" y="519"/>
                    </a:lnTo>
                    <a:lnTo>
                      <a:pt x="2" y="485"/>
                    </a:lnTo>
                    <a:lnTo>
                      <a:pt x="1" y="452"/>
                    </a:lnTo>
                    <a:lnTo>
                      <a:pt x="0" y="418"/>
                    </a:lnTo>
                    <a:lnTo>
                      <a:pt x="0" y="383"/>
                    </a:lnTo>
                    <a:lnTo>
                      <a:pt x="1" y="349"/>
                    </a:lnTo>
                    <a:lnTo>
                      <a:pt x="4" y="271"/>
                    </a:lnTo>
                    <a:lnTo>
                      <a:pt x="11" y="151"/>
                    </a:lnTo>
                    <a:lnTo>
                      <a:pt x="12" y="139"/>
                    </a:lnTo>
                    <a:lnTo>
                      <a:pt x="12" y="127"/>
                    </a:lnTo>
                    <a:lnTo>
                      <a:pt x="13" y="115"/>
                    </a:lnTo>
                    <a:lnTo>
                      <a:pt x="13" y="103"/>
                    </a:lnTo>
                    <a:lnTo>
                      <a:pt x="15" y="92"/>
                    </a:lnTo>
                    <a:lnTo>
                      <a:pt x="19" y="81"/>
                    </a:lnTo>
                    <a:lnTo>
                      <a:pt x="24" y="72"/>
                    </a:lnTo>
                    <a:lnTo>
                      <a:pt x="33" y="64"/>
                    </a:lnTo>
                    <a:lnTo>
                      <a:pt x="54" y="47"/>
                    </a:lnTo>
                    <a:lnTo>
                      <a:pt x="53" y="41"/>
                    </a:lnTo>
                    <a:lnTo>
                      <a:pt x="52" y="36"/>
                    </a:lnTo>
                    <a:lnTo>
                      <a:pt x="51" y="31"/>
                    </a:lnTo>
                    <a:lnTo>
                      <a:pt x="50" y="26"/>
                    </a:lnTo>
                    <a:lnTo>
                      <a:pt x="49" y="20"/>
                    </a:lnTo>
                    <a:lnTo>
                      <a:pt x="48" y="15"/>
                    </a:lnTo>
                    <a:lnTo>
                      <a:pt x="48" y="10"/>
                    </a:lnTo>
                    <a:lnTo>
                      <a:pt x="48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1"/>
                    </a:lnTo>
                    <a:lnTo>
                      <a:pt x="51" y="1"/>
                    </a:lnTo>
                    <a:lnTo>
                      <a:pt x="52" y="1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6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5" y="0"/>
                    </a:lnTo>
                    <a:lnTo>
                      <a:pt x="79" y="0"/>
                    </a:lnTo>
                    <a:lnTo>
                      <a:pt x="82" y="0"/>
                    </a:lnTo>
                    <a:lnTo>
                      <a:pt x="86" y="0"/>
                    </a:lnTo>
                    <a:lnTo>
                      <a:pt x="89" y="0"/>
                    </a:lnTo>
                    <a:lnTo>
                      <a:pt x="93" y="0"/>
                    </a:lnTo>
                    <a:lnTo>
                      <a:pt x="96" y="0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8" y="0"/>
                    </a:lnTo>
                    <a:lnTo>
                      <a:pt x="111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2" name="Google Shape;452;p29"/>
              <p:cNvSpPr/>
              <p:nvPr/>
            </p:nvSpPr>
            <p:spPr>
              <a:xfrm>
                <a:off x="3315" y="2793"/>
                <a:ext cx="9" cy="20"/>
              </a:xfrm>
              <a:custGeom>
                <a:rect b="b" l="l" r="r" t="t"/>
                <a:pathLst>
                  <a:path extrusionOk="0" h="20" w="9">
                    <a:moveTo>
                      <a:pt x="7" y="20"/>
                    </a:moveTo>
                    <a:lnTo>
                      <a:pt x="7" y="20"/>
                    </a:lnTo>
                    <a:lnTo>
                      <a:pt x="7" y="19"/>
                    </a:lnTo>
                    <a:lnTo>
                      <a:pt x="8" y="17"/>
                    </a:lnTo>
                    <a:lnTo>
                      <a:pt x="8" y="14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8" y="6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3" name="Google Shape;453;p29"/>
              <p:cNvSpPr/>
              <p:nvPr/>
            </p:nvSpPr>
            <p:spPr>
              <a:xfrm>
                <a:off x="3309" y="2812"/>
                <a:ext cx="13" cy="36"/>
              </a:xfrm>
              <a:custGeom>
                <a:rect b="b" l="l" r="r" t="t"/>
                <a:pathLst>
                  <a:path extrusionOk="0" h="36" w="13">
                    <a:moveTo>
                      <a:pt x="6" y="29"/>
                    </a:moveTo>
                    <a:lnTo>
                      <a:pt x="8" y="33"/>
                    </a:lnTo>
                    <a:lnTo>
                      <a:pt x="13" y="1"/>
                    </a:lnTo>
                    <a:lnTo>
                      <a:pt x="6" y="0"/>
                    </a:lnTo>
                    <a:lnTo>
                      <a:pt x="1" y="32"/>
                    </a:lnTo>
                    <a:lnTo>
                      <a:pt x="2" y="36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2" y="36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4" name="Google Shape;454;p29"/>
              <p:cNvSpPr/>
              <p:nvPr/>
            </p:nvSpPr>
            <p:spPr>
              <a:xfrm>
                <a:off x="3311" y="2841"/>
                <a:ext cx="47" cy="58"/>
              </a:xfrm>
              <a:custGeom>
                <a:rect b="b" l="l" r="r" t="t"/>
                <a:pathLst>
                  <a:path extrusionOk="0" h="58" w="47">
                    <a:moveTo>
                      <a:pt x="47" y="58"/>
                    </a:moveTo>
                    <a:lnTo>
                      <a:pt x="47" y="58"/>
                    </a:lnTo>
                    <a:lnTo>
                      <a:pt x="46" y="53"/>
                    </a:lnTo>
                    <a:lnTo>
                      <a:pt x="46" y="48"/>
                    </a:lnTo>
                    <a:lnTo>
                      <a:pt x="44" y="43"/>
                    </a:lnTo>
                    <a:lnTo>
                      <a:pt x="42" y="38"/>
                    </a:lnTo>
                    <a:lnTo>
                      <a:pt x="40" y="34"/>
                    </a:lnTo>
                    <a:lnTo>
                      <a:pt x="38" y="30"/>
                    </a:lnTo>
                    <a:lnTo>
                      <a:pt x="35" y="26"/>
                    </a:lnTo>
                    <a:lnTo>
                      <a:pt x="32" y="22"/>
                    </a:lnTo>
                    <a:lnTo>
                      <a:pt x="28" y="19"/>
                    </a:lnTo>
                    <a:lnTo>
                      <a:pt x="25" y="16"/>
                    </a:lnTo>
                    <a:lnTo>
                      <a:pt x="22" y="13"/>
                    </a:lnTo>
                    <a:lnTo>
                      <a:pt x="18" y="10"/>
                    </a:lnTo>
                    <a:lnTo>
                      <a:pt x="14" y="7"/>
                    </a:lnTo>
                    <a:lnTo>
                      <a:pt x="11" y="4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4" y="9"/>
                    </a:lnTo>
                    <a:lnTo>
                      <a:pt x="7" y="12"/>
                    </a:lnTo>
                    <a:lnTo>
                      <a:pt x="10" y="14"/>
                    </a:lnTo>
                    <a:lnTo>
                      <a:pt x="14" y="17"/>
                    </a:lnTo>
                    <a:lnTo>
                      <a:pt x="17" y="20"/>
                    </a:lnTo>
                    <a:lnTo>
                      <a:pt x="20" y="22"/>
                    </a:lnTo>
                    <a:lnTo>
                      <a:pt x="23" y="25"/>
                    </a:lnTo>
                    <a:lnTo>
                      <a:pt x="26" y="29"/>
                    </a:lnTo>
                    <a:lnTo>
                      <a:pt x="29" y="32"/>
                    </a:lnTo>
                    <a:lnTo>
                      <a:pt x="32" y="35"/>
                    </a:lnTo>
                    <a:lnTo>
                      <a:pt x="34" y="38"/>
                    </a:lnTo>
                    <a:lnTo>
                      <a:pt x="36" y="42"/>
                    </a:lnTo>
                    <a:lnTo>
                      <a:pt x="37" y="46"/>
                    </a:lnTo>
                    <a:lnTo>
                      <a:pt x="38" y="49"/>
                    </a:lnTo>
                    <a:lnTo>
                      <a:pt x="39" y="53"/>
                    </a:lnTo>
                    <a:lnTo>
                      <a:pt x="39" y="58"/>
                    </a:lnTo>
                    <a:lnTo>
                      <a:pt x="39" y="58"/>
                    </a:lnTo>
                    <a:lnTo>
                      <a:pt x="47" y="5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5" name="Google Shape;455;p29"/>
              <p:cNvSpPr/>
              <p:nvPr/>
            </p:nvSpPr>
            <p:spPr>
              <a:xfrm>
                <a:off x="3323" y="3420"/>
                <a:ext cx="28" cy="15"/>
              </a:xfrm>
              <a:custGeom>
                <a:rect b="b" l="l" r="r" t="t"/>
                <a:pathLst>
                  <a:path extrusionOk="0" h="15" w="28">
                    <a:moveTo>
                      <a:pt x="0" y="15"/>
                    </a:moveTo>
                    <a:lnTo>
                      <a:pt x="0" y="15"/>
                    </a:lnTo>
                    <a:lnTo>
                      <a:pt x="4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5" y="14"/>
                    </a:lnTo>
                    <a:lnTo>
                      <a:pt x="19" y="13"/>
                    </a:lnTo>
                    <a:lnTo>
                      <a:pt x="22" y="11"/>
                    </a:lnTo>
                    <a:lnTo>
                      <a:pt x="25" y="8"/>
                    </a:lnTo>
                    <a:lnTo>
                      <a:pt x="28" y="4"/>
                    </a:lnTo>
                    <a:lnTo>
                      <a:pt x="21" y="0"/>
                    </a:lnTo>
                    <a:lnTo>
                      <a:pt x="20" y="2"/>
                    </a:lnTo>
                    <a:lnTo>
                      <a:pt x="18" y="4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1" y="6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6" name="Google Shape;456;p29"/>
              <p:cNvSpPr/>
              <p:nvPr/>
            </p:nvSpPr>
            <p:spPr>
              <a:xfrm>
                <a:off x="3236" y="3426"/>
                <a:ext cx="87" cy="9"/>
              </a:xfrm>
              <a:custGeom>
                <a:rect b="b" l="l" r="r" t="t"/>
                <a:pathLst>
                  <a:path extrusionOk="0" h="9" w="87">
                    <a:moveTo>
                      <a:pt x="0" y="9"/>
                    </a:moveTo>
                    <a:lnTo>
                      <a:pt x="1" y="9"/>
                    </a:lnTo>
                    <a:lnTo>
                      <a:pt x="87" y="9"/>
                    </a:lnTo>
                    <a:lnTo>
                      <a:pt x="87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7" name="Google Shape;457;p29"/>
              <p:cNvSpPr/>
              <p:nvPr/>
            </p:nvSpPr>
            <p:spPr>
              <a:xfrm>
                <a:off x="3220" y="3410"/>
                <a:ext cx="17" cy="25"/>
              </a:xfrm>
              <a:custGeom>
                <a:rect b="b" l="l" r="r" t="t"/>
                <a:pathLst>
                  <a:path extrusionOk="0" h="25" w="17">
                    <a:moveTo>
                      <a:pt x="0" y="3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1" y="9"/>
                    </a:lnTo>
                    <a:lnTo>
                      <a:pt x="3" y="12"/>
                    </a:lnTo>
                    <a:lnTo>
                      <a:pt x="5" y="16"/>
                    </a:lnTo>
                    <a:lnTo>
                      <a:pt x="7" y="19"/>
                    </a:lnTo>
                    <a:lnTo>
                      <a:pt x="9" y="21"/>
                    </a:lnTo>
                    <a:lnTo>
                      <a:pt x="12" y="23"/>
                    </a:lnTo>
                    <a:lnTo>
                      <a:pt x="16" y="25"/>
                    </a:lnTo>
                    <a:lnTo>
                      <a:pt x="17" y="16"/>
                    </a:lnTo>
                    <a:lnTo>
                      <a:pt x="15" y="15"/>
                    </a:lnTo>
                    <a:lnTo>
                      <a:pt x="14" y="14"/>
                    </a:lnTo>
                    <a:lnTo>
                      <a:pt x="12" y="13"/>
                    </a:lnTo>
                    <a:lnTo>
                      <a:pt x="11" y="10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8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8" name="Google Shape;458;p29"/>
              <p:cNvSpPr/>
              <p:nvPr/>
            </p:nvSpPr>
            <p:spPr>
              <a:xfrm>
                <a:off x="3197" y="3146"/>
                <a:ext cx="30" cy="267"/>
              </a:xfrm>
              <a:custGeom>
                <a:rect b="b" l="l" r="r" t="t"/>
                <a:pathLst>
                  <a:path extrusionOk="0" h="267" w="30">
                    <a:moveTo>
                      <a:pt x="1" y="0"/>
                    </a:moveTo>
                    <a:lnTo>
                      <a:pt x="1" y="0"/>
                    </a:lnTo>
                    <a:lnTo>
                      <a:pt x="0" y="34"/>
                    </a:lnTo>
                    <a:lnTo>
                      <a:pt x="0" y="69"/>
                    </a:lnTo>
                    <a:lnTo>
                      <a:pt x="1" y="103"/>
                    </a:lnTo>
                    <a:lnTo>
                      <a:pt x="2" y="137"/>
                    </a:lnTo>
                    <a:lnTo>
                      <a:pt x="5" y="170"/>
                    </a:lnTo>
                    <a:lnTo>
                      <a:pt x="9" y="203"/>
                    </a:lnTo>
                    <a:lnTo>
                      <a:pt x="15" y="235"/>
                    </a:lnTo>
                    <a:lnTo>
                      <a:pt x="23" y="267"/>
                    </a:lnTo>
                    <a:lnTo>
                      <a:pt x="30" y="264"/>
                    </a:lnTo>
                    <a:lnTo>
                      <a:pt x="23" y="233"/>
                    </a:lnTo>
                    <a:lnTo>
                      <a:pt x="17" y="202"/>
                    </a:lnTo>
                    <a:lnTo>
                      <a:pt x="13" y="169"/>
                    </a:lnTo>
                    <a:lnTo>
                      <a:pt x="10" y="136"/>
                    </a:lnTo>
                    <a:lnTo>
                      <a:pt x="8" y="103"/>
                    </a:lnTo>
                    <a:lnTo>
                      <a:pt x="8" y="69"/>
                    </a:lnTo>
                    <a:lnTo>
                      <a:pt x="8" y="34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59" name="Google Shape;459;p29"/>
              <p:cNvSpPr/>
              <p:nvPr/>
            </p:nvSpPr>
            <p:spPr>
              <a:xfrm>
                <a:off x="3198" y="3068"/>
                <a:ext cx="11" cy="78"/>
              </a:xfrm>
              <a:custGeom>
                <a:rect b="b" l="l" r="r" t="t"/>
                <a:pathLst>
                  <a:path extrusionOk="0" h="78" w="11">
                    <a:moveTo>
                      <a:pt x="3" y="0"/>
                    </a:moveTo>
                    <a:lnTo>
                      <a:pt x="3" y="0"/>
                    </a:lnTo>
                    <a:lnTo>
                      <a:pt x="0" y="78"/>
                    </a:lnTo>
                    <a:lnTo>
                      <a:pt x="7" y="78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0" name="Google Shape;460;p29"/>
              <p:cNvSpPr/>
              <p:nvPr/>
            </p:nvSpPr>
            <p:spPr>
              <a:xfrm>
                <a:off x="3201" y="2947"/>
                <a:ext cx="14" cy="121"/>
              </a:xfrm>
              <a:custGeom>
                <a:rect b="b" l="l" r="r" t="t"/>
                <a:pathLst>
                  <a:path extrusionOk="0" h="121" w="14">
                    <a:moveTo>
                      <a:pt x="7" y="0"/>
                    </a:moveTo>
                    <a:lnTo>
                      <a:pt x="7" y="1"/>
                    </a:lnTo>
                    <a:lnTo>
                      <a:pt x="0" y="121"/>
                    </a:lnTo>
                    <a:lnTo>
                      <a:pt x="8" y="121"/>
                    </a:lnTo>
                    <a:lnTo>
                      <a:pt x="14" y="1"/>
                    </a:lnTo>
                    <a:lnTo>
                      <a:pt x="14" y="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1" name="Google Shape;461;p29"/>
              <p:cNvSpPr/>
              <p:nvPr/>
            </p:nvSpPr>
            <p:spPr>
              <a:xfrm>
                <a:off x="3208" y="2857"/>
                <a:ext cx="28" cy="92"/>
              </a:xfrm>
              <a:custGeom>
                <a:rect b="b" l="l" r="r" t="t"/>
                <a:pathLst>
                  <a:path extrusionOk="0" h="92" w="28">
                    <a:moveTo>
                      <a:pt x="23" y="1"/>
                    </a:moveTo>
                    <a:lnTo>
                      <a:pt x="24" y="0"/>
                    </a:lnTo>
                    <a:lnTo>
                      <a:pt x="14" y="9"/>
                    </a:lnTo>
                    <a:lnTo>
                      <a:pt x="8" y="19"/>
                    </a:lnTo>
                    <a:lnTo>
                      <a:pt x="4" y="31"/>
                    </a:lnTo>
                    <a:lnTo>
                      <a:pt x="3" y="43"/>
                    </a:lnTo>
                    <a:lnTo>
                      <a:pt x="2" y="55"/>
                    </a:lnTo>
                    <a:lnTo>
                      <a:pt x="2" y="67"/>
                    </a:lnTo>
                    <a:lnTo>
                      <a:pt x="1" y="79"/>
                    </a:lnTo>
                    <a:lnTo>
                      <a:pt x="0" y="90"/>
                    </a:lnTo>
                    <a:lnTo>
                      <a:pt x="7" y="92"/>
                    </a:lnTo>
                    <a:lnTo>
                      <a:pt x="9" y="80"/>
                    </a:lnTo>
                    <a:lnTo>
                      <a:pt x="9" y="67"/>
                    </a:lnTo>
                    <a:lnTo>
                      <a:pt x="9" y="55"/>
                    </a:lnTo>
                    <a:lnTo>
                      <a:pt x="10" y="44"/>
                    </a:lnTo>
                    <a:lnTo>
                      <a:pt x="12" y="33"/>
                    </a:lnTo>
                    <a:lnTo>
                      <a:pt x="15" y="23"/>
                    </a:lnTo>
                    <a:lnTo>
                      <a:pt x="20" y="15"/>
                    </a:lnTo>
                    <a:lnTo>
                      <a:pt x="27" y="8"/>
                    </a:lnTo>
                    <a:lnTo>
                      <a:pt x="28" y="7"/>
                    </a:lnTo>
                    <a:lnTo>
                      <a:pt x="2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2" name="Google Shape;462;p29"/>
              <p:cNvSpPr/>
              <p:nvPr/>
            </p:nvSpPr>
            <p:spPr>
              <a:xfrm>
                <a:off x="3231" y="2840"/>
                <a:ext cx="28" cy="24"/>
              </a:xfrm>
              <a:custGeom>
                <a:rect b="b" l="l" r="r" t="t"/>
                <a:pathLst>
                  <a:path extrusionOk="0" h="24" w="28">
                    <a:moveTo>
                      <a:pt x="20" y="4"/>
                    </a:moveTo>
                    <a:lnTo>
                      <a:pt x="22" y="0"/>
                    </a:lnTo>
                    <a:lnTo>
                      <a:pt x="0" y="18"/>
                    </a:lnTo>
                    <a:lnTo>
                      <a:pt x="5" y="24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6" y="7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0" y="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3" name="Google Shape;463;p29"/>
              <p:cNvSpPr/>
              <p:nvPr/>
            </p:nvSpPr>
            <p:spPr>
              <a:xfrm>
                <a:off x="3245" y="2799"/>
                <a:ext cx="14" cy="45"/>
              </a:xfrm>
              <a:custGeom>
                <a:rect b="b" l="l" r="r" t="t"/>
                <a:pathLst>
                  <a:path extrusionOk="0" h="45" w="14">
                    <a:moveTo>
                      <a:pt x="0" y="0"/>
                    </a:moveTo>
                    <a:lnTo>
                      <a:pt x="0" y="2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9"/>
                    </a:lnTo>
                    <a:lnTo>
                      <a:pt x="2" y="24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40"/>
                    </a:lnTo>
                    <a:lnTo>
                      <a:pt x="6" y="45"/>
                    </a:lnTo>
                    <a:lnTo>
                      <a:pt x="14" y="44"/>
                    </a:lnTo>
                    <a:lnTo>
                      <a:pt x="13" y="39"/>
                    </a:lnTo>
                    <a:lnTo>
                      <a:pt x="12" y="33"/>
                    </a:lnTo>
                    <a:lnTo>
                      <a:pt x="11" y="28"/>
                    </a:lnTo>
                    <a:lnTo>
                      <a:pt x="10" y="23"/>
                    </a:lnTo>
                    <a:lnTo>
                      <a:pt x="9" y="18"/>
                    </a:lnTo>
                    <a:lnTo>
                      <a:pt x="8" y="13"/>
                    </a:lnTo>
                    <a:lnTo>
                      <a:pt x="8" y="7"/>
                    </a:lnTo>
                    <a:lnTo>
                      <a:pt x="8" y="2"/>
                    </a:lnTo>
                    <a:lnTo>
                      <a:pt x="7" y="5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4" name="Google Shape;464;p29"/>
              <p:cNvSpPr/>
              <p:nvPr/>
            </p:nvSpPr>
            <p:spPr>
              <a:xfrm>
                <a:off x="3245" y="2793"/>
                <a:ext cx="12" cy="11"/>
              </a:xfrm>
              <a:custGeom>
                <a:rect b="b" l="l" r="r" t="t"/>
                <a:pathLst>
                  <a:path extrusionOk="0" h="11" w="12">
                    <a:moveTo>
                      <a:pt x="12" y="0"/>
                    </a:move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7" y="11"/>
                    </a:lnTo>
                    <a:lnTo>
                      <a:pt x="7" y="10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2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5" name="Google Shape;465;p29"/>
              <p:cNvSpPr/>
              <p:nvPr/>
            </p:nvSpPr>
            <p:spPr>
              <a:xfrm>
                <a:off x="3257" y="2793"/>
                <a:ext cx="61" cy="9"/>
              </a:xfrm>
              <a:custGeom>
                <a:rect b="b" l="l" r="r" t="t"/>
                <a:pathLst>
                  <a:path extrusionOk="0" h="9" w="61">
                    <a:moveTo>
                      <a:pt x="61" y="0"/>
                    </a:moveTo>
                    <a:lnTo>
                      <a:pt x="60" y="0"/>
                    </a:lnTo>
                    <a:lnTo>
                      <a:pt x="55" y="0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2" y="9"/>
                    </a:lnTo>
                    <a:lnTo>
                      <a:pt x="15" y="9"/>
                    </a:lnTo>
                    <a:lnTo>
                      <a:pt x="19" y="9"/>
                    </a:lnTo>
                    <a:lnTo>
                      <a:pt x="23" y="9"/>
                    </a:lnTo>
                    <a:lnTo>
                      <a:pt x="26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7" y="8"/>
                    </a:lnTo>
                    <a:lnTo>
                      <a:pt x="40" y="8"/>
                    </a:lnTo>
                    <a:lnTo>
                      <a:pt x="44" y="8"/>
                    </a:lnTo>
                    <a:lnTo>
                      <a:pt x="48" y="8"/>
                    </a:lnTo>
                    <a:lnTo>
                      <a:pt x="52" y="9"/>
                    </a:lnTo>
                    <a:lnTo>
                      <a:pt x="55" y="9"/>
                    </a:lnTo>
                    <a:lnTo>
                      <a:pt x="60" y="9"/>
                    </a:lnTo>
                    <a:lnTo>
                      <a:pt x="58" y="8"/>
                    </a:lnTo>
                    <a:lnTo>
                      <a:pt x="61" y="1"/>
                    </a:lnTo>
                    <a:lnTo>
                      <a:pt x="61" y="0"/>
                    </a:lnTo>
                    <a:lnTo>
                      <a:pt x="60" y="0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6" name="Google Shape;466;p29"/>
              <p:cNvSpPr/>
              <p:nvPr/>
            </p:nvSpPr>
            <p:spPr>
              <a:xfrm>
                <a:off x="3250" y="2799"/>
                <a:ext cx="68" cy="45"/>
              </a:xfrm>
              <a:custGeom>
                <a:rect b="b" l="l" r="r" t="t"/>
                <a:pathLst>
                  <a:path extrusionOk="0" h="45" w="68">
                    <a:moveTo>
                      <a:pt x="68" y="4"/>
                    </a:moveTo>
                    <a:lnTo>
                      <a:pt x="62" y="44"/>
                    </a:lnTo>
                    <a:lnTo>
                      <a:pt x="58" y="44"/>
                    </a:lnTo>
                    <a:lnTo>
                      <a:pt x="54" y="44"/>
                    </a:lnTo>
                    <a:lnTo>
                      <a:pt x="51" y="44"/>
                    </a:lnTo>
                    <a:lnTo>
                      <a:pt x="48" y="44"/>
                    </a:lnTo>
                    <a:lnTo>
                      <a:pt x="44" y="45"/>
                    </a:lnTo>
                    <a:lnTo>
                      <a:pt x="41" y="45"/>
                    </a:lnTo>
                    <a:lnTo>
                      <a:pt x="38" y="45"/>
                    </a:lnTo>
                    <a:lnTo>
                      <a:pt x="34" y="45"/>
                    </a:lnTo>
                    <a:lnTo>
                      <a:pt x="31" y="45"/>
                    </a:lnTo>
                    <a:lnTo>
                      <a:pt x="28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8" y="45"/>
                    </a:lnTo>
                    <a:lnTo>
                      <a:pt x="14" y="45"/>
                    </a:lnTo>
                    <a:lnTo>
                      <a:pt x="11" y="45"/>
                    </a:lnTo>
                    <a:lnTo>
                      <a:pt x="7" y="45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9" y="0"/>
                    </a:lnTo>
                    <a:lnTo>
                      <a:pt x="42" y="0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7" name="Google Shape;467;p29"/>
              <p:cNvSpPr/>
              <p:nvPr/>
            </p:nvSpPr>
            <p:spPr>
              <a:xfrm>
                <a:off x="3254" y="2810"/>
                <a:ext cx="60" cy="31"/>
              </a:xfrm>
              <a:custGeom>
                <a:rect b="b" l="l" r="r" t="t"/>
                <a:pathLst>
                  <a:path extrusionOk="0" h="31" w="60">
                    <a:moveTo>
                      <a:pt x="45" y="29"/>
                    </a:moveTo>
                    <a:lnTo>
                      <a:pt x="46" y="30"/>
                    </a:lnTo>
                    <a:lnTo>
                      <a:pt x="47" y="30"/>
                    </a:lnTo>
                    <a:lnTo>
                      <a:pt x="49" y="30"/>
                    </a:lnTo>
                    <a:lnTo>
                      <a:pt x="50" y="3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1" y="29"/>
                    </a:lnTo>
                    <a:lnTo>
                      <a:pt x="52" y="30"/>
                    </a:lnTo>
                    <a:lnTo>
                      <a:pt x="52" y="30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5" y="29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59" y="8"/>
                    </a:lnTo>
                    <a:lnTo>
                      <a:pt x="58" y="15"/>
                    </a:lnTo>
                    <a:lnTo>
                      <a:pt x="57" y="23"/>
                    </a:lnTo>
                    <a:lnTo>
                      <a:pt x="55" y="31"/>
                    </a:lnTo>
                    <a:lnTo>
                      <a:pt x="52" y="31"/>
                    </a:lnTo>
                    <a:lnTo>
                      <a:pt x="49" y="31"/>
                    </a:lnTo>
                    <a:lnTo>
                      <a:pt x="46" y="31"/>
                    </a:lnTo>
                    <a:lnTo>
                      <a:pt x="43" y="31"/>
                    </a:lnTo>
                    <a:lnTo>
                      <a:pt x="39" y="31"/>
                    </a:lnTo>
                    <a:lnTo>
                      <a:pt x="36" y="31"/>
                    </a:lnTo>
                    <a:lnTo>
                      <a:pt x="33" y="31"/>
                    </a:lnTo>
                    <a:lnTo>
                      <a:pt x="30" y="31"/>
                    </a:lnTo>
                    <a:lnTo>
                      <a:pt x="26" y="31"/>
                    </a:lnTo>
                    <a:lnTo>
                      <a:pt x="23" y="31"/>
                    </a:lnTo>
                    <a:lnTo>
                      <a:pt x="20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11" y="31"/>
                    </a:lnTo>
                    <a:lnTo>
                      <a:pt x="8" y="31"/>
                    </a:lnTo>
                    <a:lnTo>
                      <a:pt x="5" y="31"/>
                    </a:lnTo>
                    <a:lnTo>
                      <a:pt x="3" y="23"/>
                    </a:lnTo>
                    <a:lnTo>
                      <a:pt x="2" y="16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5" y="29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9" y="29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10" y="29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6" y="30"/>
                    </a:lnTo>
                    <a:lnTo>
                      <a:pt x="22" y="30"/>
                    </a:lnTo>
                    <a:lnTo>
                      <a:pt x="22" y="23"/>
                    </a:lnTo>
                    <a:lnTo>
                      <a:pt x="21" y="15"/>
                    </a:lnTo>
                    <a:lnTo>
                      <a:pt x="21" y="8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30"/>
                    </a:lnTo>
                    <a:lnTo>
                      <a:pt x="36" y="30"/>
                    </a:lnTo>
                    <a:lnTo>
                      <a:pt x="37" y="29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38" y="8"/>
                    </a:lnTo>
                    <a:lnTo>
                      <a:pt x="38" y="15"/>
                    </a:lnTo>
                    <a:lnTo>
                      <a:pt x="38" y="22"/>
                    </a:lnTo>
                    <a:lnTo>
                      <a:pt x="37" y="30"/>
                    </a:lnTo>
                    <a:lnTo>
                      <a:pt x="38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3" y="30"/>
                    </a:lnTo>
                    <a:lnTo>
                      <a:pt x="43" y="30"/>
                    </a:lnTo>
                    <a:lnTo>
                      <a:pt x="44" y="29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5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8" name="Google Shape;468;p29"/>
              <p:cNvSpPr/>
              <p:nvPr/>
            </p:nvSpPr>
            <p:spPr>
              <a:xfrm>
                <a:off x="3298" y="2838"/>
                <a:ext cx="7" cy="4"/>
              </a:xfrm>
              <a:custGeom>
                <a:rect b="b" l="l" r="r" t="t"/>
                <a:pathLst>
                  <a:path extrusionOk="0" h="4" w="7">
                    <a:moveTo>
                      <a:pt x="5" y="2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69" name="Google Shape;469;p29"/>
              <p:cNvSpPr/>
              <p:nvPr/>
            </p:nvSpPr>
            <p:spPr>
              <a:xfrm>
                <a:off x="3303" y="2808"/>
                <a:ext cx="6" cy="32"/>
              </a:xfrm>
              <a:custGeom>
                <a:rect b="b" l="l" r="r" t="t"/>
                <a:pathLst>
                  <a:path extrusionOk="0" h="32" w="6">
                    <a:moveTo>
                      <a:pt x="4" y="0"/>
                    </a:moveTo>
                    <a:lnTo>
                      <a:pt x="3" y="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0" name="Google Shape;470;p29"/>
              <p:cNvSpPr/>
              <p:nvPr/>
            </p:nvSpPr>
            <p:spPr>
              <a:xfrm>
                <a:off x="3307" y="280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1" name="Google Shape;471;p29"/>
              <p:cNvSpPr/>
              <p:nvPr/>
            </p:nvSpPr>
            <p:spPr>
              <a:xfrm>
                <a:off x="3304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2" y="29"/>
                    </a:moveTo>
                    <a:lnTo>
                      <a:pt x="2" y="29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2" name="Google Shape;472;p29"/>
              <p:cNvSpPr/>
              <p:nvPr/>
            </p:nvSpPr>
            <p:spPr>
              <a:xfrm>
                <a:off x="3304" y="2838"/>
                <a:ext cx="5" cy="3"/>
              </a:xfrm>
              <a:custGeom>
                <a:rect b="b" l="l" r="r" t="t"/>
                <a:pathLst>
                  <a:path extrusionOk="0" h="3" w="5">
                    <a:moveTo>
                      <a:pt x="3" y="1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3" name="Google Shape;473;p29"/>
              <p:cNvSpPr/>
              <p:nvPr/>
            </p:nvSpPr>
            <p:spPr>
              <a:xfrm>
                <a:off x="3307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4" name="Google Shape;474;p29"/>
              <p:cNvSpPr/>
              <p:nvPr/>
            </p:nvSpPr>
            <p:spPr>
              <a:xfrm>
                <a:off x="3308" y="2808"/>
                <a:ext cx="6" cy="31"/>
              </a:xfrm>
              <a:custGeom>
                <a:rect b="b" l="l" r="r" t="t"/>
                <a:pathLst>
                  <a:path extrusionOk="0" h="31" w="6">
                    <a:moveTo>
                      <a:pt x="5" y="0"/>
                    </a:moveTo>
                    <a:lnTo>
                      <a:pt x="4" y="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5" name="Google Shape;475;p29"/>
              <p:cNvSpPr/>
              <p:nvPr/>
            </p:nvSpPr>
            <p:spPr>
              <a:xfrm>
                <a:off x="3313" y="2808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6" name="Google Shape;476;p29"/>
              <p:cNvSpPr/>
              <p:nvPr/>
            </p:nvSpPr>
            <p:spPr>
              <a:xfrm>
                <a:off x="3308" y="2810"/>
                <a:ext cx="7" cy="32"/>
              </a:xfrm>
              <a:custGeom>
                <a:rect b="b" l="l" r="r" t="t"/>
                <a:pathLst>
                  <a:path extrusionOk="0" h="32" w="7">
                    <a:moveTo>
                      <a:pt x="1" y="32"/>
                    </a:moveTo>
                    <a:lnTo>
                      <a:pt x="2" y="31"/>
                    </a:lnTo>
                    <a:lnTo>
                      <a:pt x="4" y="23"/>
                    </a:lnTo>
                    <a:lnTo>
                      <a:pt x="5" y="16"/>
                    </a:lnTo>
                    <a:lnTo>
                      <a:pt x="6" y="8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8"/>
                    </a:lnTo>
                    <a:lnTo>
                      <a:pt x="3" y="15"/>
                    </a:lnTo>
                    <a:lnTo>
                      <a:pt x="1" y="23"/>
                    </a:lnTo>
                    <a:lnTo>
                      <a:pt x="0" y="30"/>
                    </a:lnTo>
                    <a:lnTo>
                      <a:pt x="1" y="29"/>
                    </a:lnTo>
                    <a:lnTo>
                      <a:pt x="1" y="32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1" y="3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7" name="Google Shape;477;p29"/>
              <p:cNvSpPr/>
              <p:nvPr/>
            </p:nvSpPr>
            <p:spPr>
              <a:xfrm>
                <a:off x="3257" y="2839"/>
                <a:ext cx="52" cy="3"/>
              </a:xfrm>
              <a:custGeom>
                <a:rect b="b" l="l" r="r" t="t"/>
                <a:pathLst>
                  <a:path extrusionOk="0" h="3" w="52">
                    <a:moveTo>
                      <a:pt x="0" y="2"/>
                    </a:moveTo>
                    <a:lnTo>
                      <a:pt x="2" y="3"/>
                    </a:lnTo>
                    <a:lnTo>
                      <a:pt x="5" y="3"/>
                    </a:lnTo>
                    <a:lnTo>
                      <a:pt x="8" y="3"/>
                    </a:lnTo>
                    <a:lnTo>
                      <a:pt x="11" y="3"/>
                    </a:lnTo>
                    <a:lnTo>
                      <a:pt x="14" y="3"/>
                    </a:lnTo>
                    <a:lnTo>
                      <a:pt x="17" y="3"/>
                    </a:lnTo>
                    <a:lnTo>
                      <a:pt x="20" y="3"/>
                    </a:lnTo>
                    <a:lnTo>
                      <a:pt x="23" y="3"/>
                    </a:lnTo>
                    <a:lnTo>
                      <a:pt x="27" y="3"/>
                    </a:lnTo>
                    <a:lnTo>
                      <a:pt x="30" y="3"/>
                    </a:lnTo>
                    <a:lnTo>
                      <a:pt x="33" y="3"/>
                    </a:lnTo>
                    <a:lnTo>
                      <a:pt x="36" y="3"/>
                    </a:lnTo>
                    <a:lnTo>
                      <a:pt x="40" y="3"/>
                    </a:lnTo>
                    <a:lnTo>
                      <a:pt x="43" y="3"/>
                    </a:lnTo>
                    <a:lnTo>
                      <a:pt x="46" y="3"/>
                    </a:lnTo>
                    <a:lnTo>
                      <a:pt x="49" y="3"/>
                    </a:lnTo>
                    <a:lnTo>
                      <a:pt x="52" y="3"/>
                    </a:lnTo>
                    <a:lnTo>
                      <a:pt x="52" y="0"/>
                    </a:lnTo>
                    <a:lnTo>
                      <a:pt x="49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8" name="Google Shape;478;p29"/>
              <p:cNvSpPr/>
              <p:nvPr/>
            </p:nvSpPr>
            <p:spPr>
              <a:xfrm>
                <a:off x="3252" y="2809"/>
                <a:ext cx="8" cy="32"/>
              </a:xfrm>
              <a:custGeom>
                <a:rect b="b" l="l" r="r" t="t"/>
                <a:pathLst>
                  <a:path extrusionOk="0" h="32" w="8">
                    <a:moveTo>
                      <a:pt x="2" y="0"/>
                    </a:moveTo>
                    <a:lnTo>
                      <a:pt x="1" y="1"/>
                    </a:lnTo>
                    <a:lnTo>
                      <a:pt x="2" y="9"/>
                    </a:lnTo>
                    <a:lnTo>
                      <a:pt x="3" y="17"/>
                    </a:lnTo>
                    <a:lnTo>
                      <a:pt x="4" y="24"/>
                    </a:lnTo>
                    <a:lnTo>
                      <a:pt x="5" y="32"/>
                    </a:lnTo>
                    <a:lnTo>
                      <a:pt x="8" y="32"/>
                    </a:lnTo>
                    <a:lnTo>
                      <a:pt x="7" y="24"/>
                    </a:lnTo>
                    <a:lnTo>
                      <a:pt x="5" y="16"/>
                    </a:lnTo>
                    <a:lnTo>
                      <a:pt x="4" y="9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79" name="Google Shape;479;p29"/>
              <p:cNvSpPr/>
              <p:nvPr/>
            </p:nvSpPr>
            <p:spPr>
              <a:xfrm>
                <a:off x="3254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0" name="Google Shape;480;p29"/>
              <p:cNvSpPr/>
              <p:nvPr/>
            </p:nvSpPr>
            <p:spPr>
              <a:xfrm>
                <a:off x="3254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6" y="29"/>
                    </a:moveTo>
                    <a:lnTo>
                      <a:pt x="6" y="29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1" name="Google Shape;481;p29"/>
              <p:cNvSpPr/>
              <p:nvPr/>
            </p:nvSpPr>
            <p:spPr>
              <a:xfrm>
                <a:off x="3258" y="2838"/>
                <a:ext cx="5" cy="3"/>
              </a:xfrm>
              <a:custGeom>
                <a:rect b="b" l="l" r="r" t="t"/>
                <a:pathLst>
                  <a:path extrusionOk="0" h="3" w="5">
                    <a:moveTo>
                      <a:pt x="4" y="1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2" name="Google Shape;482;p29"/>
              <p:cNvSpPr/>
              <p:nvPr/>
            </p:nvSpPr>
            <p:spPr>
              <a:xfrm>
                <a:off x="3262" y="2838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3" name="Google Shape;483;p29"/>
              <p:cNvSpPr/>
              <p:nvPr/>
            </p:nvSpPr>
            <p:spPr>
              <a:xfrm>
                <a:off x="3258" y="2809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1" y="0"/>
                    </a:moveTo>
                    <a:lnTo>
                      <a:pt x="0" y="1"/>
                    </a:lnTo>
                    <a:lnTo>
                      <a:pt x="4" y="30"/>
                    </a:lnTo>
                    <a:lnTo>
                      <a:pt x="6" y="3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4" name="Google Shape;484;p29"/>
              <p:cNvSpPr/>
              <p:nvPr/>
            </p:nvSpPr>
            <p:spPr>
              <a:xfrm>
                <a:off x="3259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5" name="Google Shape;485;p29"/>
              <p:cNvSpPr/>
              <p:nvPr/>
            </p:nvSpPr>
            <p:spPr>
              <a:xfrm>
                <a:off x="3259" y="2810"/>
                <a:ext cx="6" cy="30"/>
              </a:xfrm>
              <a:custGeom>
                <a:rect b="b" l="l" r="r" t="t"/>
                <a:pathLst>
                  <a:path extrusionOk="0" h="30" w="6">
                    <a:moveTo>
                      <a:pt x="6" y="28"/>
                    </a:moveTo>
                    <a:lnTo>
                      <a:pt x="6" y="29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4" y="30"/>
                    </a:lnTo>
                    <a:lnTo>
                      <a:pt x="6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6" name="Google Shape;486;p29"/>
              <p:cNvSpPr/>
              <p:nvPr/>
            </p:nvSpPr>
            <p:spPr>
              <a:xfrm>
                <a:off x="3263" y="2838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5" y="1"/>
                    </a:moveTo>
                    <a:lnTo>
                      <a:pt x="6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7" name="Google Shape;487;p29"/>
              <p:cNvSpPr/>
              <p:nvPr/>
            </p:nvSpPr>
            <p:spPr>
              <a:xfrm>
                <a:off x="3268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8" name="Google Shape;488;p29"/>
              <p:cNvSpPr/>
              <p:nvPr/>
            </p:nvSpPr>
            <p:spPr>
              <a:xfrm>
                <a:off x="3265" y="2809"/>
                <a:ext cx="5" cy="30"/>
              </a:xfrm>
              <a:custGeom>
                <a:rect b="b" l="l" r="r" t="t"/>
                <a:pathLst>
                  <a:path extrusionOk="0" h="30" w="5">
                    <a:moveTo>
                      <a:pt x="2" y="0"/>
                    </a:moveTo>
                    <a:lnTo>
                      <a:pt x="1" y="1"/>
                    </a:lnTo>
                    <a:lnTo>
                      <a:pt x="3" y="30"/>
                    </a:lnTo>
                    <a:lnTo>
                      <a:pt x="5" y="3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89" name="Google Shape;489;p29"/>
              <p:cNvSpPr/>
              <p:nvPr/>
            </p:nvSpPr>
            <p:spPr>
              <a:xfrm>
                <a:off x="3266" y="2809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0" name="Google Shape;490;p29"/>
              <p:cNvSpPr/>
              <p:nvPr/>
            </p:nvSpPr>
            <p:spPr>
              <a:xfrm>
                <a:off x="3266" y="2810"/>
                <a:ext cx="5" cy="31"/>
              </a:xfrm>
              <a:custGeom>
                <a:rect b="b" l="l" r="r" t="t"/>
                <a:pathLst>
                  <a:path extrusionOk="0" h="31" w="5">
                    <a:moveTo>
                      <a:pt x="4" y="28"/>
                    </a:moveTo>
                    <a:lnTo>
                      <a:pt x="5" y="3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4" y="31"/>
                    </a:lnTo>
                    <a:lnTo>
                      <a:pt x="4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1" name="Google Shape;491;p29"/>
              <p:cNvSpPr/>
              <p:nvPr/>
            </p:nvSpPr>
            <p:spPr>
              <a:xfrm>
                <a:off x="3270" y="2838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5" y="2"/>
                    </a:moveTo>
                    <a:lnTo>
                      <a:pt x="6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2" name="Google Shape;492;p29"/>
              <p:cNvSpPr/>
              <p:nvPr/>
            </p:nvSpPr>
            <p:spPr>
              <a:xfrm>
                <a:off x="3274" y="2809"/>
                <a:ext cx="3" cy="31"/>
              </a:xfrm>
              <a:custGeom>
                <a:rect b="b" l="l" r="r" t="t"/>
                <a:pathLst>
                  <a:path extrusionOk="0" h="31" w="3">
                    <a:moveTo>
                      <a:pt x="1" y="0"/>
                    </a:moveTo>
                    <a:lnTo>
                      <a:pt x="0" y="1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1" y="24"/>
                    </a:lnTo>
                    <a:lnTo>
                      <a:pt x="1" y="31"/>
                    </a:lnTo>
                    <a:lnTo>
                      <a:pt x="3" y="31"/>
                    </a:lnTo>
                    <a:lnTo>
                      <a:pt x="3" y="24"/>
                    </a:lnTo>
                    <a:lnTo>
                      <a:pt x="3" y="16"/>
                    </a:lnTo>
                    <a:lnTo>
                      <a:pt x="2" y="9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3" name="Google Shape;493;p29"/>
              <p:cNvSpPr/>
              <p:nvPr/>
            </p:nvSpPr>
            <p:spPr>
              <a:xfrm>
                <a:off x="3275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4" name="Google Shape;494;p29"/>
              <p:cNvSpPr/>
              <p:nvPr/>
            </p:nvSpPr>
            <p:spPr>
              <a:xfrm>
                <a:off x="3275" y="2810"/>
                <a:ext cx="3" cy="31"/>
              </a:xfrm>
              <a:custGeom>
                <a:rect b="b" l="l" r="r" t="t"/>
                <a:pathLst>
                  <a:path extrusionOk="0" h="31" w="3">
                    <a:moveTo>
                      <a:pt x="2" y="28"/>
                    </a:moveTo>
                    <a:lnTo>
                      <a:pt x="3" y="3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30"/>
                    </a:lnTo>
                    <a:lnTo>
                      <a:pt x="2" y="31"/>
                    </a:lnTo>
                    <a:lnTo>
                      <a:pt x="1" y="30"/>
                    </a:lnTo>
                    <a:lnTo>
                      <a:pt x="1" y="31"/>
                    </a:lnTo>
                    <a:lnTo>
                      <a:pt x="2" y="31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5" name="Google Shape;495;p29"/>
              <p:cNvSpPr/>
              <p:nvPr/>
            </p:nvSpPr>
            <p:spPr>
              <a:xfrm>
                <a:off x="3277" y="2838"/>
                <a:ext cx="14" cy="3"/>
              </a:xfrm>
              <a:custGeom>
                <a:rect b="b" l="l" r="r" t="t"/>
                <a:pathLst>
                  <a:path extrusionOk="0" h="3" w="14">
                    <a:moveTo>
                      <a:pt x="12" y="1"/>
                    </a:moveTo>
                    <a:lnTo>
                      <a:pt x="13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6" name="Google Shape;496;p29"/>
              <p:cNvSpPr/>
              <p:nvPr/>
            </p:nvSpPr>
            <p:spPr>
              <a:xfrm>
                <a:off x="3289" y="283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7" name="Google Shape;497;p29"/>
              <p:cNvSpPr/>
              <p:nvPr/>
            </p:nvSpPr>
            <p:spPr>
              <a:xfrm>
                <a:off x="3289" y="2809"/>
                <a:ext cx="4" cy="30"/>
              </a:xfrm>
              <a:custGeom>
                <a:rect b="b" l="l" r="r" t="t"/>
                <a:pathLst>
                  <a:path extrusionOk="0" h="30" w="4">
                    <a:moveTo>
                      <a:pt x="3" y="0"/>
                    </a:moveTo>
                    <a:lnTo>
                      <a:pt x="2" y="1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8" name="Google Shape;498;p29"/>
              <p:cNvSpPr/>
              <p:nvPr/>
            </p:nvSpPr>
            <p:spPr>
              <a:xfrm>
                <a:off x="3292" y="2809"/>
                <a:ext cx="2" cy="3"/>
              </a:xfrm>
              <a:custGeom>
                <a:rect b="b" l="l" r="r" t="t"/>
                <a:pathLst>
                  <a:path extrusionOk="0" h="3" w="2">
                    <a:moveTo>
                      <a:pt x="2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499" name="Google Shape;499;p29"/>
              <p:cNvSpPr/>
              <p:nvPr/>
            </p:nvSpPr>
            <p:spPr>
              <a:xfrm>
                <a:off x="3290" y="2810"/>
                <a:ext cx="4" cy="31"/>
              </a:xfrm>
              <a:custGeom>
                <a:rect b="b" l="l" r="r" t="t"/>
                <a:pathLst>
                  <a:path extrusionOk="0" h="31" w="4">
                    <a:moveTo>
                      <a:pt x="1" y="28"/>
                    </a:moveTo>
                    <a:lnTo>
                      <a:pt x="3" y="30"/>
                    </a:lnTo>
                    <a:lnTo>
                      <a:pt x="3" y="22"/>
                    </a:lnTo>
                    <a:lnTo>
                      <a:pt x="3" y="15"/>
                    </a:lnTo>
                    <a:lnTo>
                      <a:pt x="4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8"/>
                    </a:lnTo>
                    <a:lnTo>
                      <a:pt x="1" y="15"/>
                    </a:lnTo>
                    <a:lnTo>
                      <a:pt x="1" y="22"/>
                    </a:lnTo>
                    <a:lnTo>
                      <a:pt x="0" y="30"/>
                    </a:lnTo>
                    <a:lnTo>
                      <a:pt x="1" y="31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0" name="Google Shape;500;p29"/>
              <p:cNvSpPr/>
              <p:nvPr/>
            </p:nvSpPr>
            <p:spPr>
              <a:xfrm>
                <a:off x="3291" y="2838"/>
                <a:ext cx="8" cy="3"/>
              </a:xfrm>
              <a:custGeom>
                <a:rect b="b" l="l" r="r" t="t"/>
                <a:pathLst>
                  <a:path extrusionOk="0" h="3" w="8">
                    <a:moveTo>
                      <a:pt x="6" y="1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1" name="Google Shape;501;p29"/>
              <p:cNvSpPr/>
              <p:nvPr/>
            </p:nvSpPr>
            <p:spPr>
              <a:xfrm>
                <a:off x="3297" y="2808"/>
                <a:ext cx="5" cy="31"/>
              </a:xfrm>
              <a:custGeom>
                <a:rect b="b" l="l" r="r" t="t"/>
                <a:pathLst>
                  <a:path extrusionOk="0" h="31" w="5">
                    <a:moveTo>
                      <a:pt x="4" y="0"/>
                    </a:moveTo>
                    <a:lnTo>
                      <a:pt x="3" y="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2" name="Google Shape;502;p29"/>
              <p:cNvSpPr/>
              <p:nvPr/>
            </p:nvSpPr>
            <p:spPr>
              <a:xfrm>
                <a:off x="3300" y="2808"/>
                <a:ext cx="3" cy="3"/>
              </a:xfrm>
              <a:custGeom>
                <a:rect b="b" l="l" r="r" t="t"/>
                <a:pathLst>
                  <a:path extrusionOk="0" h="3" w="3">
                    <a:moveTo>
                      <a:pt x="3" y="2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3" name="Google Shape;503;p29"/>
              <p:cNvSpPr/>
              <p:nvPr/>
            </p:nvSpPr>
            <p:spPr>
              <a:xfrm>
                <a:off x="3298" y="2810"/>
                <a:ext cx="5" cy="30"/>
              </a:xfrm>
              <a:custGeom>
                <a:rect b="b" l="l" r="r" t="t"/>
                <a:pathLst>
                  <a:path extrusionOk="0" h="30" w="5">
                    <a:moveTo>
                      <a:pt x="2" y="28"/>
                    </a:moveTo>
                    <a:lnTo>
                      <a:pt x="2" y="29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4" name="Google Shape;504;p29"/>
              <p:cNvSpPr/>
              <p:nvPr/>
            </p:nvSpPr>
            <p:spPr>
              <a:xfrm>
                <a:off x="3203" y="2845"/>
                <a:ext cx="166" cy="584"/>
              </a:xfrm>
              <a:custGeom>
                <a:rect b="b" l="l" r="r" t="t"/>
                <a:pathLst>
                  <a:path extrusionOk="0" h="584" w="166">
                    <a:moveTo>
                      <a:pt x="113" y="4"/>
                    </a:moveTo>
                    <a:lnTo>
                      <a:pt x="116" y="6"/>
                    </a:lnTo>
                    <a:lnTo>
                      <a:pt x="119" y="9"/>
                    </a:lnTo>
                    <a:lnTo>
                      <a:pt x="122" y="11"/>
                    </a:lnTo>
                    <a:lnTo>
                      <a:pt x="125" y="13"/>
                    </a:lnTo>
                    <a:lnTo>
                      <a:pt x="128" y="16"/>
                    </a:lnTo>
                    <a:lnTo>
                      <a:pt x="131" y="18"/>
                    </a:lnTo>
                    <a:lnTo>
                      <a:pt x="134" y="21"/>
                    </a:lnTo>
                    <a:lnTo>
                      <a:pt x="137" y="24"/>
                    </a:lnTo>
                    <a:lnTo>
                      <a:pt x="140" y="27"/>
                    </a:lnTo>
                    <a:lnTo>
                      <a:pt x="142" y="31"/>
                    </a:lnTo>
                    <a:lnTo>
                      <a:pt x="144" y="34"/>
                    </a:lnTo>
                    <a:lnTo>
                      <a:pt x="146" y="38"/>
                    </a:lnTo>
                    <a:lnTo>
                      <a:pt x="147" y="41"/>
                    </a:lnTo>
                    <a:lnTo>
                      <a:pt x="148" y="45"/>
                    </a:lnTo>
                    <a:lnTo>
                      <a:pt x="149" y="49"/>
                    </a:lnTo>
                    <a:lnTo>
                      <a:pt x="149" y="54"/>
                    </a:lnTo>
                    <a:lnTo>
                      <a:pt x="162" y="246"/>
                    </a:lnTo>
                    <a:lnTo>
                      <a:pt x="165" y="329"/>
                    </a:lnTo>
                    <a:lnTo>
                      <a:pt x="166" y="361"/>
                    </a:lnTo>
                    <a:lnTo>
                      <a:pt x="166" y="393"/>
                    </a:lnTo>
                    <a:lnTo>
                      <a:pt x="165" y="425"/>
                    </a:lnTo>
                    <a:lnTo>
                      <a:pt x="163" y="456"/>
                    </a:lnTo>
                    <a:lnTo>
                      <a:pt x="160" y="487"/>
                    </a:lnTo>
                    <a:lnTo>
                      <a:pt x="156" y="517"/>
                    </a:lnTo>
                    <a:lnTo>
                      <a:pt x="150" y="547"/>
                    </a:lnTo>
                    <a:lnTo>
                      <a:pt x="143" y="575"/>
                    </a:lnTo>
                    <a:lnTo>
                      <a:pt x="142" y="578"/>
                    </a:lnTo>
                    <a:lnTo>
                      <a:pt x="140" y="579"/>
                    </a:lnTo>
                    <a:lnTo>
                      <a:pt x="138" y="581"/>
                    </a:lnTo>
                    <a:lnTo>
                      <a:pt x="136" y="582"/>
                    </a:lnTo>
                    <a:lnTo>
                      <a:pt x="134" y="583"/>
                    </a:lnTo>
                    <a:lnTo>
                      <a:pt x="132" y="584"/>
                    </a:lnTo>
                    <a:lnTo>
                      <a:pt x="129" y="584"/>
                    </a:lnTo>
                    <a:lnTo>
                      <a:pt x="127" y="584"/>
                    </a:lnTo>
                    <a:lnTo>
                      <a:pt x="35" y="583"/>
                    </a:lnTo>
                    <a:lnTo>
                      <a:pt x="31" y="582"/>
                    </a:lnTo>
                    <a:lnTo>
                      <a:pt x="28" y="580"/>
                    </a:lnTo>
                    <a:lnTo>
                      <a:pt x="26" y="577"/>
                    </a:lnTo>
                    <a:lnTo>
                      <a:pt x="25" y="574"/>
                    </a:lnTo>
                    <a:lnTo>
                      <a:pt x="23" y="570"/>
                    </a:lnTo>
                    <a:lnTo>
                      <a:pt x="22" y="566"/>
                    </a:lnTo>
                    <a:lnTo>
                      <a:pt x="21" y="562"/>
                    </a:lnTo>
                    <a:lnTo>
                      <a:pt x="20" y="559"/>
                    </a:lnTo>
                    <a:lnTo>
                      <a:pt x="15" y="538"/>
                    </a:lnTo>
                    <a:lnTo>
                      <a:pt x="11" y="516"/>
                    </a:lnTo>
                    <a:lnTo>
                      <a:pt x="8" y="495"/>
                    </a:lnTo>
                    <a:lnTo>
                      <a:pt x="5" y="472"/>
                    </a:lnTo>
                    <a:lnTo>
                      <a:pt x="3" y="450"/>
                    </a:lnTo>
                    <a:lnTo>
                      <a:pt x="1" y="427"/>
                    </a:lnTo>
                    <a:lnTo>
                      <a:pt x="0" y="404"/>
                    </a:lnTo>
                    <a:lnTo>
                      <a:pt x="0" y="381"/>
                    </a:lnTo>
                    <a:lnTo>
                      <a:pt x="0" y="306"/>
                    </a:lnTo>
                    <a:lnTo>
                      <a:pt x="3" y="236"/>
                    </a:lnTo>
                    <a:lnTo>
                      <a:pt x="14" y="49"/>
                    </a:lnTo>
                    <a:lnTo>
                      <a:pt x="14" y="45"/>
                    </a:lnTo>
                    <a:lnTo>
                      <a:pt x="15" y="41"/>
                    </a:lnTo>
                    <a:lnTo>
                      <a:pt x="17" y="38"/>
                    </a:lnTo>
                    <a:lnTo>
                      <a:pt x="18" y="34"/>
                    </a:lnTo>
                    <a:lnTo>
                      <a:pt x="20" y="31"/>
                    </a:lnTo>
                    <a:lnTo>
                      <a:pt x="22" y="28"/>
                    </a:lnTo>
                    <a:lnTo>
                      <a:pt x="24" y="25"/>
                    </a:lnTo>
                    <a:lnTo>
                      <a:pt x="27" y="23"/>
                    </a:lnTo>
                    <a:lnTo>
                      <a:pt x="29" y="20"/>
                    </a:lnTo>
                    <a:lnTo>
                      <a:pt x="32" y="17"/>
                    </a:lnTo>
                    <a:lnTo>
                      <a:pt x="35" y="15"/>
                    </a:lnTo>
                    <a:lnTo>
                      <a:pt x="38" y="13"/>
                    </a:lnTo>
                    <a:lnTo>
                      <a:pt x="41" y="11"/>
                    </a:lnTo>
                    <a:lnTo>
                      <a:pt x="44" y="9"/>
                    </a:lnTo>
                    <a:lnTo>
                      <a:pt x="47" y="6"/>
                    </a:lnTo>
                    <a:lnTo>
                      <a:pt x="49" y="4"/>
                    </a:lnTo>
                    <a:lnTo>
                      <a:pt x="53" y="3"/>
                    </a:lnTo>
                    <a:lnTo>
                      <a:pt x="57" y="3"/>
                    </a:lnTo>
                    <a:lnTo>
                      <a:pt x="61" y="2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1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9" y="0"/>
                    </a:lnTo>
                    <a:lnTo>
                      <a:pt x="93" y="1"/>
                    </a:lnTo>
                    <a:lnTo>
                      <a:pt x="97" y="1"/>
                    </a:lnTo>
                    <a:lnTo>
                      <a:pt x="101" y="2"/>
                    </a:lnTo>
                    <a:lnTo>
                      <a:pt x="105" y="2"/>
                    </a:lnTo>
                    <a:lnTo>
                      <a:pt x="109" y="3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5" name="Google Shape;505;p29"/>
              <p:cNvSpPr txBox="1"/>
              <p:nvPr/>
            </p:nvSpPr>
            <p:spPr>
              <a:xfrm rot="5400000">
                <a:off x="2963" y="3046"/>
                <a:ext cx="65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Arial"/>
                  <a:buNone/>
                </a:pPr>
                <a:r>
                  <a:rPr b="1" i="1" lang="en-US" sz="12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Conditioner</a:t>
                </a:r>
                <a:endParaRPr/>
              </a:p>
            </p:txBody>
          </p:sp>
          <p:sp>
            <p:nvSpPr>
              <p:cNvPr id="506" name="Google Shape;506;p29"/>
              <p:cNvSpPr txBox="1"/>
              <p:nvPr/>
            </p:nvSpPr>
            <p:spPr>
              <a:xfrm rot="5400000">
                <a:off x="2727" y="3046"/>
                <a:ext cx="656" cy="1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Arial"/>
                  <a:buNone/>
                </a:pPr>
                <a:r>
                  <a:rPr b="1" i="1" lang="en-US" sz="12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Conditioner</a:t>
                </a:r>
                <a:endParaRPr/>
              </a:p>
            </p:txBody>
          </p:sp>
          <p:sp>
            <p:nvSpPr>
              <p:cNvPr id="507" name="Google Shape;507;p29"/>
              <p:cNvSpPr/>
              <p:nvPr/>
            </p:nvSpPr>
            <p:spPr>
              <a:xfrm>
                <a:off x="3365" y="3121"/>
                <a:ext cx="9" cy="80"/>
              </a:xfrm>
              <a:custGeom>
                <a:rect b="b" l="l" r="r" t="t"/>
                <a:pathLst>
                  <a:path extrusionOk="0" h="80" w="9">
                    <a:moveTo>
                      <a:pt x="9" y="80"/>
                    </a:moveTo>
                    <a:lnTo>
                      <a:pt x="9" y="8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9" y="8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08" name="Google Shape;508;p29"/>
              <p:cNvSpPr/>
              <p:nvPr/>
            </p:nvSpPr>
            <p:spPr>
              <a:xfrm>
                <a:off x="3344" y="3201"/>
                <a:ext cx="31" cy="223"/>
              </a:xfrm>
              <a:custGeom>
                <a:rect b="b" l="l" r="r" t="t"/>
                <a:pathLst>
                  <a:path extrusionOk="0" h="223" w="31">
                    <a:moveTo>
                      <a:pt x="7" y="223"/>
                    </a:moveTo>
                    <a:lnTo>
                      <a:pt x="7" y="222"/>
                    </a:lnTo>
                    <a:lnTo>
                      <a:pt x="14" y="196"/>
                    </a:lnTo>
                    <a:lnTo>
                      <a:pt x="19" y="170"/>
                    </a:lnTo>
                    <a:lnTo>
                      <a:pt x="24" y="142"/>
                    </a:lnTo>
                    <a:lnTo>
                      <a:pt x="27" y="115"/>
                    </a:lnTo>
                    <a:lnTo>
                      <a:pt x="29" y="87"/>
                    </a:lnTo>
                    <a:lnTo>
                      <a:pt x="30" y="58"/>
                    </a:lnTo>
                    <a:lnTo>
                      <a:pt x="31" y="29"/>
                    </a:lnTo>
                    <a:lnTo>
                      <a:pt x="30" y="0"/>
                    </a:lnTo>
                    <a:lnTo>
                      <a:pt x="23" y="0"/>
                    </a:lnTo>
                    <a:lnTo>
                      <a:pt x="23" y="29"/>
                    </a:lnTo>
                    <a:lnTo>
                      <a:pt x="23" y="58"/>
                    </a:lnTo>
                    <a:lnTo>
                      <a:pt x="21" y="86"/>
                    </a:lnTo>
                    <a:lnTo>
                      <a:pt x="19" y="114"/>
                    </a:lnTo>
                    <a:lnTo>
                      <a:pt x="16" y="141"/>
                    </a:lnTo>
                    <a:lnTo>
                      <a:pt x="12" y="168"/>
                    </a:lnTo>
                    <a:lnTo>
                      <a:pt x="6" y="194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7" y="223"/>
                    </a:lnTo>
                    <a:lnTo>
                      <a:pt x="7" y="223"/>
                    </a:lnTo>
                    <a:lnTo>
                      <a:pt x="7" y="222"/>
                    </a:lnTo>
                    <a:lnTo>
                      <a:pt x="7" y="223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509" name="Google Shape;509;p29"/>
            <p:cNvGrpSpPr/>
            <p:nvPr/>
          </p:nvGrpSpPr>
          <p:grpSpPr>
            <a:xfrm>
              <a:off x="3455" y="2420"/>
              <a:ext cx="1001" cy="1000"/>
              <a:chOff x="3455" y="2418"/>
              <a:chExt cx="1001" cy="1000"/>
            </a:xfrm>
          </p:grpSpPr>
          <p:sp>
            <p:nvSpPr>
              <p:cNvPr id="510" name="Google Shape;510;p29"/>
              <p:cNvSpPr/>
              <p:nvPr/>
            </p:nvSpPr>
            <p:spPr>
              <a:xfrm>
                <a:off x="3462" y="2418"/>
                <a:ext cx="263" cy="993"/>
              </a:xfrm>
              <a:custGeom>
                <a:rect b="b" l="l" r="r" t="t"/>
                <a:pathLst>
                  <a:path extrusionOk="0" h="993" w="263">
                    <a:moveTo>
                      <a:pt x="179" y="0"/>
                    </a:moveTo>
                    <a:lnTo>
                      <a:pt x="182" y="2"/>
                    </a:lnTo>
                    <a:lnTo>
                      <a:pt x="183" y="5"/>
                    </a:lnTo>
                    <a:lnTo>
                      <a:pt x="184" y="8"/>
                    </a:lnTo>
                    <a:lnTo>
                      <a:pt x="184" y="11"/>
                    </a:lnTo>
                    <a:lnTo>
                      <a:pt x="183" y="15"/>
                    </a:lnTo>
                    <a:lnTo>
                      <a:pt x="183" y="18"/>
                    </a:lnTo>
                    <a:lnTo>
                      <a:pt x="182" y="21"/>
                    </a:lnTo>
                    <a:lnTo>
                      <a:pt x="182" y="25"/>
                    </a:lnTo>
                    <a:lnTo>
                      <a:pt x="174" y="74"/>
                    </a:lnTo>
                    <a:lnTo>
                      <a:pt x="179" y="78"/>
                    </a:lnTo>
                    <a:lnTo>
                      <a:pt x="184" y="81"/>
                    </a:lnTo>
                    <a:lnTo>
                      <a:pt x="189" y="86"/>
                    </a:lnTo>
                    <a:lnTo>
                      <a:pt x="195" y="90"/>
                    </a:lnTo>
                    <a:lnTo>
                      <a:pt x="200" y="94"/>
                    </a:lnTo>
                    <a:lnTo>
                      <a:pt x="205" y="99"/>
                    </a:lnTo>
                    <a:lnTo>
                      <a:pt x="210" y="104"/>
                    </a:lnTo>
                    <a:lnTo>
                      <a:pt x="215" y="109"/>
                    </a:lnTo>
                    <a:lnTo>
                      <a:pt x="220" y="114"/>
                    </a:lnTo>
                    <a:lnTo>
                      <a:pt x="224" y="120"/>
                    </a:lnTo>
                    <a:lnTo>
                      <a:pt x="228" y="125"/>
                    </a:lnTo>
                    <a:lnTo>
                      <a:pt x="231" y="132"/>
                    </a:lnTo>
                    <a:lnTo>
                      <a:pt x="233" y="138"/>
                    </a:lnTo>
                    <a:lnTo>
                      <a:pt x="235" y="145"/>
                    </a:lnTo>
                    <a:lnTo>
                      <a:pt x="236" y="152"/>
                    </a:lnTo>
                    <a:lnTo>
                      <a:pt x="237" y="159"/>
                    </a:lnTo>
                    <a:lnTo>
                      <a:pt x="259" y="507"/>
                    </a:lnTo>
                    <a:lnTo>
                      <a:pt x="263" y="633"/>
                    </a:lnTo>
                    <a:lnTo>
                      <a:pt x="263" y="679"/>
                    </a:lnTo>
                    <a:lnTo>
                      <a:pt x="263" y="724"/>
                    </a:lnTo>
                    <a:lnTo>
                      <a:pt x="261" y="768"/>
                    </a:lnTo>
                    <a:lnTo>
                      <a:pt x="257" y="812"/>
                    </a:lnTo>
                    <a:lnTo>
                      <a:pt x="252" y="855"/>
                    </a:lnTo>
                    <a:lnTo>
                      <a:pt x="246" y="897"/>
                    </a:lnTo>
                    <a:lnTo>
                      <a:pt x="237" y="938"/>
                    </a:lnTo>
                    <a:lnTo>
                      <a:pt x="227" y="979"/>
                    </a:lnTo>
                    <a:lnTo>
                      <a:pt x="224" y="984"/>
                    </a:lnTo>
                    <a:lnTo>
                      <a:pt x="220" y="988"/>
                    </a:lnTo>
                    <a:lnTo>
                      <a:pt x="216" y="990"/>
                    </a:lnTo>
                    <a:lnTo>
                      <a:pt x="211" y="992"/>
                    </a:lnTo>
                    <a:lnTo>
                      <a:pt x="205" y="993"/>
                    </a:lnTo>
                    <a:lnTo>
                      <a:pt x="200" y="993"/>
                    </a:lnTo>
                    <a:lnTo>
                      <a:pt x="195" y="993"/>
                    </a:lnTo>
                    <a:lnTo>
                      <a:pt x="189" y="993"/>
                    </a:lnTo>
                    <a:lnTo>
                      <a:pt x="55" y="992"/>
                    </a:lnTo>
                    <a:lnTo>
                      <a:pt x="51" y="991"/>
                    </a:lnTo>
                    <a:lnTo>
                      <a:pt x="47" y="988"/>
                    </a:lnTo>
                    <a:lnTo>
                      <a:pt x="44" y="985"/>
                    </a:lnTo>
                    <a:lnTo>
                      <a:pt x="41" y="981"/>
                    </a:lnTo>
                    <a:lnTo>
                      <a:pt x="39" y="976"/>
                    </a:lnTo>
                    <a:lnTo>
                      <a:pt x="37" y="972"/>
                    </a:lnTo>
                    <a:lnTo>
                      <a:pt x="35" y="967"/>
                    </a:lnTo>
                    <a:lnTo>
                      <a:pt x="34" y="962"/>
                    </a:lnTo>
                    <a:lnTo>
                      <a:pt x="23" y="914"/>
                    </a:lnTo>
                    <a:lnTo>
                      <a:pt x="14" y="864"/>
                    </a:lnTo>
                    <a:lnTo>
                      <a:pt x="7" y="812"/>
                    </a:lnTo>
                    <a:lnTo>
                      <a:pt x="3" y="760"/>
                    </a:lnTo>
                    <a:lnTo>
                      <a:pt x="1" y="707"/>
                    </a:lnTo>
                    <a:lnTo>
                      <a:pt x="0" y="654"/>
                    </a:lnTo>
                    <a:lnTo>
                      <a:pt x="0" y="600"/>
                    </a:lnTo>
                    <a:lnTo>
                      <a:pt x="1" y="546"/>
                    </a:lnTo>
                    <a:lnTo>
                      <a:pt x="6" y="425"/>
                    </a:lnTo>
                    <a:lnTo>
                      <a:pt x="16" y="236"/>
                    </a:lnTo>
                    <a:lnTo>
                      <a:pt x="18" y="218"/>
                    </a:lnTo>
                    <a:lnTo>
                      <a:pt x="19" y="199"/>
                    </a:lnTo>
                    <a:lnTo>
                      <a:pt x="19" y="180"/>
                    </a:lnTo>
                    <a:lnTo>
                      <a:pt x="21" y="162"/>
                    </a:lnTo>
                    <a:lnTo>
                      <a:pt x="23" y="144"/>
                    </a:lnTo>
                    <a:lnTo>
                      <a:pt x="28" y="127"/>
                    </a:lnTo>
                    <a:lnTo>
                      <a:pt x="37" y="112"/>
                    </a:lnTo>
                    <a:lnTo>
                      <a:pt x="50" y="100"/>
                    </a:lnTo>
                    <a:lnTo>
                      <a:pt x="83" y="73"/>
                    </a:lnTo>
                    <a:lnTo>
                      <a:pt x="82" y="64"/>
                    </a:lnTo>
                    <a:lnTo>
                      <a:pt x="81" y="56"/>
                    </a:lnTo>
                    <a:lnTo>
                      <a:pt x="79" y="48"/>
                    </a:lnTo>
                    <a:lnTo>
                      <a:pt x="77" y="40"/>
                    </a:lnTo>
                    <a:lnTo>
                      <a:pt x="76" y="32"/>
                    </a:lnTo>
                    <a:lnTo>
                      <a:pt x="75" y="23"/>
                    </a:lnTo>
                    <a:lnTo>
                      <a:pt x="74" y="15"/>
                    </a:lnTo>
                    <a:lnTo>
                      <a:pt x="74" y="6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7" y="2"/>
                    </a:lnTo>
                    <a:lnTo>
                      <a:pt x="79" y="1"/>
                    </a:lnTo>
                    <a:lnTo>
                      <a:pt x="81" y="1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93" y="0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27" y="0"/>
                    </a:lnTo>
                    <a:lnTo>
                      <a:pt x="133" y="0"/>
                    </a:lnTo>
                    <a:lnTo>
                      <a:pt x="138" y="0"/>
                    </a:lnTo>
                    <a:lnTo>
                      <a:pt x="143" y="0"/>
                    </a:lnTo>
                    <a:lnTo>
                      <a:pt x="149" y="0"/>
                    </a:lnTo>
                    <a:lnTo>
                      <a:pt x="155" y="0"/>
                    </a:lnTo>
                    <a:lnTo>
                      <a:pt x="161" y="0"/>
                    </a:lnTo>
                    <a:lnTo>
                      <a:pt x="166" y="0"/>
                    </a:lnTo>
                    <a:lnTo>
                      <a:pt x="173" y="0"/>
                    </a:lnTo>
                    <a:lnTo>
                      <a:pt x="17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1" name="Google Shape;511;p29"/>
              <p:cNvSpPr/>
              <p:nvPr/>
            </p:nvSpPr>
            <p:spPr>
              <a:xfrm>
                <a:off x="3630" y="2442"/>
                <a:ext cx="19" cy="55"/>
              </a:xfrm>
              <a:custGeom>
                <a:rect b="b" l="l" r="r" t="t"/>
                <a:pathLst>
                  <a:path extrusionOk="0" h="55" w="19">
                    <a:moveTo>
                      <a:pt x="9" y="44"/>
                    </a:moveTo>
                    <a:lnTo>
                      <a:pt x="12" y="51"/>
                    </a:lnTo>
                    <a:lnTo>
                      <a:pt x="19" y="2"/>
                    </a:lnTo>
                    <a:lnTo>
                      <a:pt x="8" y="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53"/>
                    </a:lnTo>
                    <a:lnTo>
                      <a:pt x="3" y="55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2" name="Google Shape;512;p29"/>
              <p:cNvSpPr/>
              <p:nvPr/>
            </p:nvSpPr>
            <p:spPr>
              <a:xfrm>
                <a:off x="3633" y="2486"/>
                <a:ext cx="71" cy="92"/>
              </a:xfrm>
              <a:custGeom>
                <a:rect b="b" l="l" r="r" t="t"/>
                <a:pathLst>
                  <a:path extrusionOk="0" h="92" w="71">
                    <a:moveTo>
                      <a:pt x="71" y="91"/>
                    </a:moveTo>
                    <a:lnTo>
                      <a:pt x="71" y="91"/>
                    </a:lnTo>
                    <a:lnTo>
                      <a:pt x="71" y="83"/>
                    </a:lnTo>
                    <a:lnTo>
                      <a:pt x="70" y="75"/>
                    </a:lnTo>
                    <a:lnTo>
                      <a:pt x="68" y="68"/>
                    </a:lnTo>
                    <a:lnTo>
                      <a:pt x="65" y="61"/>
                    </a:lnTo>
                    <a:lnTo>
                      <a:pt x="62" y="54"/>
                    </a:lnTo>
                    <a:lnTo>
                      <a:pt x="58" y="47"/>
                    </a:lnTo>
                    <a:lnTo>
                      <a:pt x="53" y="41"/>
                    </a:lnTo>
                    <a:lnTo>
                      <a:pt x="48" y="36"/>
                    </a:lnTo>
                    <a:lnTo>
                      <a:pt x="43" y="31"/>
                    </a:lnTo>
                    <a:lnTo>
                      <a:pt x="38" y="25"/>
                    </a:lnTo>
                    <a:lnTo>
                      <a:pt x="33" y="21"/>
                    </a:lnTo>
                    <a:lnTo>
                      <a:pt x="28" y="16"/>
                    </a:lnTo>
                    <a:lnTo>
                      <a:pt x="22" y="12"/>
                    </a:lnTo>
                    <a:lnTo>
                      <a:pt x="16" y="8"/>
                    </a:lnTo>
                    <a:lnTo>
                      <a:pt x="11" y="4"/>
                    </a:lnTo>
                    <a:lnTo>
                      <a:pt x="6" y="0"/>
                    </a:lnTo>
                    <a:lnTo>
                      <a:pt x="0" y="11"/>
                    </a:lnTo>
                    <a:lnTo>
                      <a:pt x="5" y="15"/>
                    </a:lnTo>
                    <a:lnTo>
                      <a:pt x="10" y="19"/>
                    </a:lnTo>
                    <a:lnTo>
                      <a:pt x="15" y="23"/>
                    </a:lnTo>
                    <a:lnTo>
                      <a:pt x="21" y="27"/>
                    </a:lnTo>
                    <a:lnTo>
                      <a:pt x="26" y="32"/>
                    </a:lnTo>
                    <a:lnTo>
                      <a:pt x="31" y="36"/>
                    </a:lnTo>
                    <a:lnTo>
                      <a:pt x="36" y="41"/>
                    </a:lnTo>
                    <a:lnTo>
                      <a:pt x="40" y="46"/>
                    </a:lnTo>
                    <a:lnTo>
                      <a:pt x="44" y="51"/>
                    </a:lnTo>
                    <a:lnTo>
                      <a:pt x="48" y="56"/>
                    </a:lnTo>
                    <a:lnTo>
                      <a:pt x="52" y="61"/>
                    </a:lnTo>
                    <a:lnTo>
                      <a:pt x="55" y="67"/>
                    </a:lnTo>
                    <a:lnTo>
                      <a:pt x="57" y="72"/>
                    </a:lnTo>
                    <a:lnTo>
                      <a:pt x="58" y="78"/>
                    </a:lnTo>
                    <a:lnTo>
                      <a:pt x="60" y="84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71" y="9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3" name="Google Shape;513;p29"/>
              <p:cNvSpPr/>
              <p:nvPr/>
            </p:nvSpPr>
            <p:spPr>
              <a:xfrm>
                <a:off x="3693" y="2577"/>
                <a:ext cx="34" cy="348"/>
              </a:xfrm>
              <a:custGeom>
                <a:rect b="b" l="l" r="r" t="t"/>
                <a:pathLst>
                  <a:path extrusionOk="0" h="348" w="34">
                    <a:moveTo>
                      <a:pt x="34" y="348"/>
                    </a:moveTo>
                    <a:lnTo>
                      <a:pt x="34" y="348"/>
                    </a:lnTo>
                    <a:lnTo>
                      <a:pt x="11" y="0"/>
                    </a:lnTo>
                    <a:lnTo>
                      <a:pt x="0" y="1"/>
                    </a:lnTo>
                    <a:lnTo>
                      <a:pt x="23" y="348"/>
                    </a:lnTo>
                    <a:lnTo>
                      <a:pt x="23" y="348"/>
                    </a:lnTo>
                    <a:lnTo>
                      <a:pt x="34" y="34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4" name="Google Shape;514;p29"/>
              <p:cNvSpPr/>
              <p:nvPr/>
            </p:nvSpPr>
            <p:spPr>
              <a:xfrm>
                <a:off x="3716" y="2925"/>
                <a:ext cx="15" cy="126"/>
              </a:xfrm>
              <a:custGeom>
                <a:rect b="b" l="l" r="r" t="t"/>
                <a:pathLst>
                  <a:path extrusionOk="0" h="126" w="15">
                    <a:moveTo>
                      <a:pt x="15" y="126"/>
                    </a:moveTo>
                    <a:lnTo>
                      <a:pt x="15" y="126"/>
                    </a:lnTo>
                    <a:lnTo>
                      <a:pt x="11" y="0"/>
                    </a:lnTo>
                    <a:lnTo>
                      <a:pt x="0" y="0"/>
                    </a:lnTo>
                    <a:lnTo>
                      <a:pt x="3" y="126"/>
                    </a:lnTo>
                    <a:lnTo>
                      <a:pt x="3" y="126"/>
                    </a:lnTo>
                    <a:lnTo>
                      <a:pt x="15" y="126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5" name="Google Shape;515;p29"/>
              <p:cNvSpPr/>
              <p:nvPr/>
            </p:nvSpPr>
            <p:spPr>
              <a:xfrm>
                <a:off x="3684" y="3051"/>
                <a:ext cx="48" cy="349"/>
              </a:xfrm>
              <a:custGeom>
                <a:rect b="b" l="l" r="r" t="t"/>
                <a:pathLst>
                  <a:path extrusionOk="0" h="349" w="48">
                    <a:moveTo>
                      <a:pt x="10" y="349"/>
                    </a:moveTo>
                    <a:lnTo>
                      <a:pt x="11" y="348"/>
                    </a:lnTo>
                    <a:lnTo>
                      <a:pt x="21" y="307"/>
                    </a:lnTo>
                    <a:lnTo>
                      <a:pt x="30" y="266"/>
                    </a:lnTo>
                    <a:lnTo>
                      <a:pt x="36" y="223"/>
                    </a:lnTo>
                    <a:lnTo>
                      <a:pt x="41" y="180"/>
                    </a:lnTo>
                    <a:lnTo>
                      <a:pt x="44" y="136"/>
                    </a:lnTo>
                    <a:lnTo>
                      <a:pt x="46" y="91"/>
                    </a:lnTo>
                    <a:lnTo>
                      <a:pt x="48" y="46"/>
                    </a:lnTo>
                    <a:lnTo>
                      <a:pt x="47" y="0"/>
                    </a:lnTo>
                    <a:lnTo>
                      <a:pt x="35" y="0"/>
                    </a:lnTo>
                    <a:lnTo>
                      <a:pt x="35" y="46"/>
                    </a:lnTo>
                    <a:lnTo>
                      <a:pt x="35" y="91"/>
                    </a:lnTo>
                    <a:lnTo>
                      <a:pt x="33" y="135"/>
                    </a:lnTo>
                    <a:lnTo>
                      <a:pt x="30" y="178"/>
                    </a:lnTo>
                    <a:lnTo>
                      <a:pt x="25" y="221"/>
                    </a:lnTo>
                    <a:lnTo>
                      <a:pt x="18" y="263"/>
                    </a:lnTo>
                    <a:lnTo>
                      <a:pt x="9" y="304"/>
                    </a:lnTo>
                    <a:lnTo>
                      <a:pt x="0" y="344"/>
                    </a:lnTo>
                    <a:lnTo>
                      <a:pt x="0" y="343"/>
                    </a:lnTo>
                    <a:lnTo>
                      <a:pt x="10" y="349"/>
                    </a:lnTo>
                    <a:lnTo>
                      <a:pt x="11" y="349"/>
                    </a:lnTo>
                    <a:lnTo>
                      <a:pt x="11" y="348"/>
                    </a:lnTo>
                    <a:lnTo>
                      <a:pt x="10" y="34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6" name="Google Shape;516;p29"/>
              <p:cNvSpPr/>
              <p:nvPr/>
            </p:nvSpPr>
            <p:spPr>
              <a:xfrm>
                <a:off x="3651" y="3394"/>
                <a:ext cx="43" cy="24"/>
              </a:xfrm>
              <a:custGeom>
                <a:rect b="b" l="l" r="r" t="t"/>
                <a:pathLst>
                  <a:path extrusionOk="0" h="24" w="43">
                    <a:moveTo>
                      <a:pt x="0" y="24"/>
                    </a:moveTo>
                    <a:lnTo>
                      <a:pt x="0" y="24"/>
                    </a:lnTo>
                    <a:lnTo>
                      <a:pt x="6" y="24"/>
                    </a:lnTo>
                    <a:lnTo>
                      <a:pt x="11" y="24"/>
                    </a:lnTo>
                    <a:lnTo>
                      <a:pt x="17" y="23"/>
                    </a:lnTo>
                    <a:lnTo>
                      <a:pt x="23" y="23"/>
                    </a:lnTo>
                    <a:lnTo>
                      <a:pt x="29" y="21"/>
                    </a:lnTo>
                    <a:lnTo>
                      <a:pt x="34" y="17"/>
                    </a:lnTo>
                    <a:lnTo>
                      <a:pt x="39" y="13"/>
                    </a:lnTo>
                    <a:lnTo>
                      <a:pt x="43" y="6"/>
                    </a:lnTo>
                    <a:lnTo>
                      <a:pt x="33" y="0"/>
                    </a:lnTo>
                    <a:lnTo>
                      <a:pt x="30" y="3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9"/>
                    </a:lnTo>
                    <a:lnTo>
                      <a:pt x="16" y="10"/>
                    </a:lnTo>
                    <a:lnTo>
                      <a:pt x="11" y="10"/>
                    </a:lnTo>
                    <a:lnTo>
                      <a:pt x="6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7" name="Google Shape;517;p29"/>
              <p:cNvSpPr/>
              <p:nvPr/>
            </p:nvSpPr>
            <p:spPr>
              <a:xfrm>
                <a:off x="3516" y="3403"/>
                <a:ext cx="135" cy="15"/>
              </a:xfrm>
              <a:custGeom>
                <a:rect b="b" l="l" r="r" t="t"/>
                <a:pathLst>
                  <a:path extrusionOk="0" h="15" w="135">
                    <a:moveTo>
                      <a:pt x="0" y="14"/>
                    </a:moveTo>
                    <a:lnTo>
                      <a:pt x="1" y="14"/>
                    </a:lnTo>
                    <a:lnTo>
                      <a:pt x="135" y="15"/>
                    </a:lnTo>
                    <a:lnTo>
                      <a:pt x="135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8" name="Google Shape;518;p29"/>
              <p:cNvSpPr/>
              <p:nvPr/>
            </p:nvSpPr>
            <p:spPr>
              <a:xfrm>
                <a:off x="3490" y="3378"/>
                <a:ext cx="28" cy="39"/>
              </a:xfrm>
              <a:custGeom>
                <a:rect b="b" l="l" r="r" t="t"/>
                <a:pathLst>
                  <a:path extrusionOk="0" h="39" w="28">
                    <a:moveTo>
                      <a:pt x="0" y="4"/>
                    </a:moveTo>
                    <a:lnTo>
                      <a:pt x="0" y="4"/>
                    </a:lnTo>
                    <a:lnTo>
                      <a:pt x="2" y="9"/>
                    </a:lnTo>
                    <a:lnTo>
                      <a:pt x="3" y="14"/>
                    </a:lnTo>
                    <a:lnTo>
                      <a:pt x="5" y="19"/>
                    </a:lnTo>
                    <a:lnTo>
                      <a:pt x="8" y="25"/>
                    </a:lnTo>
                    <a:lnTo>
                      <a:pt x="11" y="29"/>
                    </a:lnTo>
                    <a:lnTo>
                      <a:pt x="16" y="34"/>
                    </a:lnTo>
                    <a:lnTo>
                      <a:pt x="20" y="37"/>
                    </a:lnTo>
                    <a:lnTo>
                      <a:pt x="26" y="39"/>
                    </a:lnTo>
                    <a:lnTo>
                      <a:pt x="28" y="26"/>
                    </a:lnTo>
                    <a:lnTo>
                      <a:pt x="25" y="24"/>
                    </a:lnTo>
                    <a:lnTo>
                      <a:pt x="23" y="23"/>
                    </a:lnTo>
                    <a:lnTo>
                      <a:pt x="20" y="20"/>
                    </a:lnTo>
                    <a:lnTo>
                      <a:pt x="18" y="17"/>
                    </a:lnTo>
                    <a:lnTo>
                      <a:pt x="16" y="13"/>
                    </a:lnTo>
                    <a:lnTo>
                      <a:pt x="14" y="9"/>
                    </a:lnTo>
                    <a:lnTo>
                      <a:pt x="13" y="5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19" name="Google Shape;519;p29"/>
              <p:cNvSpPr/>
              <p:nvPr/>
            </p:nvSpPr>
            <p:spPr>
              <a:xfrm>
                <a:off x="3455" y="2964"/>
                <a:ext cx="47" cy="418"/>
              </a:xfrm>
              <a:custGeom>
                <a:rect b="b" l="l" r="r" t="t"/>
                <a:pathLst>
                  <a:path extrusionOk="0" h="418" w="47">
                    <a:moveTo>
                      <a:pt x="2" y="0"/>
                    </a:moveTo>
                    <a:lnTo>
                      <a:pt x="2" y="0"/>
                    </a:lnTo>
                    <a:lnTo>
                      <a:pt x="1" y="54"/>
                    </a:lnTo>
                    <a:lnTo>
                      <a:pt x="0" y="108"/>
                    </a:lnTo>
                    <a:lnTo>
                      <a:pt x="2" y="161"/>
                    </a:lnTo>
                    <a:lnTo>
                      <a:pt x="4" y="215"/>
                    </a:lnTo>
                    <a:lnTo>
                      <a:pt x="9" y="267"/>
                    </a:lnTo>
                    <a:lnTo>
                      <a:pt x="15" y="319"/>
                    </a:lnTo>
                    <a:lnTo>
                      <a:pt x="24" y="369"/>
                    </a:lnTo>
                    <a:lnTo>
                      <a:pt x="35" y="418"/>
                    </a:lnTo>
                    <a:lnTo>
                      <a:pt x="47" y="414"/>
                    </a:lnTo>
                    <a:lnTo>
                      <a:pt x="35" y="366"/>
                    </a:lnTo>
                    <a:lnTo>
                      <a:pt x="27" y="317"/>
                    </a:lnTo>
                    <a:lnTo>
                      <a:pt x="20" y="266"/>
                    </a:lnTo>
                    <a:lnTo>
                      <a:pt x="16" y="214"/>
                    </a:lnTo>
                    <a:lnTo>
                      <a:pt x="14" y="161"/>
                    </a:lnTo>
                    <a:lnTo>
                      <a:pt x="13" y="108"/>
                    </a:lnTo>
                    <a:lnTo>
                      <a:pt x="13" y="54"/>
                    </a:lnTo>
                    <a:lnTo>
                      <a:pt x="14" y="0"/>
                    </a:lnTo>
                    <a:lnTo>
                      <a:pt x="1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0" name="Google Shape;520;p29"/>
              <p:cNvSpPr/>
              <p:nvPr/>
            </p:nvSpPr>
            <p:spPr>
              <a:xfrm>
                <a:off x="3457" y="2842"/>
                <a:ext cx="17" cy="123"/>
              </a:xfrm>
              <a:custGeom>
                <a:rect b="b" l="l" r="r" t="t"/>
                <a:pathLst>
                  <a:path extrusionOk="0" h="123" w="17">
                    <a:moveTo>
                      <a:pt x="5" y="0"/>
                    </a:moveTo>
                    <a:lnTo>
                      <a:pt x="5" y="0"/>
                    </a:lnTo>
                    <a:lnTo>
                      <a:pt x="0" y="122"/>
                    </a:lnTo>
                    <a:lnTo>
                      <a:pt x="12" y="123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1" name="Google Shape;521;p29"/>
              <p:cNvSpPr/>
              <p:nvPr/>
            </p:nvSpPr>
            <p:spPr>
              <a:xfrm>
                <a:off x="3462" y="2653"/>
                <a:ext cx="22" cy="190"/>
              </a:xfrm>
              <a:custGeom>
                <a:rect b="b" l="l" r="r" t="t"/>
                <a:pathLst>
                  <a:path extrusionOk="0" h="190" w="22">
                    <a:moveTo>
                      <a:pt x="10" y="0"/>
                    </a:moveTo>
                    <a:lnTo>
                      <a:pt x="10" y="1"/>
                    </a:lnTo>
                    <a:lnTo>
                      <a:pt x="0" y="189"/>
                    </a:lnTo>
                    <a:lnTo>
                      <a:pt x="12" y="19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2" name="Google Shape;522;p29"/>
              <p:cNvSpPr/>
              <p:nvPr/>
            </p:nvSpPr>
            <p:spPr>
              <a:xfrm>
                <a:off x="3472" y="2512"/>
                <a:ext cx="44" cy="143"/>
              </a:xfrm>
              <a:custGeom>
                <a:rect b="b" l="l" r="r" t="t"/>
                <a:pathLst>
                  <a:path extrusionOk="0" h="143" w="44">
                    <a:moveTo>
                      <a:pt x="37" y="1"/>
                    </a:moveTo>
                    <a:lnTo>
                      <a:pt x="37" y="0"/>
                    </a:lnTo>
                    <a:lnTo>
                      <a:pt x="23" y="14"/>
                    </a:lnTo>
                    <a:lnTo>
                      <a:pt x="13" y="30"/>
                    </a:lnTo>
                    <a:lnTo>
                      <a:pt x="7" y="48"/>
                    </a:lnTo>
                    <a:lnTo>
                      <a:pt x="5" y="67"/>
                    </a:lnTo>
                    <a:lnTo>
                      <a:pt x="4" y="86"/>
                    </a:lnTo>
                    <a:lnTo>
                      <a:pt x="3" y="105"/>
                    </a:lnTo>
                    <a:lnTo>
                      <a:pt x="2" y="124"/>
                    </a:lnTo>
                    <a:lnTo>
                      <a:pt x="0" y="141"/>
                    </a:lnTo>
                    <a:lnTo>
                      <a:pt x="12" y="143"/>
                    </a:lnTo>
                    <a:lnTo>
                      <a:pt x="14" y="125"/>
                    </a:lnTo>
                    <a:lnTo>
                      <a:pt x="15" y="105"/>
                    </a:lnTo>
                    <a:lnTo>
                      <a:pt x="15" y="87"/>
                    </a:lnTo>
                    <a:lnTo>
                      <a:pt x="16" y="68"/>
                    </a:lnTo>
                    <a:lnTo>
                      <a:pt x="19" y="51"/>
                    </a:lnTo>
                    <a:lnTo>
                      <a:pt x="24" y="36"/>
                    </a:lnTo>
                    <a:lnTo>
                      <a:pt x="31" y="23"/>
                    </a:lnTo>
                    <a:lnTo>
                      <a:pt x="43" y="12"/>
                    </a:lnTo>
                    <a:lnTo>
                      <a:pt x="44" y="11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3" name="Google Shape;523;p29"/>
              <p:cNvSpPr/>
              <p:nvPr/>
            </p:nvSpPr>
            <p:spPr>
              <a:xfrm>
                <a:off x="3509" y="2485"/>
                <a:ext cx="43" cy="38"/>
              </a:xfrm>
              <a:custGeom>
                <a:rect b="b" l="l" r="r" t="t"/>
                <a:pathLst>
                  <a:path extrusionOk="0" h="38" w="43">
                    <a:moveTo>
                      <a:pt x="30" y="7"/>
                    </a:moveTo>
                    <a:lnTo>
                      <a:pt x="33" y="0"/>
                    </a:lnTo>
                    <a:lnTo>
                      <a:pt x="0" y="28"/>
                    </a:lnTo>
                    <a:lnTo>
                      <a:pt x="7" y="38"/>
                    </a:lnTo>
                    <a:lnTo>
                      <a:pt x="40" y="11"/>
                    </a:lnTo>
                    <a:lnTo>
                      <a:pt x="42" y="5"/>
                    </a:lnTo>
                    <a:lnTo>
                      <a:pt x="40" y="11"/>
                    </a:lnTo>
                    <a:lnTo>
                      <a:pt x="43" y="9"/>
                    </a:lnTo>
                    <a:lnTo>
                      <a:pt x="42" y="5"/>
                    </a:ln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4" name="Google Shape;524;p29"/>
              <p:cNvSpPr/>
              <p:nvPr/>
            </p:nvSpPr>
            <p:spPr>
              <a:xfrm>
                <a:off x="3529" y="2420"/>
                <a:ext cx="22" cy="72"/>
              </a:xfrm>
              <a:custGeom>
                <a:rect b="b" l="l" r="r" t="t"/>
                <a:pathLst>
                  <a:path extrusionOk="0" h="72" w="22">
                    <a:moveTo>
                      <a:pt x="2" y="0"/>
                    </a:moveTo>
                    <a:lnTo>
                      <a:pt x="0" y="4"/>
                    </a:lnTo>
                    <a:lnTo>
                      <a:pt x="1" y="13"/>
                    </a:lnTo>
                    <a:lnTo>
                      <a:pt x="2" y="22"/>
                    </a:lnTo>
                    <a:lnTo>
                      <a:pt x="3" y="31"/>
                    </a:lnTo>
                    <a:lnTo>
                      <a:pt x="4" y="39"/>
                    </a:lnTo>
                    <a:lnTo>
                      <a:pt x="6" y="47"/>
                    </a:lnTo>
                    <a:lnTo>
                      <a:pt x="8" y="56"/>
                    </a:lnTo>
                    <a:lnTo>
                      <a:pt x="9" y="63"/>
                    </a:lnTo>
                    <a:lnTo>
                      <a:pt x="10" y="72"/>
                    </a:lnTo>
                    <a:lnTo>
                      <a:pt x="22" y="70"/>
                    </a:lnTo>
                    <a:lnTo>
                      <a:pt x="21" y="61"/>
                    </a:lnTo>
                    <a:lnTo>
                      <a:pt x="19" y="53"/>
                    </a:lnTo>
                    <a:lnTo>
                      <a:pt x="18" y="45"/>
                    </a:lnTo>
                    <a:lnTo>
                      <a:pt x="16" y="37"/>
                    </a:lnTo>
                    <a:lnTo>
                      <a:pt x="15" y="29"/>
                    </a:lnTo>
                    <a:lnTo>
                      <a:pt x="14" y="21"/>
                    </a:lnTo>
                    <a:lnTo>
                      <a:pt x="13" y="13"/>
                    </a:lnTo>
                    <a:lnTo>
                      <a:pt x="13" y="4"/>
                    </a:lnTo>
                    <a:lnTo>
                      <a:pt x="11" y="8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5" name="Google Shape;525;p29"/>
              <p:cNvSpPr/>
              <p:nvPr/>
            </p:nvSpPr>
            <p:spPr>
              <a:xfrm>
                <a:off x="3538" y="2421"/>
                <a:ext cx="105" cy="70"/>
              </a:xfrm>
              <a:custGeom>
                <a:rect b="b" l="l" r="r" t="t"/>
                <a:pathLst>
                  <a:path extrusionOk="0" h="70" w="105">
                    <a:moveTo>
                      <a:pt x="105" y="6"/>
                    </a:moveTo>
                    <a:lnTo>
                      <a:pt x="95" y="69"/>
                    </a:lnTo>
                    <a:lnTo>
                      <a:pt x="90" y="69"/>
                    </a:lnTo>
                    <a:lnTo>
                      <a:pt x="84" y="69"/>
                    </a:lnTo>
                    <a:lnTo>
                      <a:pt x="79" y="69"/>
                    </a:lnTo>
                    <a:lnTo>
                      <a:pt x="74" y="69"/>
                    </a:lnTo>
                    <a:lnTo>
                      <a:pt x="68" y="70"/>
                    </a:lnTo>
                    <a:lnTo>
                      <a:pt x="63" y="70"/>
                    </a:lnTo>
                    <a:lnTo>
                      <a:pt x="58" y="70"/>
                    </a:lnTo>
                    <a:lnTo>
                      <a:pt x="53" y="70"/>
                    </a:lnTo>
                    <a:lnTo>
                      <a:pt x="48" y="70"/>
                    </a:lnTo>
                    <a:lnTo>
                      <a:pt x="43" y="70"/>
                    </a:lnTo>
                    <a:lnTo>
                      <a:pt x="38" y="70"/>
                    </a:lnTo>
                    <a:lnTo>
                      <a:pt x="32" y="70"/>
                    </a:lnTo>
                    <a:lnTo>
                      <a:pt x="27" y="70"/>
                    </a:lnTo>
                    <a:lnTo>
                      <a:pt x="22" y="70"/>
                    </a:lnTo>
                    <a:lnTo>
                      <a:pt x="16" y="70"/>
                    </a:lnTo>
                    <a:lnTo>
                      <a:pt x="11" y="70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5" y="0"/>
                    </a:lnTo>
                    <a:lnTo>
                      <a:pt x="71" y="0"/>
                    </a:lnTo>
                    <a:lnTo>
                      <a:pt x="77" y="0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5" y="0"/>
                    </a:lnTo>
                    <a:lnTo>
                      <a:pt x="102" y="0"/>
                    </a:lnTo>
                    <a:lnTo>
                      <a:pt x="105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6" name="Google Shape;526;p29"/>
              <p:cNvSpPr/>
              <p:nvPr/>
            </p:nvSpPr>
            <p:spPr>
              <a:xfrm>
                <a:off x="3543" y="2438"/>
                <a:ext cx="94" cy="48"/>
              </a:xfrm>
              <a:custGeom>
                <a:rect b="b" l="l" r="r" t="t"/>
                <a:pathLst>
                  <a:path extrusionOk="0" h="48" w="94">
                    <a:moveTo>
                      <a:pt x="71" y="46"/>
                    </a:moveTo>
                    <a:lnTo>
                      <a:pt x="72" y="47"/>
                    </a:lnTo>
                    <a:lnTo>
                      <a:pt x="74" y="47"/>
                    </a:lnTo>
                    <a:lnTo>
                      <a:pt x="76" y="47"/>
                    </a:lnTo>
                    <a:lnTo>
                      <a:pt x="78" y="47"/>
                    </a:lnTo>
                    <a:lnTo>
                      <a:pt x="84" y="0"/>
                    </a:lnTo>
                    <a:lnTo>
                      <a:pt x="85" y="0"/>
                    </a:lnTo>
                    <a:lnTo>
                      <a:pt x="80" y="46"/>
                    </a:lnTo>
                    <a:lnTo>
                      <a:pt x="81" y="47"/>
                    </a:lnTo>
                    <a:lnTo>
                      <a:pt x="82" y="47"/>
                    </a:lnTo>
                    <a:lnTo>
                      <a:pt x="83" y="47"/>
                    </a:lnTo>
                    <a:lnTo>
                      <a:pt x="85" y="47"/>
                    </a:lnTo>
                    <a:lnTo>
                      <a:pt x="86" y="45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2" y="12"/>
                    </a:lnTo>
                    <a:lnTo>
                      <a:pt x="90" y="24"/>
                    </a:lnTo>
                    <a:lnTo>
                      <a:pt x="89" y="36"/>
                    </a:lnTo>
                    <a:lnTo>
                      <a:pt x="87" y="48"/>
                    </a:lnTo>
                    <a:lnTo>
                      <a:pt x="82" y="48"/>
                    </a:lnTo>
                    <a:lnTo>
                      <a:pt x="77" y="48"/>
                    </a:lnTo>
                    <a:lnTo>
                      <a:pt x="72" y="48"/>
                    </a:lnTo>
                    <a:lnTo>
                      <a:pt x="67" y="48"/>
                    </a:lnTo>
                    <a:lnTo>
                      <a:pt x="62" y="48"/>
                    </a:lnTo>
                    <a:lnTo>
                      <a:pt x="57" y="48"/>
                    </a:lnTo>
                    <a:lnTo>
                      <a:pt x="52" y="48"/>
                    </a:lnTo>
                    <a:lnTo>
                      <a:pt x="47" y="48"/>
                    </a:lnTo>
                    <a:lnTo>
                      <a:pt x="42" y="48"/>
                    </a:lnTo>
                    <a:lnTo>
                      <a:pt x="37" y="48"/>
                    </a:lnTo>
                    <a:lnTo>
                      <a:pt x="32" y="48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8" y="48"/>
                    </a:lnTo>
                    <a:lnTo>
                      <a:pt x="13" y="48"/>
                    </a:lnTo>
                    <a:lnTo>
                      <a:pt x="8" y="48"/>
                    </a:lnTo>
                    <a:lnTo>
                      <a:pt x="6" y="36"/>
                    </a:lnTo>
                    <a:lnTo>
                      <a:pt x="4" y="25"/>
                    </a:lnTo>
                    <a:lnTo>
                      <a:pt x="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9" y="46"/>
                    </a:lnTo>
                    <a:lnTo>
                      <a:pt x="10" y="47"/>
                    </a:lnTo>
                    <a:lnTo>
                      <a:pt x="11" y="47"/>
                    </a:lnTo>
                    <a:lnTo>
                      <a:pt x="13" y="47"/>
                    </a:lnTo>
                    <a:lnTo>
                      <a:pt x="14" y="47"/>
                    </a:lnTo>
                    <a:lnTo>
                      <a:pt x="15" y="46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6" y="46"/>
                    </a:lnTo>
                    <a:lnTo>
                      <a:pt x="18" y="47"/>
                    </a:lnTo>
                    <a:lnTo>
                      <a:pt x="20" y="47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25" y="45"/>
                    </a:lnTo>
                    <a:lnTo>
                      <a:pt x="20" y="1"/>
                    </a:lnTo>
                    <a:lnTo>
                      <a:pt x="22" y="1"/>
                    </a:lnTo>
                    <a:lnTo>
                      <a:pt x="26" y="47"/>
                    </a:lnTo>
                    <a:lnTo>
                      <a:pt x="35" y="47"/>
                    </a:lnTo>
                    <a:lnTo>
                      <a:pt x="35" y="36"/>
                    </a:lnTo>
                    <a:lnTo>
                      <a:pt x="34" y="24"/>
                    </a:lnTo>
                    <a:lnTo>
                      <a:pt x="34" y="12"/>
                    </a:lnTo>
                    <a:lnTo>
                      <a:pt x="33" y="1"/>
                    </a:lnTo>
                    <a:lnTo>
                      <a:pt x="35" y="1"/>
                    </a:lnTo>
                    <a:lnTo>
                      <a:pt x="37" y="47"/>
                    </a:lnTo>
                    <a:lnTo>
                      <a:pt x="57" y="47"/>
                    </a:lnTo>
                    <a:lnTo>
                      <a:pt x="57" y="45"/>
                    </a:lnTo>
                    <a:lnTo>
                      <a:pt x="60" y="1"/>
                    </a:lnTo>
                    <a:lnTo>
                      <a:pt x="62" y="1"/>
                    </a:lnTo>
                    <a:lnTo>
                      <a:pt x="60" y="12"/>
                    </a:lnTo>
                    <a:lnTo>
                      <a:pt x="60" y="24"/>
                    </a:lnTo>
                    <a:lnTo>
                      <a:pt x="59" y="35"/>
                    </a:lnTo>
                    <a:lnTo>
                      <a:pt x="59" y="47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3" y="47"/>
                    </a:lnTo>
                    <a:lnTo>
                      <a:pt x="64" y="47"/>
                    </a:lnTo>
                    <a:lnTo>
                      <a:pt x="66" y="47"/>
                    </a:lnTo>
                    <a:lnTo>
                      <a:pt x="67" y="47"/>
                    </a:lnTo>
                    <a:lnTo>
                      <a:pt x="68" y="46"/>
                    </a:lnTo>
                    <a:lnTo>
                      <a:pt x="69" y="45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1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7" name="Google Shape;527;p29"/>
              <p:cNvSpPr/>
              <p:nvPr/>
            </p:nvSpPr>
            <p:spPr>
              <a:xfrm>
                <a:off x="3613" y="2483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6" y="2"/>
                    </a:move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8" name="Google Shape;528;p29"/>
              <p:cNvSpPr/>
              <p:nvPr/>
            </p:nvSpPr>
            <p:spPr>
              <a:xfrm>
                <a:off x="3619" y="2436"/>
                <a:ext cx="9" cy="49"/>
              </a:xfrm>
              <a:custGeom>
                <a:rect b="b" l="l" r="r" t="t"/>
                <a:pathLst>
                  <a:path extrusionOk="0" h="49" w="9">
                    <a:moveTo>
                      <a:pt x="8" y="0"/>
                    </a:moveTo>
                    <a:lnTo>
                      <a:pt x="6" y="2"/>
                    </a:lnTo>
                    <a:lnTo>
                      <a:pt x="0" y="49"/>
                    </a:lnTo>
                    <a:lnTo>
                      <a:pt x="4" y="49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29" name="Google Shape;529;p29"/>
              <p:cNvSpPr/>
              <p:nvPr/>
            </p:nvSpPr>
            <p:spPr>
              <a:xfrm>
                <a:off x="3621" y="2438"/>
                <a:ext cx="9" cy="47"/>
              </a:xfrm>
              <a:custGeom>
                <a:rect b="b" l="l" r="r" t="t"/>
                <a:pathLst>
                  <a:path extrusionOk="0" h="47" w="9">
                    <a:moveTo>
                      <a:pt x="4" y="45"/>
                    </a:moveTo>
                    <a:lnTo>
                      <a:pt x="4" y="46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4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0" name="Google Shape;530;p29"/>
              <p:cNvSpPr/>
              <p:nvPr/>
            </p:nvSpPr>
            <p:spPr>
              <a:xfrm>
                <a:off x="3621" y="2483"/>
                <a:ext cx="8" cy="4"/>
              </a:xfrm>
              <a:custGeom>
                <a:rect b="b" l="l" r="r" t="t"/>
                <a:pathLst>
                  <a:path extrusionOk="0" h="4" w="8">
                    <a:moveTo>
                      <a:pt x="5" y="1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8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1" name="Google Shape;531;p29"/>
              <p:cNvSpPr/>
              <p:nvPr/>
            </p:nvSpPr>
            <p:spPr>
              <a:xfrm>
                <a:off x="3626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2" name="Google Shape;532;p29"/>
              <p:cNvSpPr/>
              <p:nvPr/>
            </p:nvSpPr>
            <p:spPr>
              <a:xfrm>
                <a:off x="3627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9" y="0"/>
                    </a:moveTo>
                    <a:lnTo>
                      <a:pt x="7" y="2"/>
                    </a:lnTo>
                    <a:lnTo>
                      <a:pt x="0" y="47"/>
                    </a:lnTo>
                    <a:lnTo>
                      <a:pt x="3" y="48"/>
                    </a:lnTo>
                    <a:lnTo>
                      <a:pt x="10" y="2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3" name="Google Shape;533;p29"/>
              <p:cNvSpPr/>
              <p:nvPr/>
            </p:nvSpPr>
            <p:spPr>
              <a:xfrm>
                <a:off x="3628" y="2438"/>
                <a:ext cx="11" cy="50"/>
              </a:xfrm>
              <a:custGeom>
                <a:rect b="b" l="l" r="r" t="t"/>
                <a:pathLst>
                  <a:path extrusionOk="0" h="50" w="11">
                    <a:moveTo>
                      <a:pt x="2" y="50"/>
                    </a:moveTo>
                    <a:lnTo>
                      <a:pt x="3" y="48"/>
                    </a:lnTo>
                    <a:lnTo>
                      <a:pt x="5" y="37"/>
                    </a:lnTo>
                    <a:lnTo>
                      <a:pt x="7" y="25"/>
                    </a:lnTo>
                    <a:lnTo>
                      <a:pt x="9" y="1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5" y="12"/>
                    </a:lnTo>
                    <a:lnTo>
                      <a:pt x="4" y="24"/>
                    </a:lnTo>
                    <a:lnTo>
                      <a:pt x="2" y="36"/>
                    </a:lnTo>
                    <a:lnTo>
                      <a:pt x="0" y="48"/>
                    </a:lnTo>
                    <a:lnTo>
                      <a:pt x="2" y="46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3" y="48"/>
                    </a:lnTo>
                    <a:lnTo>
                      <a:pt x="2" y="5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4" name="Google Shape;534;p29"/>
              <p:cNvSpPr/>
              <p:nvPr/>
            </p:nvSpPr>
            <p:spPr>
              <a:xfrm>
                <a:off x="3549" y="2484"/>
                <a:ext cx="81" cy="4"/>
              </a:xfrm>
              <a:custGeom>
                <a:rect b="b" l="l" r="r" t="t"/>
                <a:pathLst>
                  <a:path extrusionOk="0" h="4" w="81">
                    <a:moveTo>
                      <a:pt x="0" y="2"/>
                    </a:moveTo>
                    <a:lnTo>
                      <a:pt x="2" y="4"/>
                    </a:lnTo>
                    <a:lnTo>
                      <a:pt x="7" y="4"/>
                    </a:lnTo>
                    <a:lnTo>
                      <a:pt x="12" y="4"/>
                    </a:lnTo>
                    <a:lnTo>
                      <a:pt x="16" y="4"/>
                    </a:lnTo>
                    <a:lnTo>
                      <a:pt x="21" y="4"/>
                    </a:lnTo>
                    <a:lnTo>
                      <a:pt x="26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1" y="4"/>
                    </a:lnTo>
                    <a:lnTo>
                      <a:pt x="46" y="4"/>
                    </a:lnTo>
                    <a:lnTo>
                      <a:pt x="51" y="4"/>
                    </a:lnTo>
                    <a:lnTo>
                      <a:pt x="56" y="4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1" y="4"/>
                    </a:lnTo>
                    <a:lnTo>
                      <a:pt x="76" y="4"/>
                    </a:lnTo>
                    <a:lnTo>
                      <a:pt x="81" y="4"/>
                    </a:lnTo>
                    <a:lnTo>
                      <a:pt x="81" y="0"/>
                    </a:lnTo>
                    <a:lnTo>
                      <a:pt x="76" y="0"/>
                    </a:lnTo>
                    <a:lnTo>
                      <a:pt x="71" y="0"/>
                    </a:lnTo>
                    <a:lnTo>
                      <a:pt x="66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5" name="Google Shape;535;p29"/>
              <p:cNvSpPr/>
              <p:nvPr/>
            </p:nvSpPr>
            <p:spPr>
              <a:xfrm>
                <a:off x="3541" y="2436"/>
                <a:ext cx="12" cy="50"/>
              </a:xfrm>
              <a:custGeom>
                <a:rect b="b" l="l" r="r" t="t"/>
                <a:pathLst>
                  <a:path extrusionOk="0" h="50" w="12">
                    <a:moveTo>
                      <a:pt x="2" y="0"/>
                    </a:moveTo>
                    <a:lnTo>
                      <a:pt x="1" y="3"/>
                    </a:lnTo>
                    <a:lnTo>
                      <a:pt x="2" y="15"/>
                    </a:lnTo>
                    <a:lnTo>
                      <a:pt x="4" y="27"/>
                    </a:lnTo>
                    <a:lnTo>
                      <a:pt x="6" y="39"/>
                    </a:lnTo>
                    <a:lnTo>
                      <a:pt x="8" y="50"/>
                    </a:lnTo>
                    <a:lnTo>
                      <a:pt x="12" y="50"/>
                    </a:lnTo>
                    <a:lnTo>
                      <a:pt x="10" y="38"/>
                    </a:lnTo>
                    <a:lnTo>
                      <a:pt x="8" y="26"/>
                    </a:lnTo>
                    <a:lnTo>
                      <a:pt x="6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6" name="Google Shape;536;p29"/>
              <p:cNvSpPr/>
              <p:nvPr/>
            </p:nvSpPr>
            <p:spPr>
              <a:xfrm>
                <a:off x="3543" y="2438"/>
                <a:ext cx="11" cy="47"/>
              </a:xfrm>
              <a:custGeom>
                <a:rect b="b" l="l" r="r" t="t"/>
                <a:pathLst>
                  <a:path extrusionOk="0" h="47" w="11">
                    <a:moveTo>
                      <a:pt x="11" y="45"/>
                    </a:moveTo>
                    <a:lnTo>
                      <a:pt x="11" y="46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7" y="46"/>
                    </a:lnTo>
                    <a:lnTo>
                      <a:pt x="8" y="47"/>
                    </a:lnTo>
                    <a:lnTo>
                      <a:pt x="7" y="46"/>
                    </a:lnTo>
                    <a:lnTo>
                      <a:pt x="7" y="47"/>
                    </a:lnTo>
                    <a:lnTo>
                      <a:pt x="7" y="47"/>
                    </a:lnTo>
                    <a:lnTo>
                      <a:pt x="11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7" name="Google Shape;537;p29"/>
              <p:cNvSpPr/>
              <p:nvPr/>
            </p:nvSpPr>
            <p:spPr>
              <a:xfrm>
                <a:off x="3551" y="2483"/>
                <a:ext cx="7" cy="4"/>
              </a:xfrm>
              <a:custGeom>
                <a:rect b="b" l="l" r="r" t="t"/>
                <a:pathLst>
                  <a:path extrusionOk="0" h="4" w="7">
                    <a:moveTo>
                      <a:pt x="5" y="0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8" name="Google Shape;538;p29"/>
              <p:cNvSpPr/>
              <p:nvPr/>
            </p:nvSpPr>
            <p:spPr>
              <a:xfrm>
                <a:off x="3556" y="2482"/>
                <a:ext cx="4" cy="5"/>
              </a:xfrm>
              <a:custGeom>
                <a:rect b="b" l="l" r="r" t="t"/>
                <a:pathLst>
                  <a:path extrusionOk="0" h="5" w="4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39" name="Google Shape;539;p29"/>
              <p:cNvSpPr/>
              <p:nvPr/>
            </p:nvSpPr>
            <p:spPr>
              <a:xfrm>
                <a:off x="3550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2" y="0"/>
                    </a:moveTo>
                    <a:lnTo>
                      <a:pt x="0" y="3"/>
                    </a:lnTo>
                    <a:lnTo>
                      <a:pt x="6" y="48"/>
                    </a:lnTo>
                    <a:lnTo>
                      <a:pt x="10" y="48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0" name="Google Shape;540;p29"/>
              <p:cNvSpPr/>
              <p:nvPr/>
            </p:nvSpPr>
            <p:spPr>
              <a:xfrm>
                <a:off x="3552" y="2439"/>
                <a:ext cx="9" cy="46"/>
              </a:xfrm>
              <a:custGeom>
                <a:rect b="b" l="l" r="r" t="t"/>
                <a:pathLst>
                  <a:path extrusionOk="0" h="46" w="9">
                    <a:moveTo>
                      <a:pt x="9" y="44"/>
                    </a:moveTo>
                    <a:lnTo>
                      <a:pt x="9" y="45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1" name="Google Shape;541;p29"/>
              <p:cNvSpPr/>
              <p:nvPr/>
            </p:nvSpPr>
            <p:spPr>
              <a:xfrm>
                <a:off x="3558" y="2483"/>
                <a:ext cx="10" cy="4"/>
              </a:xfrm>
              <a:custGeom>
                <a:rect b="b" l="l" r="r" t="t"/>
                <a:pathLst>
                  <a:path extrusionOk="0" h="4" w="10">
                    <a:moveTo>
                      <a:pt x="7" y="1"/>
                    </a:move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2" name="Google Shape;542;p29"/>
              <p:cNvSpPr/>
              <p:nvPr/>
            </p:nvSpPr>
            <p:spPr>
              <a:xfrm>
                <a:off x="3565" y="2482"/>
                <a:ext cx="5" cy="4"/>
              </a:xfrm>
              <a:custGeom>
                <a:rect b="b" l="l" r="r" t="t"/>
                <a:pathLst>
                  <a:path extrusionOk="0" h="4" w="5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3" name="Google Shape;543;p29"/>
              <p:cNvSpPr/>
              <p:nvPr/>
            </p:nvSpPr>
            <p:spPr>
              <a:xfrm>
                <a:off x="3561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2" y="0"/>
                    </a:moveTo>
                    <a:lnTo>
                      <a:pt x="1" y="3"/>
                    </a:lnTo>
                    <a:lnTo>
                      <a:pt x="5" y="47"/>
                    </a:lnTo>
                    <a:lnTo>
                      <a:pt x="8" y="47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4" name="Google Shape;544;p29"/>
              <p:cNvSpPr/>
              <p:nvPr/>
            </p:nvSpPr>
            <p:spPr>
              <a:xfrm>
                <a:off x="3563" y="2439"/>
                <a:ext cx="8" cy="48"/>
              </a:xfrm>
              <a:custGeom>
                <a:rect b="b" l="l" r="r" t="t"/>
                <a:pathLst>
                  <a:path extrusionOk="0" h="48" w="8">
                    <a:moveTo>
                      <a:pt x="6" y="44"/>
                    </a:moveTo>
                    <a:lnTo>
                      <a:pt x="8" y="46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4" y="46"/>
                    </a:lnTo>
                    <a:lnTo>
                      <a:pt x="6" y="48"/>
                    </a:lnTo>
                    <a:lnTo>
                      <a:pt x="4" y="46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5" name="Google Shape;545;p29"/>
              <p:cNvSpPr/>
              <p:nvPr/>
            </p:nvSpPr>
            <p:spPr>
              <a:xfrm>
                <a:off x="3569" y="2483"/>
                <a:ext cx="11" cy="4"/>
              </a:xfrm>
              <a:custGeom>
                <a:rect b="b" l="l" r="r" t="t"/>
                <a:pathLst>
                  <a:path extrusionOk="0" h="4" w="11">
                    <a:moveTo>
                      <a:pt x="7" y="2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6" name="Google Shape;546;p29"/>
              <p:cNvSpPr/>
              <p:nvPr/>
            </p:nvSpPr>
            <p:spPr>
              <a:xfrm>
                <a:off x="3574" y="2436"/>
                <a:ext cx="6" cy="49"/>
              </a:xfrm>
              <a:custGeom>
                <a:rect b="b" l="l" r="r" t="t"/>
                <a:pathLst>
                  <a:path extrusionOk="0" h="49" w="6">
                    <a:moveTo>
                      <a:pt x="2" y="0"/>
                    </a:moveTo>
                    <a:lnTo>
                      <a:pt x="1" y="3"/>
                    </a:lnTo>
                    <a:lnTo>
                      <a:pt x="1" y="14"/>
                    </a:lnTo>
                    <a:lnTo>
                      <a:pt x="1" y="26"/>
                    </a:lnTo>
                    <a:lnTo>
                      <a:pt x="2" y="38"/>
                    </a:lnTo>
                    <a:lnTo>
                      <a:pt x="2" y="49"/>
                    </a:lnTo>
                    <a:lnTo>
                      <a:pt x="6" y="49"/>
                    </a:lnTo>
                    <a:lnTo>
                      <a:pt x="6" y="38"/>
                    </a:lnTo>
                    <a:lnTo>
                      <a:pt x="5" y="26"/>
                    </a:lnTo>
                    <a:lnTo>
                      <a:pt x="4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7" name="Google Shape;547;p29"/>
              <p:cNvSpPr/>
              <p:nvPr/>
            </p:nvSpPr>
            <p:spPr>
              <a:xfrm>
                <a:off x="3576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4" y="44"/>
                    </a:moveTo>
                    <a:lnTo>
                      <a:pt x="6" y="46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2" y="46"/>
                    </a:lnTo>
                    <a:lnTo>
                      <a:pt x="4" y="48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4" y="48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8" name="Google Shape;548;p29"/>
              <p:cNvSpPr/>
              <p:nvPr/>
            </p:nvSpPr>
            <p:spPr>
              <a:xfrm>
                <a:off x="3580" y="2483"/>
                <a:ext cx="21" cy="4"/>
              </a:xfrm>
              <a:custGeom>
                <a:rect b="b" l="l" r="r" t="t"/>
                <a:pathLst>
                  <a:path extrusionOk="0" h="4" w="21">
                    <a:moveTo>
                      <a:pt x="18" y="1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49" name="Google Shape;549;p29"/>
              <p:cNvSpPr/>
              <p:nvPr/>
            </p:nvSpPr>
            <p:spPr>
              <a:xfrm>
                <a:off x="3598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0" name="Google Shape;550;p29"/>
              <p:cNvSpPr/>
              <p:nvPr/>
            </p:nvSpPr>
            <p:spPr>
              <a:xfrm>
                <a:off x="3599" y="2436"/>
                <a:ext cx="5" cy="47"/>
              </a:xfrm>
              <a:custGeom>
                <a:rect b="b" l="l" r="r" t="t"/>
                <a:pathLst>
                  <a:path extrusionOk="0" h="47" w="5">
                    <a:moveTo>
                      <a:pt x="4" y="0"/>
                    </a:moveTo>
                    <a:lnTo>
                      <a:pt x="2" y="3"/>
                    </a:lnTo>
                    <a:lnTo>
                      <a:pt x="0" y="47"/>
                    </a:lnTo>
                    <a:lnTo>
                      <a:pt x="3" y="47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1" name="Google Shape;551;p29"/>
              <p:cNvSpPr/>
              <p:nvPr/>
            </p:nvSpPr>
            <p:spPr>
              <a:xfrm>
                <a:off x="3600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2" y="44"/>
                    </a:moveTo>
                    <a:lnTo>
                      <a:pt x="4" y="46"/>
                    </a:lnTo>
                    <a:lnTo>
                      <a:pt x="4" y="34"/>
                    </a:lnTo>
                    <a:lnTo>
                      <a:pt x="5" y="23"/>
                    </a:lnTo>
                    <a:lnTo>
                      <a:pt x="5" y="1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1"/>
                    </a:lnTo>
                    <a:lnTo>
                      <a:pt x="1" y="23"/>
                    </a:lnTo>
                    <a:lnTo>
                      <a:pt x="0" y="34"/>
                    </a:lnTo>
                    <a:lnTo>
                      <a:pt x="0" y="46"/>
                    </a:lnTo>
                    <a:lnTo>
                      <a:pt x="2" y="48"/>
                    </a:lnTo>
                    <a:lnTo>
                      <a:pt x="0" y="46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2" name="Google Shape;552;p29"/>
              <p:cNvSpPr/>
              <p:nvPr/>
            </p:nvSpPr>
            <p:spPr>
              <a:xfrm>
                <a:off x="3602" y="2482"/>
                <a:ext cx="12" cy="5"/>
              </a:xfrm>
              <a:custGeom>
                <a:rect b="b" l="l" r="r" t="t"/>
                <a:pathLst>
                  <a:path extrusionOk="0" h="5" w="12">
                    <a:moveTo>
                      <a:pt x="8" y="1"/>
                    </a:moveTo>
                    <a:lnTo>
                      <a:pt x="9" y="0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0" y="4"/>
                    </a:lnTo>
                    <a:lnTo>
                      <a:pt x="12" y="3"/>
                    </a:lnTo>
                    <a:lnTo>
                      <a:pt x="12" y="1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3" name="Google Shape;553;p29"/>
              <p:cNvSpPr/>
              <p:nvPr/>
            </p:nvSpPr>
            <p:spPr>
              <a:xfrm>
                <a:off x="3610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6" y="0"/>
                    </a:moveTo>
                    <a:lnTo>
                      <a:pt x="4" y="2"/>
                    </a:lnTo>
                    <a:lnTo>
                      <a:pt x="0" y="47"/>
                    </a:lnTo>
                    <a:lnTo>
                      <a:pt x="4" y="47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4" name="Google Shape;554;p29"/>
              <p:cNvSpPr/>
              <p:nvPr/>
            </p:nvSpPr>
            <p:spPr>
              <a:xfrm>
                <a:off x="3612" y="2438"/>
                <a:ext cx="7" cy="47"/>
              </a:xfrm>
              <a:custGeom>
                <a:rect b="b" l="l" r="r" t="t"/>
                <a:pathLst>
                  <a:path extrusionOk="0" h="47" w="7">
                    <a:moveTo>
                      <a:pt x="3" y="45"/>
                    </a:moveTo>
                    <a:lnTo>
                      <a:pt x="4" y="46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6"/>
                    </a:lnTo>
                    <a:lnTo>
                      <a:pt x="1" y="47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1" y="47"/>
                    </a:lnTo>
                    <a:lnTo>
                      <a:pt x="3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5" name="Google Shape;555;p29"/>
              <p:cNvSpPr/>
              <p:nvPr/>
            </p:nvSpPr>
            <p:spPr>
              <a:xfrm>
                <a:off x="3465" y="2494"/>
                <a:ext cx="257" cy="914"/>
              </a:xfrm>
              <a:custGeom>
                <a:rect b="b" l="l" r="r" t="t"/>
                <a:pathLst>
                  <a:path extrusionOk="0" h="914" w="257">
                    <a:moveTo>
                      <a:pt x="175" y="5"/>
                    </a:moveTo>
                    <a:lnTo>
                      <a:pt x="179" y="9"/>
                    </a:lnTo>
                    <a:lnTo>
                      <a:pt x="184" y="12"/>
                    </a:lnTo>
                    <a:lnTo>
                      <a:pt x="189" y="16"/>
                    </a:lnTo>
                    <a:lnTo>
                      <a:pt x="193" y="20"/>
                    </a:lnTo>
                    <a:lnTo>
                      <a:pt x="198" y="24"/>
                    </a:lnTo>
                    <a:lnTo>
                      <a:pt x="203" y="28"/>
                    </a:lnTo>
                    <a:lnTo>
                      <a:pt x="208" y="32"/>
                    </a:lnTo>
                    <a:lnTo>
                      <a:pt x="212" y="37"/>
                    </a:lnTo>
                    <a:lnTo>
                      <a:pt x="216" y="42"/>
                    </a:lnTo>
                    <a:lnTo>
                      <a:pt x="220" y="47"/>
                    </a:lnTo>
                    <a:lnTo>
                      <a:pt x="223" y="52"/>
                    </a:lnTo>
                    <a:lnTo>
                      <a:pt x="226" y="58"/>
                    </a:lnTo>
                    <a:lnTo>
                      <a:pt x="228" y="64"/>
                    </a:lnTo>
                    <a:lnTo>
                      <a:pt x="230" y="70"/>
                    </a:lnTo>
                    <a:lnTo>
                      <a:pt x="231" y="76"/>
                    </a:lnTo>
                    <a:lnTo>
                      <a:pt x="231" y="83"/>
                    </a:lnTo>
                    <a:lnTo>
                      <a:pt x="251" y="384"/>
                    </a:lnTo>
                    <a:lnTo>
                      <a:pt x="256" y="515"/>
                    </a:lnTo>
                    <a:lnTo>
                      <a:pt x="257" y="565"/>
                    </a:lnTo>
                    <a:lnTo>
                      <a:pt x="257" y="615"/>
                    </a:lnTo>
                    <a:lnTo>
                      <a:pt x="256" y="665"/>
                    </a:lnTo>
                    <a:lnTo>
                      <a:pt x="253" y="714"/>
                    </a:lnTo>
                    <a:lnTo>
                      <a:pt x="248" y="762"/>
                    </a:lnTo>
                    <a:lnTo>
                      <a:pt x="242" y="809"/>
                    </a:lnTo>
                    <a:lnTo>
                      <a:pt x="233" y="855"/>
                    </a:lnTo>
                    <a:lnTo>
                      <a:pt x="222" y="901"/>
                    </a:lnTo>
                    <a:lnTo>
                      <a:pt x="219" y="904"/>
                    </a:lnTo>
                    <a:lnTo>
                      <a:pt x="217" y="907"/>
                    </a:lnTo>
                    <a:lnTo>
                      <a:pt x="214" y="909"/>
                    </a:lnTo>
                    <a:lnTo>
                      <a:pt x="211" y="911"/>
                    </a:lnTo>
                    <a:lnTo>
                      <a:pt x="208" y="913"/>
                    </a:lnTo>
                    <a:lnTo>
                      <a:pt x="204" y="913"/>
                    </a:lnTo>
                    <a:lnTo>
                      <a:pt x="200" y="914"/>
                    </a:lnTo>
                    <a:lnTo>
                      <a:pt x="197" y="913"/>
                    </a:lnTo>
                    <a:lnTo>
                      <a:pt x="53" y="913"/>
                    </a:lnTo>
                    <a:lnTo>
                      <a:pt x="48" y="911"/>
                    </a:lnTo>
                    <a:lnTo>
                      <a:pt x="44" y="908"/>
                    </a:lnTo>
                    <a:lnTo>
                      <a:pt x="41" y="903"/>
                    </a:lnTo>
                    <a:lnTo>
                      <a:pt x="38" y="898"/>
                    </a:lnTo>
                    <a:lnTo>
                      <a:pt x="36" y="892"/>
                    </a:lnTo>
                    <a:lnTo>
                      <a:pt x="34" y="886"/>
                    </a:lnTo>
                    <a:lnTo>
                      <a:pt x="33" y="880"/>
                    </a:lnTo>
                    <a:lnTo>
                      <a:pt x="31" y="875"/>
                    </a:lnTo>
                    <a:lnTo>
                      <a:pt x="24" y="842"/>
                    </a:lnTo>
                    <a:lnTo>
                      <a:pt x="17" y="808"/>
                    </a:lnTo>
                    <a:lnTo>
                      <a:pt x="11" y="774"/>
                    </a:lnTo>
                    <a:lnTo>
                      <a:pt x="7" y="739"/>
                    </a:lnTo>
                    <a:lnTo>
                      <a:pt x="4" y="704"/>
                    </a:lnTo>
                    <a:lnTo>
                      <a:pt x="1" y="668"/>
                    </a:lnTo>
                    <a:lnTo>
                      <a:pt x="0" y="632"/>
                    </a:lnTo>
                    <a:lnTo>
                      <a:pt x="0" y="596"/>
                    </a:lnTo>
                    <a:lnTo>
                      <a:pt x="0" y="478"/>
                    </a:lnTo>
                    <a:lnTo>
                      <a:pt x="4" y="370"/>
                    </a:lnTo>
                    <a:lnTo>
                      <a:pt x="22" y="75"/>
                    </a:lnTo>
                    <a:lnTo>
                      <a:pt x="22" y="69"/>
                    </a:lnTo>
                    <a:lnTo>
                      <a:pt x="24" y="63"/>
                    </a:lnTo>
                    <a:lnTo>
                      <a:pt x="25" y="58"/>
                    </a:lnTo>
                    <a:lnTo>
                      <a:pt x="28" y="53"/>
                    </a:lnTo>
                    <a:lnTo>
                      <a:pt x="31" y="48"/>
                    </a:lnTo>
                    <a:lnTo>
                      <a:pt x="34" y="43"/>
                    </a:lnTo>
                    <a:lnTo>
                      <a:pt x="38" y="39"/>
                    </a:lnTo>
                    <a:lnTo>
                      <a:pt x="41" y="34"/>
                    </a:lnTo>
                    <a:lnTo>
                      <a:pt x="45" y="30"/>
                    </a:lnTo>
                    <a:lnTo>
                      <a:pt x="50" y="26"/>
                    </a:lnTo>
                    <a:lnTo>
                      <a:pt x="54" y="23"/>
                    </a:lnTo>
                    <a:lnTo>
                      <a:pt x="59" y="19"/>
                    </a:lnTo>
                    <a:lnTo>
                      <a:pt x="63" y="16"/>
                    </a:lnTo>
                    <a:lnTo>
                      <a:pt x="68" y="12"/>
                    </a:lnTo>
                    <a:lnTo>
                      <a:pt x="72" y="9"/>
                    </a:lnTo>
                    <a:lnTo>
                      <a:pt x="76" y="6"/>
                    </a:lnTo>
                    <a:lnTo>
                      <a:pt x="82" y="4"/>
                    </a:lnTo>
                    <a:lnTo>
                      <a:pt x="88" y="3"/>
                    </a:lnTo>
                    <a:lnTo>
                      <a:pt x="94" y="2"/>
                    </a:lnTo>
                    <a:lnTo>
                      <a:pt x="101" y="1"/>
                    </a:lnTo>
                    <a:lnTo>
                      <a:pt x="107" y="1"/>
                    </a:lnTo>
                    <a:lnTo>
                      <a:pt x="113" y="0"/>
                    </a:lnTo>
                    <a:lnTo>
                      <a:pt x="119" y="0"/>
                    </a:lnTo>
                    <a:lnTo>
                      <a:pt x="125" y="0"/>
                    </a:lnTo>
                    <a:lnTo>
                      <a:pt x="131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1"/>
                    </a:lnTo>
                    <a:lnTo>
                      <a:pt x="156" y="1"/>
                    </a:lnTo>
                    <a:lnTo>
                      <a:pt x="162" y="2"/>
                    </a:lnTo>
                    <a:lnTo>
                      <a:pt x="168" y="4"/>
                    </a:lnTo>
                    <a:lnTo>
                      <a:pt x="175" y="5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6" name="Google Shape;556;p29"/>
              <p:cNvSpPr txBox="1"/>
              <p:nvPr/>
            </p:nvSpPr>
            <p:spPr>
              <a:xfrm rot="5400000">
                <a:off x="3250" y="2845"/>
                <a:ext cx="69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557" name="Google Shape;557;p29"/>
              <p:cNvSpPr/>
              <p:nvPr/>
            </p:nvSpPr>
            <p:spPr>
              <a:xfrm>
                <a:off x="3824" y="2418"/>
                <a:ext cx="263" cy="993"/>
              </a:xfrm>
              <a:custGeom>
                <a:rect b="b" l="l" r="r" t="t"/>
                <a:pathLst>
                  <a:path extrusionOk="0" h="993" w="263">
                    <a:moveTo>
                      <a:pt x="179" y="0"/>
                    </a:moveTo>
                    <a:lnTo>
                      <a:pt x="182" y="2"/>
                    </a:lnTo>
                    <a:lnTo>
                      <a:pt x="183" y="5"/>
                    </a:lnTo>
                    <a:lnTo>
                      <a:pt x="184" y="8"/>
                    </a:lnTo>
                    <a:lnTo>
                      <a:pt x="184" y="11"/>
                    </a:lnTo>
                    <a:lnTo>
                      <a:pt x="183" y="15"/>
                    </a:lnTo>
                    <a:lnTo>
                      <a:pt x="183" y="18"/>
                    </a:lnTo>
                    <a:lnTo>
                      <a:pt x="182" y="21"/>
                    </a:lnTo>
                    <a:lnTo>
                      <a:pt x="182" y="25"/>
                    </a:lnTo>
                    <a:lnTo>
                      <a:pt x="174" y="74"/>
                    </a:lnTo>
                    <a:lnTo>
                      <a:pt x="179" y="78"/>
                    </a:lnTo>
                    <a:lnTo>
                      <a:pt x="184" y="81"/>
                    </a:lnTo>
                    <a:lnTo>
                      <a:pt x="189" y="86"/>
                    </a:lnTo>
                    <a:lnTo>
                      <a:pt x="195" y="90"/>
                    </a:lnTo>
                    <a:lnTo>
                      <a:pt x="200" y="94"/>
                    </a:lnTo>
                    <a:lnTo>
                      <a:pt x="205" y="99"/>
                    </a:lnTo>
                    <a:lnTo>
                      <a:pt x="210" y="104"/>
                    </a:lnTo>
                    <a:lnTo>
                      <a:pt x="215" y="109"/>
                    </a:lnTo>
                    <a:lnTo>
                      <a:pt x="220" y="114"/>
                    </a:lnTo>
                    <a:lnTo>
                      <a:pt x="224" y="120"/>
                    </a:lnTo>
                    <a:lnTo>
                      <a:pt x="228" y="125"/>
                    </a:lnTo>
                    <a:lnTo>
                      <a:pt x="231" y="132"/>
                    </a:lnTo>
                    <a:lnTo>
                      <a:pt x="233" y="138"/>
                    </a:lnTo>
                    <a:lnTo>
                      <a:pt x="235" y="145"/>
                    </a:lnTo>
                    <a:lnTo>
                      <a:pt x="236" y="152"/>
                    </a:lnTo>
                    <a:lnTo>
                      <a:pt x="237" y="159"/>
                    </a:lnTo>
                    <a:lnTo>
                      <a:pt x="259" y="507"/>
                    </a:lnTo>
                    <a:lnTo>
                      <a:pt x="263" y="633"/>
                    </a:lnTo>
                    <a:lnTo>
                      <a:pt x="263" y="679"/>
                    </a:lnTo>
                    <a:lnTo>
                      <a:pt x="263" y="724"/>
                    </a:lnTo>
                    <a:lnTo>
                      <a:pt x="261" y="768"/>
                    </a:lnTo>
                    <a:lnTo>
                      <a:pt x="257" y="812"/>
                    </a:lnTo>
                    <a:lnTo>
                      <a:pt x="252" y="855"/>
                    </a:lnTo>
                    <a:lnTo>
                      <a:pt x="246" y="897"/>
                    </a:lnTo>
                    <a:lnTo>
                      <a:pt x="237" y="938"/>
                    </a:lnTo>
                    <a:lnTo>
                      <a:pt x="227" y="979"/>
                    </a:lnTo>
                    <a:lnTo>
                      <a:pt x="224" y="984"/>
                    </a:lnTo>
                    <a:lnTo>
                      <a:pt x="220" y="988"/>
                    </a:lnTo>
                    <a:lnTo>
                      <a:pt x="216" y="990"/>
                    </a:lnTo>
                    <a:lnTo>
                      <a:pt x="211" y="992"/>
                    </a:lnTo>
                    <a:lnTo>
                      <a:pt x="205" y="993"/>
                    </a:lnTo>
                    <a:lnTo>
                      <a:pt x="200" y="993"/>
                    </a:lnTo>
                    <a:lnTo>
                      <a:pt x="195" y="993"/>
                    </a:lnTo>
                    <a:lnTo>
                      <a:pt x="189" y="993"/>
                    </a:lnTo>
                    <a:lnTo>
                      <a:pt x="55" y="992"/>
                    </a:lnTo>
                    <a:lnTo>
                      <a:pt x="51" y="991"/>
                    </a:lnTo>
                    <a:lnTo>
                      <a:pt x="47" y="988"/>
                    </a:lnTo>
                    <a:lnTo>
                      <a:pt x="44" y="985"/>
                    </a:lnTo>
                    <a:lnTo>
                      <a:pt x="41" y="981"/>
                    </a:lnTo>
                    <a:lnTo>
                      <a:pt x="39" y="976"/>
                    </a:lnTo>
                    <a:lnTo>
                      <a:pt x="37" y="972"/>
                    </a:lnTo>
                    <a:lnTo>
                      <a:pt x="35" y="967"/>
                    </a:lnTo>
                    <a:lnTo>
                      <a:pt x="34" y="962"/>
                    </a:lnTo>
                    <a:lnTo>
                      <a:pt x="23" y="914"/>
                    </a:lnTo>
                    <a:lnTo>
                      <a:pt x="14" y="864"/>
                    </a:lnTo>
                    <a:lnTo>
                      <a:pt x="7" y="812"/>
                    </a:lnTo>
                    <a:lnTo>
                      <a:pt x="3" y="760"/>
                    </a:lnTo>
                    <a:lnTo>
                      <a:pt x="1" y="707"/>
                    </a:lnTo>
                    <a:lnTo>
                      <a:pt x="0" y="654"/>
                    </a:lnTo>
                    <a:lnTo>
                      <a:pt x="0" y="600"/>
                    </a:lnTo>
                    <a:lnTo>
                      <a:pt x="1" y="546"/>
                    </a:lnTo>
                    <a:lnTo>
                      <a:pt x="6" y="425"/>
                    </a:lnTo>
                    <a:lnTo>
                      <a:pt x="16" y="236"/>
                    </a:lnTo>
                    <a:lnTo>
                      <a:pt x="18" y="218"/>
                    </a:lnTo>
                    <a:lnTo>
                      <a:pt x="19" y="199"/>
                    </a:lnTo>
                    <a:lnTo>
                      <a:pt x="19" y="180"/>
                    </a:lnTo>
                    <a:lnTo>
                      <a:pt x="21" y="162"/>
                    </a:lnTo>
                    <a:lnTo>
                      <a:pt x="23" y="144"/>
                    </a:lnTo>
                    <a:lnTo>
                      <a:pt x="28" y="127"/>
                    </a:lnTo>
                    <a:lnTo>
                      <a:pt x="37" y="112"/>
                    </a:lnTo>
                    <a:lnTo>
                      <a:pt x="50" y="100"/>
                    </a:lnTo>
                    <a:lnTo>
                      <a:pt x="83" y="73"/>
                    </a:lnTo>
                    <a:lnTo>
                      <a:pt x="82" y="64"/>
                    </a:lnTo>
                    <a:lnTo>
                      <a:pt x="81" y="56"/>
                    </a:lnTo>
                    <a:lnTo>
                      <a:pt x="79" y="48"/>
                    </a:lnTo>
                    <a:lnTo>
                      <a:pt x="77" y="40"/>
                    </a:lnTo>
                    <a:lnTo>
                      <a:pt x="76" y="32"/>
                    </a:lnTo>
                    <a:lnTo>
                      <a:pt x="75" y="23"/>
                    </a:lnTo>
                    <a:lnTo>
                      <a:pt x="74" y="15"/>
                    </a:lnTo>
                    <a:lnTo>
                      <a:pt x="74" y="6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7" y="2"/>
                    </a:lnTo>
                    <a:lnTo>
                      <a:pt x="79" y="1"/>
                    </a:lnTo>
                    <a:lnTo>
                      <a:pt x="81" y="1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93" y="0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27" y="0"/>
                    </a:lnTo>
                    <a:lnTo>
                      <a:pt x="133" y="0"/>
                    </a:lnTo>
                    <a:lnTo>
                      <a:pt x="138" y="0"/>
                    </a:lnTo>
                    <a:lnTo>
                      <a:pt x="143" y="0"/>
                    </a:lnTo>
                    <a:lnTo>
                      <a:pt x="149" y="0"/>
                    </a:lnTo>
                    <a:lnTo>
                      <a:pt x="155" y="0"/>
                    </a:lnTo>
                    <a:lnTo>
                      <a:pt x="161" y="0"/>
                    </a:lnTo>
                    <a:lnTo>
                      <a:pt x="166" y="0"/>
                    </a:lnTo>
                    <a:lnTo>
                      <a:pt x="173" y="0"/>
                    </a:lnTo>
                    <a:lnTo>
                      <a:pt x="17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8" name="Google Shape;558;p29"/>
              <p:cNvSpPr/>
              <p:nvPr/>
            </p:nvSpPr>
            <p:spPr>
              <a:xfrm>
                <a:off x="3992" y="2442"/>
                <a:ext cx="19" cy="55"/>
              </a:xfrm>
              <a:custGeom>
                <a:rect b="b" l="l" r="r" t="t"/>
                <a:pathLst>
                  <a:path extrusionOk="0" h="55" w="19">
                    <a:moveTo>
                      <a:pt x="9" y="44"/>
                    </a:moveTo>
                    <a:lnTo>
                      <a:pt x="12" y="51"/>
                    </a:lnTo>
                    <a:lnTo>
                      <a:pt x="19" y="2"/>
                    </a:lnTo>
                    <a:lnTo>
                      <a:pt x="8" y="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53"/>
                    </a:lnTo>
                    <a:lnTo>
                      <a:pt x="3" y="55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59" name="Google Shape;559;p29"/>
              <p:cNvSpPr/>
              <p:nvPr/>
            </p:nvSpPr>
            <p:spPr>
              <a:xfrm>
                <a:off x="3995" y="2486"/>
                <a:ext cx="71" cy="92"/>
              </a:xfrm>
              <a:custGeom>
                <a:rect b="b" l="l" r="r" t="t"/>
                <a:pathLst>
                  <a:path extrusionOk="0" h="92" w="71">
                    <a:moveTo>
                      <a:pt x="71" y="91"/>
                    </a:moveTo>
                    <a:lnTo>
                      <a:pt x="71" y="91"/>
                    </a:lnTo>
                    <a:lnTo>
                      <a:pt x="71" y="83"/>
                    </a:lnTo>
                    <a:lnTo>
                      <a:pt x="70" y="75"/>
                    </a:lnTo>
                    <a:lnTo>
                      <a:pt x="68" y="68"/>
                    </a:lnTo>
                    <a:lnTo>
                      <a:pt x="65" y="61"/>
                    </a:lnTo>
                    <a:lnTo>
                      <a:pt x="62" y="54"/>
                    </a:lnTo>
                    <a:lnTo>
                      <a:pt x="58" y="47"/>
                    </a:lnTo>
                    <a:lnTo>
                      <a:pt x="53" y="41"/>
                    </a:lnTo>
                    <a:lnTo>
                      <a:pt x="48" y="36"/>
                    </a:lnTo>
                    <a:lnTo>
                      <a:pt x="43" y="31"/>
                    </a:lnTo>
                    <a:lnTo>
                      <a:pt x="38" y="25"/>
                    </a:lnTo>
                    <a:lnTo>
                      <a:pt x="33" y="21"/>
                    </a:lnTo>
                    <a:lnTo>
                      <a:pt x="28" y="16"/>
                    </a:lnTo>
                    <a:lnTo>
                      <a:pt x="22" y="12"/>
                    </a:lnTo>
                    <a:lnTo>
                      <a:pt x="16" y="8"/>
                    </a:lnTo>
                    <a:lnTo>
                      <a:pt x="11" y="4"/>
                    </a:lnTo>
                    <a:lnTo>
                      <a:pt x="6" y="0"/>
                    </a:lnTo>
                    <a:lnTo>
                      <a:pt x="0" y="11"/>
                    </a:lnTo>
                    <a:lnTo>
                      <a:pt x="5" y="15"/>
                    </a:lnTo>
                    <a:lnTo>
                      <a:pt x="10" y="19"/>
                    </a:lnTo>
                    <a:lnTo>
                      <a:pt x="15" y="23"/>
                    </a:lnTo>
                    <a:lnTo>
                      <a:pt x="21" y="27"/>
                    </a:lnTo>
                    <a:lnTo>
                      <a:pt x="26" y="32"/>
                    </a:lnTo>
                    <a:lnTo>
                      <a:pt x="31" y="36"/>
                    </a:lnTo>
                    <a:lnTo>
                      <a:pt x="36" y="41"/>
                    </a:lnTo>
                    <a:lnTo>
                      <a:pt x="40" y="46"/>
                    </a:lnTo>
                    <a:lnTo>
                      <a:pt x="44" y="51"/>
                    </a:lnTo>
                    <a:lnTo>
                      <a:pt x="48" y="56"/>
                    </a:lnTo>
                    <a:lnTo>
                      <a:pt x="52" y="61"/>
                    </a:lnTo>
                    <a:lnTo>
                      <a:pt x="55" y="67"/>
                    </a:lnTo>
                    <a:lnTo>
                      <a:pt x="57" y="72"/>
                    </a:lnTo>
                    <a:lnTo>
                      <a:pt x="58" y="78"/>
                    </a:lnTo>
                    <a:lnTo>
                      <a:pt x="60" y="84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71" y="9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0" name="Google Shape;560;p29"/>
              <p:cNvSpPr/>
              <p:nvPr/>
            </p:nvSpPr>
            <p:spPr>
              <a:xfrm>
                <a:off x="4055" y="2577"/>
                <a:ext cx="34" cy="348"/>
              </a:xfrm>
              <a:custGeom>
                <a:rect b="b" l="l" r="r" t="t"/>
                <a:pathLst>
                  <a:path extrusionOk="0" h="348" w="34">
                    <a:moveTo>
                      <a:pt x="34" y="348"/>
                    </a:moveTo>
                    <a:lnTo>
                      <a:pt x="34" y="348"/>
                    </a:lnTo>
                    <a:lnTo>
                      <a:pt x="11" y="0"/>
                    </a:lnTo>
                    <a:lnTo>
                      <a:pt x="0" y="1"/>
                    </a:lnTo>
                    <a:lnTo>
                      <a:pt x="23" y="348"/>
                    </a:lnTo>
                    <a:lnTo>
                      <a:pt x="23" y="348"/>
                    </a:lnTo>
                    <a:lnTo>
                      <a:pt x="34" y="34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1" name="Google Shape;561;p29"/>
              <p:cNvSpPr/>
              <p:nvPr/>
            </p:nvSpPr>
            <p:spPr>
              <a:xfrm>
                <a:off x="4078" y="2925"/>
                <a:ext cx="15" cy="126"/>
              </a:xfrm>
              <a:custGeom>
                <a:rect b="b" l="l" r="r" t="t"/>
                <a:pathLst>
                  <a:path extrusionOk="0" h="126" w="15">
                    <a:moveTo>
                      <a:pt x="15" y="126"/>
                    </a:moveTo>
                    <a:lnTo>
                      <a:pt x="15" y="126"/>
                    </a:lnTo>
                    <a:lnTo>
                      <a:pt x="11" y="0"/>
                    </a:lnTo>
                    <a:lnTo>
                      <a:pt x="0" y="0"/>
                    </a:lnTo>
                    <a:lnTo>
                      <a:pt x="3" y="126"/>
                    </a:lnTo>
                    <a:lnTo>
                      <a:pt x="3" y="126"/>
                    </a:lnTo>
                    <a:lnTo>
                      <a:pt x="15" y="126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2" name="Google Shape;562;p29"/>
              <p:cNvSpPr/>
              <p:nvPr/>
            </p:nvSpPr>
            <p:spPr>
              <a:xfrm>
                <a:off x="4046" y="3051"/>
                <a:ext cx="48" cy="349"/>
              </a:xfrm>
              <a:custGeom>
                <a:rect b="b" l="l" r="r" t="t"/>
                <a:pathLst>
                  <a:path extrusionOk="0" h="349" w="48">
                    <a:moveTo>
                      <a:pt x="10" y="349"/>
                    </a:moveTo>
                    <a:lnTo>
                      <a:pt x="11" y="348"/>
                    </a:lnTo>
                    <a:lnTo>
                      <a:pt x="21" y="307"/>
                    </a:lnTo>
                    <a:lnTo>
                      <a:pt x="30" y="266"/>
                    </a:lnTo>
                    <a:lnTo>
                      <a:pt x="36" y="223"/>
                    </a:lnTo>
                    <a:lnTo>
                      <a:pt x="41" y="180"/>
                    </a:lnTo>
                    <a:lnTo>
                      <a:pt x="44" y="136"/>
                    </a:lnTo>
                    <a:lnTo>
                      <a:pt x="46" y="91"/>
                    </a:lnTo>
                    <a:lnTo>
                      <a:pt x="48" y="46"/>
                    </a:lnTo>
                    <a:lnTo>
                      <a:pt x="47" y="0"/>
                    </a:lnTo>
                    <a:lnTo>
                      <a:pt x="35" y="0"/>
                    </a:lnTo>
                    <a:lnTo>
                      <a:pt x="35" y="46"/>
                    </a:lnTo>
                    <a:lnTo>
                      <a:pt x="35" y="91"/>
                    </a:lnTo>
                    <a:lnTo>
                      <a:pt x="33" y="135"/>
                    </a:lnTo>
                    <a:lnTo>
                      <a:pt x="30" y="178"/>
                    </a:lnTo>
                    <a:lnTo>
                      <a:pt x="25" y="221"/>
                    </a:lnTo>
                    <a:lnTo>
                      <a:pt x="18" y="263"/>
                    </a:lnTo>
                    <a:lnTo>
                      <a:pt x="9" y="304"/>
                    </a:lnTo>
                    <a:lnTo>
                      <a:pt x="0" y="344"/>
                    </a:lnTo>
                    <a:lnTo>
                      <a:pt x="0" y="343"/>
                    </a:lnTo>
                    <a:lnTo>
                      <a:pt x="10" y="349"/>
                    </a:lnTo>
                    <a:lnTo>
                      <a:pt x="11" y="349"/>
                    </a:lnTo>
                    <a:lnTo>
                      <a:pt x="11" y="348"/>
                    </a:lnTo>
                    <a:lnTo>
                      <a:pt x="10" y="34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3" name="Google Shape;563;p29"/>
              <p:cNvSpPr/>
              <p:nvPr/>
            </p:nvSpPr>
            <p:spPr>
              <a:xfrm>
                <a:off x="4013" y="3394"/>
                <a:ext cx="43" cy="24"/>
              </a:xfrm>
              <a:custGeom>
                <a:rect b="b" l="l" r="r" t="t"/>
                <a:pathLst>
                  <a:path extrusionOk="0" h="24" w="43">
                    <a:moveTo>
                      <a:pt x="0" y="24"/>
                    </a:moveTo>
                    <a:lnTo>
                      <a:pt x="0" y="24"/>
                    </a:lnTo>
                    <a:lnTo>
                      <a:pt x="6" y="24"/>
                    </a:lnTo>
                    <a:lnTo>
                      <a:pt x="11" y="24"/>
                    </a:lnTo>
                    <a:lnTo>
                      <a:pt x="17" y="23"/>
                    </a:lnTo>
                    <a:lnTo>
                      <a:pt x="23" y="23"/>
                    </a:lnTo>
                    <a:lnTo>
                      <a:pt x="29" y="21"/>
                    </a:lnTo>
                    <a:lnTo>
                      <a:pt x="34" y="17"/>
                    </a:lnTo>
                    <a:lnTo>
                      <a:pt x="39" y="13"/>
                    </a:lnTo>
                    <a:lnTo>
                      <a:pt x="43" y="6"/>
                    </a:lnTo>
                    <a:lnTo>
                      <a:pt x="33" y="0"/>
                    </a:lnTo>
                    <a:lnTo>
                      <a:pt x="30" y="3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9"/>
                    </a:lnTo>
                    <a:lnTo>
                      <a:pt x="16" y="10"/>
                    </a:lnTo>
                    <a:lnTo>
                      <a:pt x="11" y="10"/>
                    </a:lnTo>
                    <a:lnTo>
                      <a:pt x="6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4" name="Google Shape;564;p29"/>
              <p:cNvSpPr/>
              <p:nvPr/>
            </p:nvSpPr>
            <p:spPr>
              <a:xfrm>
                <a:off x="3878" y="3403"/>
                <a:ext cx="135" cy="15"/>
              </a:xfrm>
              <a:custGeom>
                <a:rect b="b" l="l" r="r" t="t"/>
                <a:pathLst>
                  <a:path extrusionOk="0" h="15" w="135">
                    <a:moveTo>
                      <a:pt x="0" y="14"/>
                    </a:moveTo>
                    <a:lnTo>
                      <a:pt x="1" y="14"/>
                    </a:lnTo>
                    <a:lnTo>
                      <a:pt x="135" y="15"/>
                    </a:lnTo>
                    <a:lnTo>
                      <a:pt x="135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5" name="Google Shape;565;p29"/>
              <p:cNvSpPr/>
              <p:nvPr/>
            </p:nvSpPr>
            <p:spPr>
              <a:xfrm>
                <a:off x="3852" y="3378"/>
                <a:ext cx="28" cy="39"/>
              </a:xfrm>
              <a:custGeom>
                <a:rect b="b" l="l" r="r" t="t"/>
                <a:pathLst>
                  <a:path extrusionOk="0" h="39" w="28">
                    <a:moveTo>
                      <a:pt x="0" y="4"/>
                    </a:moveTo>
                    <a:lnTo>
                      <a:pt x="0" y="4"/>
                    </a:lnTo>
                    <a:lnTo>
                      <a:pt x="2" y="9"/>
                    </a:lnTo>
                    <a:lnTo>
                      <a:pt x="3" y="14"/>
                    </a:lnTo>
                    <a:lnTo>
                      <a:pt x="5" y="19"/>
                    </a:lnTo>
                    <a:lnTo>
                      <a:pt x="8" y="25"/>
                    </a:lnTo>
                    <a:lnTo>
                      <a:pt x="11" y="29"/>
                    </a:lnTo>
                    <a:lnTo>
                      <a:pt x="16" y="34"/>
                    </a:lnTo>
                    <a:lnTo>
                      <a:pt x="20" y="37"/>
                    </a:lnTo>
                    <a:lnTo>
                      <a:pt x="26" y="39"/>
                    </a:lnTo>
                    <a:lnTo>
                      <a:pt x="28" y="26"/>
                    </a:lnTo>
                    <a:lnTo>
                      <a:pt x="25" y="24"/>
                    </a:lnTo>
                    <a:lnTo>
                      <a:pt x="23" y="23"/>
                    </a:lnTo>
                    <a:lnTo>
                      <a:pt x="20" y="20"/>
                    </a:lnTo>
                    <a:lnTo>
                      <a:pt x="18" y="17"/>
                    </a:lnTo>
                    <a:lnTo>
                      <a:pt x="16" y="13"/>
                    </a:lnTo>
                    <a:lnTo>
                      <a:pt x="14" y="9"/>
                    </a:lnTo>
                    <a:lnTo>
                      <a:pt x="13" y="5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6" name="Google Shape;566;p29"/>
              <p:cNvSpPr/>
              <p:nvPr/>
            </p:nvSpPr>
            <p:spPr>
              <a:xfrm>
                <a:off x="3817" y="2964"/>
                <a:ext cx="47" cy="418"/>
              </a:xfrm>
              <a:custGeom>
                <a:rect b="b" l="l" r="r" t="t"/>
                <a:pathLst>
                  <a:path extrusionOk="0" h="418" w="47">
                    <a:moveTo>
                      <a:pt x="2" y="0"/>
                    </a:moveTo>
                    <a:lnTo>
                      <a:pt x="2" y="0"/>
                    </a:lnTo>
                    <a:lnTo>
                      <a:pt x="1" y="54"/>
                    </a:lnTo>
                    <a:lnTo>
                      <a:pt x="0" y="108"/>
                    </a:lnTo>
                    <a:lnTo>
                      <a:pt x="2" y="161"/>
                    </a:lnTo>
                    <a:lnTo>
                      <a:pt x="4" y="215"/>
                    </a:lnTo>
                    <a:lnTo>
                      <a:pt x="9" y="267"/>
                    </a:lnTo>
                    <a:lnTo>
                      <a:pt x="15" y="319"/>
                    </a:lnTo>
                    <a:lnTo>
                      <a:pt x="24" y="369"/>
                    </a:lnTo>
                    <a:lnTo>
                      <a:pt x="35" y="418"/>
                    </a:lnTo>
                    <a:lnTo>
                      <a:pt x="47" y="414"/>
                    </a:lnTo>
                    <a:lnTo>
                      <a:pt x="35" y="366"/>
                    </a:lnTo>
                    <a:lnTo>
                      <a:pt x="27" y="317"/>
                    </a:lnTo>
                    <a:lnTo>
                      <a:pt x="20" y="266"/>
                    </a:lnTo>
                    <a:lnTo>
                      <a:pt x="16" y="214"/>
                    </a:lnTo>
                    <a:lnTo>
                      <a:pt x="14" y="161"/>
                    </a:lnTo>
                    <a:lnTo>
                      <a:pt x="13" y="108"/>
                    </a:lnTo>
                    <a:lnTo>
                      <a:pt x="13" y="54"/>
                    </a:lnTo>
                    <a:lnTo>
                      <a:pt x="14" y="0"/>
                    </a:lnTo>
                    <a:lnTo>
                      <a:pt x="1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7" name="Google Shape;567;p29"/>
              <p:cNvSpPr/>
              <p:nvPr/>
            </p:nvSpPr>
            <p:spPr>
              <a:xfrm>
                <a:off x="3819" y="2842"/>
                <a:ext cx="17" cy="123"/>
              </a:xfrm>
              <a:custGeom>
                <a:rect b="b" l="l" r="r" t="t"/>
                <a:pathLst>
                  <a:path extrusionOk="0" h="123" w="17">
                    <a:moveTo>
                      <a:pt x="5" y="0"/>
                    </a:moveTo>
                    <a:lnTo>
                      <a:pt x="5" y="0"/>
                    </a:lnTo>
                    <a:lnTo>
                      <a:pt x="0" y="122"/>
                    </a:lnTo>
                    <a:lnTo>
                      <a:pt x="12" y="123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8" name="Google Shape;568;p29"/>
              <p:cNvSpPr/>
              <p:nvPr/>
            </p:nvSpPr>
            <p:spPr>
              <a:xfrm>
                <a:off x="3824" y="2653"/>
                <a:ext cx="22" cy="190"/>
              </a:xfrm>
              <a:custGeom>
                <a:rect b="b" l="l" r="r" t="t"/>
                <a:pathLst>
                  <a:path extrusionOk="0" h="190" w="22">
                    <a:moveTo>
                      <a:pt x="10" y="0"/>
                    </a:moveTo>
                    <a:lnTo>
                      <a:pt x="10" y="1"/>
                    </a:lnTo>
                    <a:lnTo>
                      <a:pt x="0" y="189"/>
                    </a:lnTo>
                    <a:lnTo>
                      <a:pt x="12" y="19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69" name="Google Shape;569;p29"/>
              <p:cNvSpPr/>
              <p:nvPr/>
            </p:nvSpPr>
            <p:spPr>
              <a:xfrm>
                <a:off x="3834" y="2512"/>
                <a:ext cx="44" cy="143"/>
              </a:xfrm>
              <a:custGeom>
                <a:rect b="b" l="l" r="r" t="t"/>
                <a:pathLst>
                  <a:path extrusionOk="0" h="143" w="44">
                    <a:moveTo>
                      <a:pt x="37" y="1"/>
                    </a:moveTo>
                    <a:lnTo>
                      <a:pt x="37" y="0"/>
                    </a:lnTo>
                    <a:lnTo>
                      <a:pt x="23" y="14"/>
                    </a:lnTo>
                    <a:lnTo>
                      <a:pt x="13" y="30"/>
                    </a:lnTo>
                    <a:lnTo>
                      <a:pt x="7" y="48"/>
                    </a:lnTo>
                    <a:lnTo>
                      <a:pt x="5" y="67"/>
                    </a:lnTo>
                    <a:lnTo>
                      <a:pt x="4" y="86"/>
                    </a:lnTo>
                    <a:lnTo>
                      <a:pt x="3" y="105"/>
                    </a:lnTo>
                    <a:lnTo>
                      <a:pt x="2" y="124"/>
                    </a:lnTo>
                    <a:lnTo>
                      <a:pt x="0" y="141"/>
                    </a:lnTo>
                    <a:lnTo>
                      <a:pt x="12" y="143"/>
                    </a:lnTo>
                    <a:lnTo>
                      <a:pt x="14" y="125"/>
                    </a:lnTo>
                    <a:lnTo>
                      <a:pt x="15" y="105"/>
                    </a:lnTo>
                    <a:lnTo>
                      <a:pt x="15" y="87"/>
                    </a:lnTo>
                    <a:lnTo>
                      <a:pt x="16" y="68"/>
                    </a:lnTo>
                    <a:lnTo>
                      <a:pt x="19" y="51"/>
                    </a:lnTo>
                    <a:lnTo>
                      <a:pt x="24" y="36"/>
                    </a:lnTo>
                    <a:lnTo>
                      <a:pt x="31" y="23"/>
                    </a:lnTo>
                    <a:lnTo>
                      <a:pt x="43" y="12"/>
                    </a:lnTo>
                    <a:lnTo>
                      <a:pt x="44" y="11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0" name="Google Shape;570;p29"/>
              <p:cNvSpPr/>
              <p:nvPr/>
            </p:nvSpPr>
            <p:spPr>
              <a:xfrm>
                <a:off x="3871" y="2485"/>
                <a:ext cx="43" cy="38"/>
              </a:xfrm>
              <a:custGeom>
                <a:rect b="b" l="l" r="r" t="t"/>
                <a:pathLst>
                  <a:path extrusionOk="0" h="38" w="43">
                    <a:moveTo>
                      <a:pt x="30" y="7"/>
                    </a:moveTo>
                    <a:lnTo>
                      <a:pt x="33" y="0"/>
                    </a:lnTo>
                    <a:lnTo>
                      <a:pt x="0" y="28"/>
                    </a:lnTo>
                    <a:lnTo>
                      <a:pt x="7" y="38"/>
                    </a:lnTo>
                    <a:lnTo>
                      <a:pt x="40" y="11"/>
                    </a:lnTo>
                    <a:lnTo>
                      <a:pt x="42" y="5"/>
                    </a:lnTo>
                    <a:lnTo>
                      <a:pt x="40" y="11"/>
                    </a:lnTo>
                    <a:lnTo>
                      <a:pt x="43" y="9"/>
                    </a:lnTo>
                    <a:lnTo>
                      <a:pt x="42" y="5"/>
                    </a:ln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1" name="Google Shape;571;p29"/>
              <p:cNvSpPr/>
              <p:nvPr/>
            </p:nvSpPr>
            <p:spPr>
              <a:xfrm>
                <a:off x="3891" y="2420"/>
                <a:ext cx="22" cy="72"/>
              </a:xfrm>
              <a:custGeom>
                <a:rect b="b" l="l" r="r" t="t"/>
                <a:pathLst>
                  <a:path extrusionOk="0" h="72" w="22">
                    <a:moveTo>
                      <a:pt x="2" y="0"/>
                    </a:moveTo>
                    <a:lnTo>
                      <a:pt x="0" y="4"/>
                    </a:lnTo>
                    <a:lnTo>
                      <a:pt x="1" y="13"/>
                    </a:lnTo>
                    <a:lnTo>
                      <a:pt x="2" y="22"/>
                    </a:lnTo>
                    <a:lnTo>
                      <a:pt x="3" y="31"/>
                    </a:lnTo>
                    <a:lnTo>
                      <a:pt x="4" y="39"/>
                    </a:lnTo>
                    <a:lnTo>
                      <a:pt x="6" y="47"/>
                    </a:lnTo>
                    <a:lnTo>
                      <a:pt x="8" y="56"/>
                    </a:lnTo>
                    <a:lnTo>
                      <a:pt x="9" y="63"/>
                    </a:lnTo>
                    <a:lnTo>
                      <a:pt x="10" y="72"/>
                    </a:lnTo>
                    <a:lnTo>
                      <a:pt x="22" y="70"/>
                    </a:lnTo>
                    <a:lnTo>
                      <a:pt x="21" y="61"/>
                    </a:lnTo>
                    <a:lnTo>
                      <a:pt x="19" y="53"/>
                    </a:lnTo>
                    <a:lnTo>
                      <a:pt x="18" y="45"/>
                    </a:lnTo>
                    <a:lnTo>
                      <a:pt x="16" y="37"/>
                    </a:lnTo>
                    <a:lnTo>
                      <a:pt x="15" y="29"/>
                    </a:lnTo>
                    <a:lnTo>
                      <a:pt x="14" y="21"/>
                    </a:lnTo>
                    <a:lnTo>
                      <a:pt x="13" y="13"/>
                    </a:lnTo>
                    <a:lnTo>
                      <a:pt x="13" y="4"/>
                    </a:lnTo>
                    <a:lnTo>
                      <a:pt x="11" y="8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2" name="Google Shape;572;p29"/>
              <p:cNvSpPr/>
              <p:nvPr/>
            </p:nvSpPr>
            <p:spPr>
              <a:xfrm>
                <a:off x="3900" y="2421"/>
                <a:ext cx="105" cy="70"/>
              </a:xfrm>
              <a:custGeom>
                <a:rect b="b" l="l" r="r" t="t"/>
                <a:pathLst>
                  <a:path extrusionOk="0" h="70" w="105">
                    <a:moveTo>
                      <a:pt x="105" y="6"/>
                    </a:moveTo>
                    <a:lnTo>
                      <a:pt x="95" y="69"/>
                    </a:lnTo>
                    <a:lnTo>
                      <a:pt x="90" y="69"/>
                    </a:lnTo>
                    <a:lnTo>
                      <a:pt x="84" y="69"/>
                    </a:lnTo>
                    <a:lnTo>
                      <a:pt x="79" y="69"/>
                    </a:lnTo>
                    <a:lnTo>
                      <a:pt x="74" y="69"/>
                    </a:lnTo>
                    <a:lnTo>
                      <a:pt x="68" y="70"/>
                    </a:lnTo>
                    <a:lnTo>
                      <a:pt x="63" y="70"/>
                    </a:lnTo>
                    <a:lnTo>
                      <a:pt x="58" y="70"/>
                    </a:lnTo>
                    <a:lnTo>
                      <a:pt x="53" y="70"/>
                    </a:lnTo>
                    <a:lnTo>
                      <a:pt x="48" y="70"/>
                    </a:lnTo>
                    <a:lnTo>
                      <a:pt x="43" y="70"/>
                    </a:lnTo>
                    <a:lnTo>
                      <a:pt x="38" y="70"/>
                    </a:lnTo>
                    <a:lnTo>
                      <a:pt x="32" y="70"/>
                    </a:lnTo>
                    <a:lnTo>
                      <a:pt x="27" y="70"/>
                    </a:lnTo>
                    <a:lnTo>
                      <a:pt x="22" y="70"/>
                    </a:lnTo>
                    <a:lnTo>
                      <a:pt x="16" y="70"/>
                    </a:lnTo>
                    <a:lnTo>
                      <a:pt x="11" y="70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5" y="0"/>
                    </a:lnTo>
                    <a:lnTo>
                      <a:pt x="71" y="0"/>
                    </a:lnTo>
                    <a:lnTo>
                      <a:pt x="77" y="0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5" y="0"/>
                    </a:lnTo>
                    <a:lnTo>
                      <a:pt x="102" y="0"/>
                    </a:lnTo>
                    <a:lnTo>
                      <a:pt x="105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3" name="Google Shape;573;p29"/>
              <p:cNvSpPr/>
              <p:nvPr/>
            </p:nvSpPr>
            <p:spPr>
              <a:xfrm>
                <a:off x="3905" y="2438"/>
                <a:ext cx="94" cy="48"/>
              </a:xfrm>
              <a:custGeom>
                <a:rect b="b" l="l" r="r" t="t"/>
                <a:pathLst>
                  <a:path extrusionOk="0" h="48" w="94">
                    <a:moveTo>
                      <a:pt x="71" y="46"/>
                    </a:moveTo>
                    <a:lnTo>
                      <a:pt x="72" y="47"/>
                    </a:lnTo>
                    <a:lnTo>
                      <a:pt x="74" y="47"/>
                    </a:lnTo>
                    <a:lnTo>
                      <a:pt x="76" y="47"/>
                    </a:lnTo>
                    <a:lnTo>
                      <a:pt x="78" y="47"/>
                    </a:lnTo>
                    <a:lnTo>
                      <a:pt x="84" y="0"/>
                    </a:lnTo>
                    <a:lnTo>
                      <a:pt x="85" y="0"/>
                    </a:lnTo>
                    <a:lnTo>
                      <a:pt x="80" y="46"/>
                    </a:lnTo>
                    <a:lnTo>
                      <a:pt x="81" y="47"/>
                    </a:lnTo>
                    <a:lnTo>
                      <a:pt x="82" y="47"/>
                    </a:lnTo>
                    <a:lnTo>
                      <a:pt x="83" y="47"/>
                    </a:lnTo>
                    <a:lnTo>
                      <a:pt x="85" y="47"/>
                    </a:lnTo>
                    <a:lnTo>
                      <a:pt x="86" y="45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2" y="12"/>
                    </a:lnTo>
                    <a:lnTo>
                      <a:pt x="90" y="24"/>
                    </a:lnTo>
                    <a:lnTo>
                      <a:pt x="89" y="36"/>
                    </a:lnTo>
                    <a:lnTo>
                      <a:pt x="87" y="48"/>
                    </a:lnTo>
                    <a:lnTo>
                      <a:pt x="82" y="48"/>
                    </a:lnTo>
                    <a:lnTo>
                      <a:pt x="77" y="48"/>
                    </a:lnTo>
                    <a:lnTo>
                      <a:pt x="72" y="48"/>
                    </a:lnTo>
                    <a:lnTo>
                      <a:pt x="67" y="48"/>
                    </a:lnTo>
                    <a:lnTo>
                      <a:pt x="62" y="48"/>
                    </a:lnTo>
                    <a:lnTo>
                      <a:pt x="57" y="48"/>
                    </a:lnTo>
                    <a:lnTo>
                      <a:pt x="52" y="48"/>
                    </a:lnTo>
                    <a:lnTo>
                      <a:pt x="47" y="48"/>
                    </a:lnTo>
                    <a:lnTo>
                      <a:pt x="42" y="48"/>
                    </a:lnTo>
                    <a:lnTo>
                      <a:pt x="37" y="48"/>
                    </a:lnTo>
                    <a:lnTo>
                      <a:pt x="32" y="48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8" y="48"/>
                    </a:lnTo>
                    <a:lnTo>
                      <a:pt x="13" y="48"/>
                    </a:lnTo>
                    <a:lnTo>
                      <a:pt x="8" y="48"/>
                    </a:lnTo>
                    <a:lnTo>
                      <a:pt x="6" y="36"/>
                    </a:lnTo>
                    <a:lnTo>
                      <a:pt x="4" y="25"/>
                    </a:lnTo>
                    <a:lnTo>
                      <a:pt x="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9" y="46"/>
                    </a:lnTo>
                    <a:lnTo>
                      <a:pt x="10" y="47"/>
                    </a:lnTo>
                    <a:lnTo>
                      <a:pt x="11" y="47"/>
                    </a:lnTo>
                    <a:lnTo>
                      <a:pt x="13" y="47"/>
                    </a:lnTo>
                    <a:lnTo>
                      <a:pt x="14" y="47"/>
                    </a:lnTo>
                    <a:lnTo>
                      <a:pt x="15" y="46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6" y="46"/>
                    </a:lnTo>
                    <a:lnTo>
                      <a:pt x="18" y="47"/>
                    </a:lnTo>
                    <a:lnTo>
                      <a:pt x="20" y="47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25" y="45"/>
                    </a:lnTo>
                    <a:lnTo>
                      <a:pt x="20" y="1"/>
                    </a:lnTo>
                    <a:lnTo>
                      <a:pt x="22" y="1"/>
                    </a:lnTo>
                    <a:lnTo>
                      <a:pt x="26" y="47"/>
                    </a:lnTo>
                    <a:lnTo>
                      <a:pt x="35" y="47"/>
                    </a:lnTo>
                    <a:lnTo>
                      <a:pt x="35" y="36"/>
                    </a:lnTo>
                    <a:lnTo>
                      <a:pt x="34" y="24"/>
                    </a:lnTo>
                    <a:lnTo>
                      <a:pt x="34" y="12"/>
                    </a:lnTo>
                    <a:lnTo>
                      <a:pt x="33" y="1"/>
                    </a:lnTo>
                    <a:lnTo>
                      <a:pt x="35" y="1"/>
                    </a:lnTo>
                    <a:lnTo>
                      <a:pt x="37" y="47"/>
                    </a:lnTo>
                    <a:lnTo>
                      <a:pt x="57" y="47"/>
                    </a:lnTo>
                    <a:lnTo>
                      <a:pt x="57" y="45"/>
                    </a:lnTo>
                    <a:lnTo>
                      <a:pt x="60" y="1"/>
                    </a:lnTo>
                    <a:lnTo>
                      <a:pt x="62" y="1"/>
                    </a:lnTo>
                    <a:lnTo>
                      <a:pt x="60" y="12"/>
                    </a:lnTo>
                    <a:lnTo>
                      <a:pt x="60" y="24"/>
                    </a:lnTo>
                    <a:lnTo>
                      <a:pt x="59" y="35"/>
                    </a:lnTo>
                    <a:lnTo>
                      <a:pt x="59" y="47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3" y="47"/>
                    </a:lnTo>
                    <a:lnTo>
                      <a:pt x="64" y="47"/>
                    </a:lnTo>
                    <a:lnTo>
                      <a:pt x="66" y="47"/>
                    </a:lnTo>
                    <a:lnTo>
                      <a:pt x="67" y="47"/>
                    </a:lnTo>
                    <a:lnTo>
                      <a:pt x="68" y="46"/>
                    </a:lnTo>
                    <a:lnTo>
                      <a:pt x="69" y="45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1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4" name="Google Shape;574;p29"/>
              <p:cNvSpPr/>
              <p:nvPr/>
            </p:nvSpPr>
            <p:spPr>
              <a:xfrm>
                <a:off x="3975" y="2483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6" y="2"/>
                    </a:move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5" name="Google Shape;575;p29"/>
              <p:cNvSpPr/>
              <p:nvPr/>
            </p:nvSpPr>
            <p:spPr>
              <a:xfrm>
                <a:off x="3981" y="2436"/>
                <a:ext cx="9" cy="49"/>
              </a:xfrm>
              <a:custGeom>
                <a:rect b="b" l="l" r="r" t="t"/>
                <a:pathLst>
                  <a:path extrusionOk="0" h="49" w="9">
                    <a:moveTo>
                      <a:pt x="8" y="0"/>
                    </a:moveTo>
                    <a:lnTo>
                      <a:pt x="6" y="2"/>
                    </a:lnTo>
                    <a:lnTo>
                      <a:pt x="0" y="49"/>
                    </a:lnTo>
                    <a:lnTo>
                      <a:pt x="4" y="49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6" name="Google Shape;576;p29"/>
              <p:cNvSpPr/>
              <p:nvPr/>
            </p:nvSpPr>
            <p:spPr>
              <a:xfrm>
                <a:off x="3983" y="2438"/>
                <a:ext cx="9" cy="47"/>
              </a:xfrm>
              <a:custGeom>
                <a:rect b="b" l="l" r="r" t="t"/>
                <a:pathLst>
                  <a:path extrusionOk="0" h="47" w="9">
                    <a:moveTo>
                      <a:pt x="4" y="45"/>
                    </a:moveTo>
                    <a:lnTo>
                      <a:pt x="4" y="46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4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3983" y="2483"/>
                <a:ext cx="8" cy="4"/>
              </a:xfrm>
              <a:custGeom>
                <a:rect b="b" l="l" r="r" t="t"/>
                <a:pathLst>
                  <a:path extrusionOk="0" h="4" w="8">
                    <a:moveTo>
                      <a:pt x="5" y="1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8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3988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79" name="Google Shape;579;p29"/>
              <p:cNvSpPr/>
              <p:nvPr/>
            </p:nvSpPr>
            <p:spPr>
              <a:xfrm>
                <a:off x="3989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9" y="0"/>
                    </a:moveTo>
                    <a:lnTo>
                      <a:pt x="7" y="2"/>
                    </a:lnTo>
                    <a:lnTo>
                      <a:pt x="0" y="47"/>
                    </a:lnTo>
                    <a:lnTo>
                      <a:pt x="3" y="48"/>
                    </a:lnTo>
                    <a:lnTo>
                      <a:pt x="10" y="2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0" name="Google Shape;580;p29"/>
              <p:cNvSpPr/>
              <p:nvPr/>
            </p:nvSpPr>
            <p:spPr>
              <a:xfrm>
                <a:off x="3990" y="2438"/>
                <a:ext cx="11" cy="50"/>
              </a:xfrm>
              <a:custGeom>
                <a:rect b="b" l="l" r="r" t="t"/>
                <a:pathLst>
                  <a:path extrusionOk="0" h="50" w="11">
                    <a:moveTo>
                      <a:pt x="2" y="50"/>
                    </a:moveTo>
                    <a:lnTo>
                      <a:pt x="3" y="48"/>
                    </a:lnTo>
                    <a:lnTo>
                      <a:pt x="5" y="37"/>
                    </a:lnTo>
                    <a:lnTo>
                      <a:pt x="7" y="25"/>
                    </a:lnTo>
                    <a:lnTo>
                      <a:pt x="9" y="1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5" y="12"/>
                    </a:lnTo>
                    <a:lnTo>
                      <a:pt x="4" y="24"/>
                    </a:lnTo>
                    <a:lnTo>
                      <a:pt x="2" y="36"/>
                    </a:lnTo>
                    <a:lnTo>
                      <a:pt x="0" y="48"/>
                    </a:lnTo>
                    <a:lnTo>
                      <a:pt x="2" y="46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3" y="48"/>
                    </a:lnTo>
                    <a:lnTo>
                      <a:pt x="2" y="5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1" name="Google Shape;581;p29"/>
              <p:cNvSpPr/>
              <p:nvPr/>
            </p:nvSpPr>
            <p:spPr>
              <a:xfrm>
                <a:off x="3911" y="2484"/>
                <a:ext cx="81" cy="4"/>
              </a:xfrm>
              <a:custGeom>
                <a:rect b="b" l="l" r="r" t="t"/>
                <a:pathLst>
                  <a:path extrusionOk="0" h="4" w="81">
                    <a:moveTo>
                      <a:pt x="0" y="2"/>
                    </a:moveTo>
                    <a:lnTo>
                      <a:pt x="2" y="4"/>
                    </a:lnTo>
                    <a:lnTo>
                      <a:pt x="7" y="4"/>
                    </a:lnTo>
                    <a:lnTo>
                      <a:pt x="12" y="4"/>
                    </a:lnTo>
                    <a:lnTo>
                      <a:pt x="16" y="4"/>
                    </a:lnTo>
                    <a:lnTo>
                      <a:pt x="21" y="4"/>
                    </a:lnTo>
                    <a:lnTo>
                      <a:pt x="26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1" y="4"/>
                    </a:lnTo>
                    <a:lnTo>
                      <a:pt x="46" y="4"/>
                    </a:lnTo>
                    <a:lnTo>
                      <a:pt x="51" y="4"/>
                    </a:lnTo>
                    <a:lnTo>
                      <a:pt x="56" y="4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1" y="4"/>
                    </a:lnTo>
                    <a:lnTo>
                      <a:pt x="76" y="4"/>
                    </a:lnTo>
                    <a:lnTo>
                      <a:pt x="81" y="4"/>
                    </a:lnTo>
                    <a:lnTo>
                      <a:pt x="81" y="0"/>
                    </a:lnTo>
                    <a:lnTo>
                      <a:pt x="76" y="0"/>
                    </a:lnTo>
                    <a:lnTo>
                      <a:pt x="71" y="0"/>
                    </a:lnTo>
                    <a:lnTo>
                      <a:pt x="66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2" name="Google Shape;582;p29"/>
              <p:cNvSpPr/>
              <p:nvPr/>
            </p:nvSpPr>
            <p:spPr>
              <a:xfrm>
                <a:off x="3903" y="2436"/>
                <a:ext cx="12" cy="50"/>
              </a:xfrm>
              <a:custGeom>
                <a:rect b="b" l="l" r="r" t="t"/>
                <a:pathLst>
                  <a:path extrusionOk="0" h="50" w="12">
                    <a:moveTo>
                      <a:pt x="2" y="0"/>
                    </a:moveTo>
                    <a:lnTo>
                      <a:pt x="1" y="3"/>
                    </a:lnTo>
                    <a:lnTo>
                      <a:pt x="2" y="15"/>
                    </a:lnTo>
                    <a:lnTo>
                      <a:pt x="4" y="27"/>
                    </a:lnTo>
                    <a:lnTo>
                      <a:pt x="6" y="39"/>
                    </a:lnTo>
                    <a:lnTo>
                      <a:pt x="8" y="50"/>
                    </a:lnTo>
                    <a:lnTo>
                      <a:pt x="12" y="50"/>
                    </a:lnTo>
                    <a:lnTo>
                      <a:pt x="10" y="38"/>
                    </a:lnTo>
                    <a:lnTo>
                      <a:pt x="8" y="26"/>
                    </a:lnTo>
                    <a:lnTo>
                      <a:pt x="6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3" name="Google Shape;583;p29"/>
              <p:cNvSpPr/>
              <p:nvPr/>
            </p:nvSpPr>
            <p:spPr>
              <a:xfrm>
                <a:off x="3905" y="2438"/>
                <a:ext cx="11" cy="47"/>
              </a:xfrm>
              <a:custGeom>
                <a:rect b="b" l="l" r="r" t="t"/>
                <a:pathLst>
                  <a:path extrusionOk="0" h="47" w="11">
                    <a:moveTo>
                      <a:pt x="11" y="45"/>
                    </a:moveTo>
                    <a:lnTo>
                      <a:pt x="11" y="46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7" y="46"/>
                    </a:lnTo>
                    <a:lnTo>
                      <a:pt x="8" y="47"/>
                    </a:lnTo>
                    <a:lnTo>
                      <a:pt x="7" y="46"/>
                    </a:lnTo>
                    <a:lnTo>
                      <a:pt x="7" y="47"/>
                    </a:lnTo>
                    <a:lnTo>
                      <a:pt x="7" y="47"/>
                    </a:lnTo>
                    <a:lnTo>
                      <a:pt x="11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4" name="Google Shape;584;p29"/>
              <p:cNvSpPr/>
              <p:nvPr/>
            </p:nvSpPr>
            <p:spPr>
              <a:xfrm>
                <a:off x="3913" y="2483"/>
                <a:ext cx="7" cy="4"/>
              </a:xfrm>
              <a:custGeom>
                <a:rect b="b" l="l" r="r" t="t"/>
                <a:pathLst>
                  <a:path extrusionOk="0" h="4" w="7">
                    <a:moveTo>
                      <a:pt x="5" y="0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5" name="Google Shape;585;p29"/>
              <p:cNvSpPr/>
              <p:nvPr/>
            </p:nvSpPr>
            <p:spPr>
              <a:xfrm>
                <a:off x="3918" y="2482"/>
                <a:ext cx="4" cy="5"/>
              </a:xfrm>
              <a:custGeom>
                <a:rect b="b" l="l" r="r" t="t"/>
                <a:pathLst>
                  <a:path extrusionOk="0" h="5" w="4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6" name="Google Shape;586;p29"/>
              <p:cNvSpPr/>
              <p:nvPr/>
            </p:nvSpPr>
            <p:spPr>
              <a:xfrm>
                <a:off x="3912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2" y="0"/>
                    </a:moveTo>
                    <a:lnTo>
                      <a:pt x="0" y="3"/>
                    </a:lnTo>
                    <a:lnTo>
                      <a:pt x="6" y="48"/>
                    </a:lnTo>
                    <a:lnTo>
                      <a:pt x="10" y="48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7" name="Google Shape;587;p29"/>
              <p:cNvSpPr/>
              <p:nvPr/>
            </p:nvSpPr>
            <p:spPr>
              <a:xfrm>
                <a:off x="3914" y="2439"/>
                <a:ext cx="9" cy="46"/>
              </a:xfrm>
              <a:custGeom>
                <a:rect b="b" l="l" r="r" t="t"/>
                <a:pathLst>
                  <a:path extrusionOk="0" h="46" w="9">
                    <a:moveTo>
                      <a:pt x="9" y="44"/>
                    </a:moveTo>
                    <a:lnTo>
                      <a:pt x="9" y="45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8" name="Google Shape;588;p29"/>
              <p:cNvSpPr/>
              <p:nvPr/>
            </p:nvSpPr>
            <p:spPr>
              <a:xfrm>
                <a:off x="3920" y="2483"/>
                <a:ext cx="10" cy="4"/>
              </a:xfrm>
              <a:custGeom>
                <a:rect b="b" l="l" r="r" t="t"/>
                <a:pathLst>
                  <a:path extrusionOk="0" h="4" w="10">
                    <a:moveTo>
                      <a:pt x="7" y="1"/>
                    </a:move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89" name="Google Shape;589;p29"/>
              <p:cNvSpPr/>
              <p:nvPr/>
            </p:nvSpPr>
            <p:spPr>
              <a:xfrm>
                <a:off x="3927" y="2482"/>
                <a:ext cx="5" cy="4"/>
              </a:xfrm>
              <a:custGeom>
                <a:rect b="b" l="l" r="r" t="t"/>
                <a:pathLst>
                  <a:path extrusionOk="0" h="4" w="5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0" name="Google Shape;590;p29"/>
              <p:cNvSpPr/>
              <p:nvPr/>
            </p:nvSpPr>
            <p:spPr>
              <a:xfrm>
                <a:off x="3923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2" y="0"/>
                    </a:moveTo>
                    <a:lnTo>
                      <a:pt x="1" y="3"/>
                    </a:lnTo>
                    <a:lnTo>
                      <a:pt x="5" y="47"/>
                    </a:lnTo>
                    <a:lnTo>
                      <a:pt x="8" y="47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1" name="Google Shape;591;p29"/>
              <p:cNvSpPr/>
              <p:nvPr/>
            </p:nvSpPr>
            <p:spPr>
              <a:xfrm>
                <a:off x="3925" y="2439"/>
                <a:ext cx="8" cy="48"/>
              </a:xfrm>
              <a:custGeom>
                <a:rect b="b" l="l" r="r" t="t"/>
                <a:pathLst>
                  <a:path extrusionOk="0" h="48" w="8">
                    <a:moveTo>
                      <a:pt x="6" y="44"/>
                    </a:moveTo>
                    <a:lnTo>
                      <a:pt x="8" y="46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4" y="46"/>
                    </a:lnTo>
                    <a:lnTo>
                      <a:pt x="6" y="48"/>
                    </a:lnTo>
                    <a:lnTo>
                      <a:pt x="4" y="46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2" name="Google Shape;592;p29"/>
              <p:cNvSpPr/>
              <p:nvPr/>
            </p:nvSpPr>
            <p:spPr>
              <a:xfrm>
                <a:off x="3931" y="2483"/>
                <a:ext cx="11" cy="4"/>
              </a:xfrm>
              <a:custGeom>
                <a:rect b="b" l="l" r="r" t="t"/>
                <a:pathLst>
                  <a:path extrusionOk="0" h="4" w="11">
                    <a:moveTo>
                      <a:pt x="7" y="2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3" name="Google Shape;593;p29"/>
              <p:cNvSpPr/>
              <p:nvPr/>
            </p:nvSpPr>
            <p:spPr>
              <a:xfrm>
                <a:off x="3936" y="2436"/>
                <a:ext cx="6" cy="49"/>
              </a:xfrm>
              <a:custGeom>
                <a:rect b="b" l="l" r="r" t="t"/>
                <a:pathLst>
                  <a:path extrusionOk="0" h="49" w="6">
                    <a:moveTo>
                      <a:pt x="2" y="0"/>
                    </a:moveTo>
                    <a:lnTo>
                      <a:pt x="1" y="3"/>
                    </a:lnTo>
                    <a:lnTo>
                      <a:pt x="1" y="14"/>
                    </a:lnTo>
                    <a:lnTo>
                      <a:pt x="1" y="26"/>
                    </a:lnTo>
                    <a:lnTo>
                      <a:pt x="2" y="38"/>
                    </a:lnTo>
                    <a:lnTo>
                      <a:pt x="2" y="49"/>
                    </a:lnTo>
                    <a:lnTo>
                      <a:pt x="6" y="49"/>
                    </a:lnTo>
                    <a:lnTo>
                      <a:pt x="6" y="38"/>
                    </a:lnTo>
                    <a:lnTo>
                      <a:pt x="5" y="26"/>
                    </a:lnTo>
                    <a:lnTo>
                      <a:pt x="4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4" name="Google Shape;594;p29"/>
              <p:cNvSpPr/>
              <p:nvPr/>
            </p:nvSpPr>
            <p:spPr>
              <a:xfrm>
                <a:off x="3938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4" y="44"/>
                    </a:moveTo>
                    <a:lnTo>
                      <a:pt x="6" y="46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2" y="46"/>
                    </a:lnTo>
                    <a:lnTo>
                      <a:pt x="4" y="48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4" y="48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5" name="Google Shape;595;p29"/>
              <p:cNvSpPr/>
              <p:nvPr/>
            </p:nvSpPr>
            <p:spPr>
              <a:xfrm>
                <a:off x="3942" y="2483"/>
                <a:ext cx="21" cy="4"/>
              </a:xfrm>
              <a:custGeom>
                <a:rect b="b" l="l" r="r" t="t"/>
                <a:pathLst>
                  <a:path extrusionOk="0" h="4" w="21">
                    <a:moveTo>
                      <a:pt x="18" y="1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6" name="Google Shape;596;p29"/>
              <p:cNvSpPr/>
              <p:nvPr/>
            </p:nvSpPr>
            <p:spPr>
              <a:xfrm>
                <a:off x="3960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7" name="Google Shape;597;p29"/>
              <p:cNvSpPr/>
              <p:nvPr/>
            </p:nvSpPr>
            <p:spPr>
              <a:xfrm>
                <a:off x="3961" y="2436"/>
                <a:ext cx="5" cy="47"/>
              </a:xfrm>
              <a:custGeom>
                <a:rect b="b" l="l" r="r" t="t"/>
                <a:pathLst>
                  <a:path extrusionOk="0" h="47" w="5">
                    <a:moveTo>
                      <a:pt x="4" y="0"/>
                    </a:moveTo>
                    <a:lnTo>
                      <a:pt x="2" y="3"/>
                    </a:lnTo>
                    <a:lnTo>
                      <a:pt x="0" y="47"/>
                    </a:lnTo>
                    <a:lnTo>
                      <a:pt x="3" y="47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3962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2" y="44"/>
                    </a:moveTo>
                    <a:lnTo>
                      <a:pt x="4" y="46"/>
                    </a:lnTo>
                    <a:lnTo>
                      <a:pt x="4" y="34"/>
                    </a:lnTo>
                    <a:lnTo>
                      <a:pt x="5" y="23"/>
                    </a:lnTo>
                    <a:lnTo>
                      <a:pt x="5" y="1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1"/>
                    </a:lnTo>
                    <a:lnTo>
                      <a:pt x="1" y="23"/>
                    </a:lnTo>
                    <a:lnTo>
                      <a:pt x="0" y="34"/>
                    </a:lnTo>
                    <a:lnTo>
                      <a:pt x="0" y="46"/>
                    </a:lnTo>
                    <a:lnTo>
                      <a:pt x="2" y="48"/>
                    </a:lnTo>
                    <a:lnTo>
                      <a:pt x="0" y="46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3964" y="2482"/>
                <a:ext cx="12" cy="5"/>
              </a:xfrm>
              <a:custGeom>
                <a:rect b="b" l="l" r="r" t="t"/>
                <a:pathLst>
                  <a:path extrusionOk="0" h="5" w="12">
                    <a:moveTo>
                      <a:pt x="8" y="1"/>
                    </a:moveTo>
                    <a:lnTo>
                      <a:pt x="9" y="0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0" y="4"/>
                    </a:lnTo>
                    <a:lnTo>
                      <a:pt x="12" y="3"/>
                    </a:lnTo>
                    <a:lnTo>
                      <a:pt x="12" y="1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0" name="Google Shape;600;p29"/>
              <p:cNvSpPr/>
              <p:nvPr/>
            </p:nvSpPr>
            <p:spPr>
              <a:xfrm>
                <a:off x="3972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6" y="0"/>
                    </a:moveTo>
                    <a:lnTo>
                      <a:pt x="4" y="2"/>
                    </a:lnTo>
                    <a:lnTo>
                      <a:pt x="0" y="47"/>
                    </a:lnTo>
                    <a:lnTo>
                      <a:pt x="4" y="47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1" name="Google Shape;601;p29"/>
              <p:cNvSpPr/>
              <p:nvPr/>
            </p:nvSpPr>
            <p:spPr>
              <a:xfrm>
                <a:off x="3974" y="2438"/>
                <a:ext cx="7" cy="47"/>
              </a:xfrm>
              <a:custGeom>
                <a:rect b="b" l="l" r="r" t="t"/>
                <a:pathLst>
                  <a:path extrusionOk="0" h="47" w="7">
                    <a:moveTo>
                      <a:pt x="3" y="45"/>
                    </a:moveTo>
                    <a:lnTo>
                      <a:pt x="4" y="46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6"/>
                    </a:lnTo>
                    <a:lnTo>
                      <a:pt x="1" y="47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1" y="47"/>
                    </a:lnTo>
                    <a:lnTo>
                      <a:pt x="3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2" name="Google Shape;602;p29"/>
              <p:cNvSpPr/>
              <p:nvPr/>
            </p:nvSpPr>
            <p:spPr>
              <a:xfrm>
                <a:off x="3827" y="2494"/>
                <a:ext cx="257" cy="914"/>
              </a:xfrm>
              <a:custGeom>
                <a:rect b="b" l="l" r="r" t="t"/>
                <a:pathLst>
                  <a:path extrusionOk="0" h="914" w="257">
                    <a:moveTo>
                      <a:pt x="175" y="5"/>
                    </a:moveTo>
                    <a:lnTo>
                      <a:pt x="179" y="9"/>
                    </a:lnTo>
                    <a:lnTo>
                      <a:pt x="184" y="12"/>
                    </a:lnTo>
                    <a:lnTo>
                      <a:pt x="189" y="16"/>
                    </a:lnTo>
                    <a:lnTo>
                      <a:pt x="193" y="20"/>
                    </a:lnTo>
                    <a:lnTo>
                      <a:pt x="198" y="24"/>
                    </a:lnTo>
                    <a:lnTo>
                      <a:pt x="203" y="28"/>
                    </a:lnTo>
                    <a:lnTo>
                      <a:pt x="208" y="32"/>
                    </a:lnTo>
                    <a:lnTo>
                      <a:pt x="212" y="37"/>
                    </a:lnTo>
                    <a:lnTo>
                      <a:pt x="216" y="42"/>
                    </a:lnTo>
                    <a:lnTo>
                      <a:pt x="220" y="47"/>
                    </a:lnTo>
                    <a:lnTo>
                      <a:pt x="223" y="52"/>
                    </a:lnTo>
                    <a:lnTo>
                      <a:pt x="226" y="58"/>
                    </a:lnTo>
                    <a:lnTo>
                      <a:pt x="228" y="64"/>
                    </a:lnTo>
                    <a:lnTo>
                      <a:pt x="230" y="70"/>
                    </a:lnTo>
                    <a:lnTo>
                      <a:pt x="231" y="76"/>
                    </a:lnTo>
                    <a:lnTo>
                      <a:pt x="231" y="83"/>
                    </a:lnTo>
                    <a:lnTo>
                      <a:pt x="251" y="384"/>
                    </a:lnTo>
                    <a:lnTo>
                      <a:pt x="256" y="515"/>
                    </a:lnTo>
                    <a:lnTo>
                      <a:pt x="257" y="565"/>
                    </a:lnTo>
                    <a:lnTo>
                      <a:pt x="257" y="615"/>
                    </a:lnTo>
                    <a:lnTo>
                      <a:pt x="256" y="665"/>
                    </a:lnTo>
                    <a:lnTo>
                      <a:pt x="253" y="714"/>
                    </a:lnTo>
                    <a:lnTo>
                      <a:pt x="248" y="762"/>
                    </a:lnTo>
                    <a:lnTo>
                      <a:pt x="242" y="809"/>
                    </a:lnTo>
                    <a:lnTo>
                      <a:pt x="233" y="855"/>
                    </a:lnTo>
                    <a:lnTo>
                      <a:pt x="222" y="901"/>
                    </a:lnTo>
                    <a:lnTo>
                      <a:pt x="219" y="904"/>
                    </a:lnTo>
                    <a:lnTo>
                      <a:pt x="217" y="907"/>
                    </a:lnTo>
                    <a:lnTo>
                      <a:pt x="214" y="909"/>
                    </a:lnTo>
                    <a:lnTo>
                      <a:pt x="211" y="911"/>
                    </a:lnTo>
                    <a:lnTo>
                      <a:pt x="208" y="913"/>
                    </a:lnTo>
                    <a:lnTo>
                      <a:pt x="204" y="913"/>
                    </a:lnTo>
                    <a:lnTo>
                      <a:pt x="200" y="914"/>
                    </a:lnTo>
                    <a:lnTo>
                      <a:pt x="197" y="913"/>
                    </a:lnTo>
                    <a:lnTo>
                      <a:pt x="53" y="913"/>
                    </a:lnTo>
                    <a:lnTo>
                      <a:pt x="48" y="911"/>
                    </a:lnTo>
                    <a:lnTo>
                      <a:pt x="44" y="908"/>
                    </a:lnTo>
                    <a:lnTo>
                      <a:pt x="41" y="903"/>
                    </a:lnTo>
                    <a:lnTo>
                      <a:pt x="38" y="898"/>
                    </a:lnTo>
                    <a:lnTo>
                      <a:pt x="36" y="892"/>
                    </a:lnTo>
                    <a:lnTo>
                      <a:pt x="34" y="886"/>
                    </a:lnTo>
                    <a:lnTo>
                      <a:pt x="33" y="880"/>
                    </a:lnTo>
                    <a:lnTo>
                      <a:pt x="31" y="875"/>
                    </a:lnTo>
                    <a:lnTo>
                      <a:pt x="24" y="842"/>
                    </a:lnTo>
                    <a:lnTo>
                      <a:pt x="17" y="808"/>
                    </a:lnTo>
                    <a:lnTo>
                      <a:pt x="11" y="774"/>
                    </a:lnTo>
                    <a:lnTo>
                      <a:pt x="7" y="739"/>
                    </a:lnTo>
                    <a:lnTo>
                      <a:pt x="4" y="704"/>
                    </a:lnTo>
                    <a:lnTo>
                      <a:pt x="1" y="668"/>
                    </a:lnTo>
                    <a:lnTo>
                      <a:pt x="0" y="632"/>
                    </a:lnTo>
                    <a:lnTo>
                      <a:pt x="0" y="596"/>
                    </a:lnTo>
                    <a:lnTo>
                      <a:pt x="0" y="478"/>
                    </a:lnTo>
                    <a:lnTo>
                      <a:pt x="4" y="370"/>
                    </a:lnTo>
                    <a:lnTo>
                      <a:pt x="22" y="75"/>
                    </a:lnTo>
                    <a:lnTo>
                      <a:pt x="22" y="69"/>
                    </a:lnTo>
                    <a:lnTo>
                      <a:pt x="24" y="63"/>
                    </a:lnTo>
                    <a:lnTo>
                      <a:pt x="25" y="58"/>
                    </a:lnTo>
                    <a:lnTo>
                      <a:pt x="28" y="53"/>
                    </a:lnTo>
                    <a:lnTo>
                      <a:pt x="31" y="48"/>
                    </a:lnTo>
                    <a:lnTo>
                      <a:pt x="34" y="43"/>
                    </a:lnTo>
                    <a:lnTo>
                      <a:pt x="38" y="39"/>
                    </a:lnTo>
                    <a:lnTo>
                      <a:pt x="41" y="34"/>
                    </a:lnTo>
                    <a:lnTo>
                      <a:pt x="45" y="30"/>
                    </a:lnTo>
                    <a:lnTo>
                      <a:pt x="50" y="26"/>
                    </a:lnTo>
                    <a:lnTo>
                      <a:pt x="54" y="23"/>
                    </a:lnTo>
                    <a:lnTo>
                      <a:pt x="59" y="19"/>
                    </a:lnTo>
                    <a:lnTo>
                      <a:pt x="63" y="16"/>
                    </a:lnTo>
                    <a:lnTo>
                      <a:pt x="68" y="12"/>
                    </a:lnTo>
                    <a:lnTo>
                      <a:pt x="72" y="9"/>
                    </a:lnTo>
                    <a:lnTo>
                      <a:pt x="76" y="6"/>
                    </a:lnTo>
                    <a:lnTo>
                      <a:pt x="82" y="4"/>
                    </a:lnTo>
                    <a:lnTo>
                      <a:pt x="88" y="3"/>
                    </a:lnTo>
                    <a:lnTo>
                      <a:pt x="94" y="2"/>
                    </a:lnTo>
                    <a:lnTo>
                      <a:pt x="101" y="1"/>
                    </a:lnTo>
                    <a:lnTo>
                      <a:pt x="107" y="1"/>
                    </a:lnTo>
                    <a:lnTo>
                      <a:pt x="113" y="0"/>
                    </a:lnTo>
                    <a:lnTo>
                      <a:pt x="119" y="0"/>
                    </a:lnTo>
                    <a:lnTo>
                      <a:pt x="125" y="0"/>
                    </a:lnTo>
                    <a:lnTo>
                      <a:pt x="131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1"/>
                    </a:lnTo>
                    <a:lnTo>
                      <a:pt x="156" y="1"/>
                    </a:lnTo>
                    <a:lnTo>
                      <a:pt x="162" y="2"/>
                    </a:lnTo>
                    <a:lnTo>
                      <a:pt x="168" y="4"/>
                    </a:lnTo>
                    <a:lnTo>
                      <a:pt x="175" y="5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3" name="Google Shape;603;p29"/>
              <p:cNvSpPr txBox="1"/>
              <p:nvPr/>
            </p:nvSpPr>
            <p:spPr>
              <a:xfrm rot="5400000">
                <a:off x="3612" y="2845"/>
                <a:ext cx="69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4186" y="2418"/>
                <a:ext cx="263" cy="993"/>
              </a:xfrm>
              <a:custGeom>
                <a:rect b="b" l="l" r="r" t="t"/>
                <a:pathLst>
                  <a:path extrusionOk="0" h="993" w="263">
                    <a:moveTo>
                      <a:pt x="179" y="0"/>
                    </a:moveTo>
                    <a:lnTo>
                      <a:pt x="182" y="2"/>
                    </a:lnTo>
                    <a:lnTo>
                      <a:pt x="183" y="5"/>
                    </a:lnTo>
                    <a:lnTo>
                      <a:pt x="184" y="8"/>
                    </a:lnTo>
                    <a:lnTo>
                      <a:pt x="184" y="11"/>
                    </a:lnTo>
                    <a:lnTo>
                      <a:pt x="183" y="15"/>
                    </a:lnTo>
                    <a:lnTo>
                      <a:pt x="183" y="18"/>
                    </a:lnTo>
                    <a:lnTo>
                      <a:pt x="182" y="21"/>
                    </a:lnTo>
                    <a:lnTo>
                      <a:pt x="182" y="25"/>
                    </a:lnTo>
                    <a:lnTo>
                      <a:pt x="174" y="74"/>
                    </a:lnTo>
                    <a:lnTo>
                      <a:pt x="179" y="78"/>
                    </a:lnTo>
                    <a:lnTo>
                      <a:pt x="184" y="81"/>
                    </a:lnTo>
                    <a:lnTo>
                      <a:pt x="189" y="86"/>
                    </a:lnTo>
                    <a:lnTo>
                      <a:pt x="195" y="90"/>
                    </a:lnTo>
                    <a:lnTo>
                      <a:pt x="200" y="94"/>
                    </a:lnTo>
                    <a:lnTo>
                      <a:pt x="205" y="99"/>
                    </a:lnTo>
                    <a:lnTo>
                      <a:pt x="210" y="104"/>
                    </a:lnTo>
                    <a:lnTo>
                      <a:pt x="215" y="109"/>
                    </a:lnTo>
                    <a:lnTo>
                      <a:pt x="220" y="114"/>
                    </a:lnTo>
                    <a:lnTo>
                      <a:pt x="224" y="120"/>
                    </a:lnTo>
                    <a:lnTo>
                      <a:pt x="228" y="125"/>
                    </a:lnTo>
                    <a:lnTo>
                      <a:pt x="231" y="132"/>
                    </a:lnTo>
                    <a:lnTo>
                      <a:pt x="233" y="138"/>
                    </a:lnTo>
                    <a:lnTo>
                      <a:pt x="235" y="145"/>
                    </a:lnTo>
                    <a:lnTo>
                      <a:pt x="236" y="152"/>
                    </a:lnTo>
                    <a:lnTo>
                      <a:pt x="237" y="159"/>
                    </a:lnTo>
                    <a:lnTo>
                      <a:pt x="259" y="507"/>
                    </a:lnTo>
                    <a:lnTo>
                      <a:pt x="263" y="633"/>
                    </a:lnTo>
                    <a:lnTo>
                      <a:pt x="263" y="679"/>
                    </a:lnTo>
                    <a:lnTo>
                      <a:pt x="263" y="724"/>
                    </a:lnTo>
                    <a:lnTo>
                      <a:pt x="261" y="768"/>
                    </a:lnTo>
                    <a:lnTo>
                      <a:pt x="257" y="812"/>
                    </a:lnTo>
                    <a:lnTo>
                      <a:pt x="252" y="855"/>
                    </a:lnTo>
                    <a:lnTo>
                      <a:pt x="246" y="897"/>
                    </a:lnTo>
                    <a:lnTo>
                      <a:pt x="237" y="938"/>
                    </a:lnTo>
                    <a:lnTo>
                      <a:pt x="227" y="979"/>
                    </a:lnTo>
                    <a:lnTo>
                      <a:pt x="224" y="984"/>
                    </a:lnTo>
                    <a:lnTo>
                      <a:pt x="220" y="988"/>
                    </a:lnTo>
                    <a:lnTo>
                      <a:pt x="216" y="990"/>
                    </a:lnTo>
                    <a:lnTo>
                      <a:pt x="211" y="992"/>
                    </a:lnTo>
                    <a:lnTo>
                      <a:pt x="205" y="993"/>
                    </a:lnTo>
                    <a:lnTo>
                      <a:pt x="200" y="993"/>
                    </a:lnTo>
                    <a:lnTo>
                      <a:pt x="195" y="993"/>
                    </a:lnTo>
                    <a:lnTo>
                      <a:pt x="189" y="993"/>
                    </a:lnTo>
                    <a:lnTo>
                      <a:pt x="55" y="992"/>
                    </a:lnTo>
                    <a:lnTo>
                      <a:pt x="51" y="991"/>
                    </a:lnTo>
                    <a:lnTo>
                      <a:pt x="47" y="988"/>
                    </a:lnTo>
                    <a:lnTo>
                      <a:pt x="44" y="985"/>
                    </a:lnTo>
                    <a:lnTo>
                      <a:pt x="41" y="981"/>
                    </a:lnTo>
                    <a:lnTo>
                      <a:pt x="39" y="976"/>
                    </a:lnTo>
                    <a:lnTo>
                      <a:pt x="37" y="972"/>
                    </a:lnTo>
                    <a:lnTo>
                      <a:pt x="35" y="967"/>
                    </a:lnTo>
                    <a:lnTo>
                      <a:pt x="34" y="962"/>
                    </a:lnTo>
                    <a:lnTo>
                      <a:pt x="23" y="914"/>
                    </a:lnTo>
                    <a:lnTo>
                      <a:pt x="14" y="864"/>
                    </a:lnTo>
                    <a:lnTo>
                      <a:pt x="7" y="812"/>
                    </a:lnTo>
                    <a:lnTo>
                      <a:pt x="3" y="760"/>
                    </a:lnTo>
                    <a:lnTo>
                      <a:pt x="1" y="707"/>
                    </a:lnTo>
                    <a:lnTo>
                      <a:pt x="0" y="654"/>
                    </a:lnTo>
                    <a:lnTo>
                      <a:pt x="0" y="600"/>
                    </a:lnTo>
                    <a:lnTo>
                      <a:pt x="1" y="546"/>
                    </a:lnTo>
                    <a:lnTo>
                      <a:pt x="6" y="425"/>
                    </a:lnTo>
                    <a:lnTo>
                      <a:pt x="16" y="236"/>
                    </a:lnTo>
                    <a:lnTo>
                      <a:pt x="18" y="218"/>
                    </a:lnTo>
                    <a:lnTo>
                      <a:pt x="19" y="199"/>
                    </a:lnTo>
                    <a:lnTo>
                      <a:pt x="19" y="180"/>
                    </a:lnTo>
                    <a:lnTo>
                      <a:pt x="21" y="162"/>
                    </a:lnTo>
                    <a:lnTo>
                      <a:pt x="23" y="144"/>
                    </a:lnTo>
                    <a:lnTo>
                      <a:pt x="28" y="127"/>
                    </a:lnTo>
                    <a:lnTo>
                      <a:pt x="37" y="112"/>
                    </a:lnTo>
                    <a:lnTo>
                      <a:pt x="50" y="100"/>
                    </a:lnTo>
                    <a:lnTo>
                      <a:pt x="83" y="73"/>
                    </a:lnTo>
                    <a:lnTo>
                      <a:pt x="82" y="64"/>
                    </a:lnTo>
                    <a:lnTo>
                      <a:pt x="81" y="56"/>
                    </a:lnTo>
                    <a:lnTo>
                      <a:pt x="79" y="48"/>
                    </a:lnTo>
                    <a:lnTo>
                      <a:pt x="77" y="40"/>
                    </a:lnTo>
                    <a:lnTo>
                      <a:pt x="76" y="32"/>
                    </a:lnTo>
                    <a:lnTo>
                      <a:pt x="75" y="23"/>
                    </a:lnTo>
                    <a:lnTo>
                      <a:pt x="74" y="15"/>
                    </a:lnTo>
                    <a:lnTo>
                      <a:pt x="74" y="6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7" y="2"/>
                    </a:lnTo>
                    <a:lnTo>
                      <a:pt x="79" y="1"/>
                    </a:lnTo>
                    <a:lnTo>
                      <a:pt x="81" y="1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93" y="0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27" y="0"/>
                    </a:lnTo>
                    <a:lnTo>
                      <a:pt x="133" y="0"/>
                    </a:lnTo>
                    <a:lnTo>
                      <a:pt x="138" y="0"/>
                    </a:lnTo>
                    <a:lnTo>
                      <a:pt x="143" y="0"/>
                    </a:lnTo>
                    <a:lnTo>
                      <a:pt x="149" y="0"/>
                    </a:lnTo>
                    <a:lnTo>
                      <a:pt x="155" y="0"/>
                    </a:lnTo>
                    <a:lnTo>
                      <a:pt x="161" y="0"/>
                    </a:lnTo>
                    <a:lnTo>
                      <a:pt x="166" y="0"/>
                    </a:lnTo>
                    <a:lnTo>
                      <a:pt x="173" y="0"/>
                    </a:lnTo>
                    <a:lnTo>
                      <a:pt x="17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5" name="Google Shape;605;p29"/>
              <p:cNvSpPr/>
              <p:nvPr/>
            </p:nvSpPr>
            <p:spPr>
              <a:xfrm>
                <a:off x="4354" y="2442"/>
                <a:ext cx="19" cy="55"/>
              </a:xfrm>
              <a:custGeom>
                <a:rect b="b" l="l" r="r" t="t"/>
                <a:pathLst>
                  <a:path extrusionOk="0" h="55" w="19">
                    <a:moveTo>
                      <a:pt x="9" y="44"/>
                    </a:moveTo>
                    <a:lnTo>
                      <a:pt x="12" y="51"/>
                    </a:lnTo>
                    <a:lnTo>
                      <a:pt x="19" y="2"/>
                    </a:lnTo>
                    <a:lnTo>
                      <a:pt x="8" y="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53"/>
                    </a:lnTo>
                    <a:lnTo>
                      <a:pt x="3" y="55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6" name="Google Shape;606;p29"/>
              <p:cNvSpPr/>
              <p:nvPr/>
            </p:nvSpPr>
            <p:spPr>
              <a:xfrm>
                <a:off x="4357" y="2486"/>
                <a:ext cx="71" cy="92"/>
              </a:xfrm>
              <a:custGeom>
                <a:rect b="b" l="l" r="r" t="t"/>
                <a:pathLst>
                  <a:path extrusionOk="0" h="92" w="71">
                    <a:moveTo>
                      <a:pt x="71" y="91"/>
                    </a:moveTo>
                    <a:lnTo>
                      <a:pt x="71" y="91"/>
                    </a:lnTo>
                    <a:lnTo>
                      <a:pt x="71" y="83"/>
                    </a:lnTo>
                    <a:lnTo>
                      <a:pt x="70" y="75"/>
                    </a:lnTo>
                    <a:lnTo>
                      <a:pt x="68" y="68"/>
                    </a:lnTo>
                    <a:lnTo>
                      <a:pt x="65" y="61"/>
                    </a:lnTo>
                    <a:lnTo>
                      <a:pt x="62" y="54"/>
                    </a:lnTo>
                    <a:lnTo>
                      <a:pt x="58" y="47"/>
                    </a:lnTo>
                    <a:lnTo>
                      <a:pt x="53" y="41"/>
                    </a:lnTo>
                    <a:lnTo>
                      <a:pt x="48" y="36"/>
                    </a:lnTo>
                    <a:lnTo>
                      <a:pt x="43" y="31"/>
                    </a:lnTo>
                    <a:lnTo>
                      <a:pt x="38" y="25"/>
                    </a:lnTo>
                    <a:lnTo>
                      <a:pt x="33" y="21"/>
                    </a:lnTo>
                    <a:lnTo>
                      <a:pt x="28" y="16"/>
                    </a:lnTo>
                    <a:lnTo>
                      <a:pt x="22" y="12"/>
                    </a:lnTo>
                    <a:lnTo>
                      <a:pt x="16" y="8"/>
                    </a:lnTo>
                    <a:lnTo>
                      <a:pt x="11" y="4"/>
                    </a:lnTo>
                    <a:lnTo>
                      <a:pt x="6" y="0"/>
                    </a:lnTo>
                    <a:lnTo>
                      <a:pt x="0" y="11"/>
                    </a:lnTo>
                    <a:lnTo>
                      <a:pt x="5" y="15"/>
                    </a:lnTo>
                    <a:lnTo>
                      <a:pt x="10" y="19"/>
                    </a:lnTo>
                    <a:lnTo>
                      <a:pt x="15" y="23"/>
                    </a:lnTo>
                    <a:lnTo>
                      <a:pt x="21" y="27"/>
                    </a:lnTo>
                    <a:lnTo>
                      <a:pt x="26" y="32"/>
                    </a:lnTo>
                    <a:lnTo>
                      <a:pt x="31" y="36"/>
                    </a:lnTo>
                    <a:lnTo>
                      <a:pt x="36" y="41"/>
                    </a:lnTo>
                    <a:lnTo>
                      <a:pt x="40" y="46"/>
                    </a:lnTo>
                    <a:lnTo>
                      <a:pt x="44" y="51"/>
                    </a:lnTo>
                    <a:lnTo>
                      <a:pt x="48" y="56"/>
                    </a:lnTo>
                    <a:lnTo>
                      <a:pt x="52" y="61"/>
                    </a:lnTo>
                    <a:lnTo>
                      <a:pt x="55" y="67"/>
                    </a:lnTo>
                    <a:lnTo>
                      <a:pt x="57" y="72"/>
                    </a:lnTo>
                    <a:lnTo>
                      <a:pt x="58" y="78"/>
                    </a:lnTo>
                    <a:lnTo>
                      <a:pt x="60" y="84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71" y="9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7" name="Google Shape;607;p29"/>
              <p:cNvSpPr/>
              <p:nvPr/>
            </p:nvSpPr>
            <p:spPr>
              <a:xfrm>
                <a:off x="4417" y="2577"/>
                <a:ext cx="34" cy="348"/>
              </a:xfrm>
              <a:custGeom>
                <a:rect b="b" l="l" r="r" t="t"/>
                <a:pathLst>
                  <a:path extrusionOk="0" h="348" w="34">
                    <a:moveTo>
                      <a:pt x="34" y="348"/>
                    </a:moveTo>
                    <a:lnTo>
                      <a:pt x="34" y="348"/>
                    </a:lnTo>
                    <a:lnTo>
                      <a:pt x="11" y="0"/>
                    </a:lnTo>
                    <a:lnTo>
                      <a:pt x="0" y="1"/>
                    </a:lnTo>
                    <a:lnTo>
                      <a:pt x="23" y="348"/>
                    </a:lnTo>
                    <a:lnTo>
                      <a:pt x="23" y="348"/>
                    </a:lnTo>
                    <a:lnTo>
                      <a:pt x="34" y="348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8" name="Google Shape;608;p29"/>
              <p:cNvSpPr/>
              <p:nvPr/>
            </p:nvSpPr>
            <p:spPr>
              <a:xfrm>
                <a:off x="4440" y="2925"/>
                <a:ext cx="15" cy="126"/>
              </a:xfrm>
              <a:custGeom>
                <a:rect b="b" l="l" r="r" t="t"/>
                <a:pathLst>
                  <a:path extrusionOk="0" h="126" w="15">
                    <a:moveTo>
                      <a:pt x="15" y="126"/>
                    </a:moveTo>
                    <a:lnTo>
                      <a:pt x="15" y="126"/>
                    </a:lnTo>
                    <a:lnTo>
                      <a:pt x="11" y="0"/>
                    </a:lnTo>
                    <a:lnTo>
                      <a:pt x="0" y="0"/>
                    </a:lnTo>
                    <a:lnTo>
                      <a:pt x="3" y="126"/>
                    </a:lnTo>
                    <a:lnTo>
                      <a:pt x="3" y="126"/>
                    </a:lnTo>
                    <a:lnTo>
                      <a:pt x="15" y="126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09" name="Google Shape;609;p29"/>
              <p:cNvSpPr/>
              <p:nvPr/>
            </p:nvSpPr>
            <p:spPr>
              <a:xfrm>
                <a:off x="4408" y="3051"/>
                <a:ext cx="48" cy="349"/>
              </a:xfrm>
              <a:custGeom>
                <a:rect b="b" l="l" r="r" t="t"/>
                <a:pathLst>
                  <a:path extrusionOk="0" h="349" w="48">
                    <a:moveTo>
                      <a:pt x="10" y="349"/>
                    </a:moveTo>
                    <a:lnTo>
                      <a:pt x="11" y="348"/>
                    </a:lnTo>
                    <a:lnTo>
                      <a:pt x="21" y="307"/>
                    </a:lnTo>
                    <a:lnTo>
                      <a:pt x="30" y="266"/>
                    </a:lnTo>
                    <a:lnTo>
                      <a:pt x="36" y="223"/>
                    </a:lnTo>
                    <a:lnTo>
                      <a:pt x="41" y="180"/>
                    </a:lnTo>
                    <a:lnTo>
                      <a:pt x="44" y="136"/>
                    </a:lnTo>
                    <a:lnTo>
                      <a:pt x="46" y="91"/>
                    </a:lnTo>
                    <a:lnTo>
                      <a:pt x="48" y="46"/>
                    </a:lnTo>
                    <a:lnTo>
                      <a:pt x="47" y="0"/>
                    </a:lnTo>
                    <a:lnTo>
                      <a:pt x="35" y="0"/>
                    </a:lnTo>
                    <a:lnTo>
                      <a:pt x="35" y="46"/>
                    </a:lnTo>
                    <a:lnTo>
                      <a:pt x="35" y="91"/>
                    </a:lnTo>
                    <a:lnTo>
                      <a:pt x="33" y="135"/>
                    </a:lnTo>
                    <a:lnTo>
                      <a:pt x="30" y="178"/>
                    </a:lnTo>
                    <a:lnTo>
                      <a:pt x="25" y="221"/>
                    </a:lnTo>
                    <a:lnTo>
                      <a:pt x="18" y="263"/>
                    </a:lnTo>
                    <a:lnTo>
                      <a:pt x="9" y="304"/>
                    </a:lnTo>
                    <a:lnTo>
                      <a:pt x="0" y="344"/>
                    </a:lnTo>
                    <a:lnTo>
                      <a:pt x="0" y="343"/>
                    </a:lnTo>
                    <a:lnTo>
                      <a:pt x="10" y="349"/>
                    </a:lnTo>
                    <a:lnTo>
                      <a:pt x="11" y="349"/>
                    </a:lnTo>
                    <a:lnTo>
                      <a:pt x="11" y="348"/>
                    </a:lnTo>
                    <a:lnTo>
                      <a:pt x="10" y="349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0" name="Google Shape;610;p29"/>
              <p:cNvSpPr/>
              <p:nvPr/>
            </p:nvSpPr>
            <p:spPr>
              <a:xfrm>
                <a:off x="4375" y="3394"/>
                <a:ext cx="43" cy="24"/>
              </a:xfrm>
              <a:custGeom>
                <a:rect b="b" l="l" r="r" t="t"/>
                <a:pathLst>
                  <a:path extrusionOk="0" h="24" w="43">
                    <a:moveTo>
                      <a:pt x="0" y="24"/>
                    </a:moveTo>
                    <a:lnTo>
                      <a:pt x="0" y="24"/>
                    </a:lnTo>
                    <a:lnTo>
                      <a:pt x="6" y="24"/>
                    </a:lnTo>
                    <a:lnTo>
                      <a:pt x="11" y="24"/>
                    </a:lnTo>
                    <a:lnTo>
                      <a:pt x="17" y="23"/>
                    </a:lnTo>
                    <a:lnTo>
                      <a:pt x="23" y="23"/>
                    </a:lnTo>
                    <a:lnTo>
                      <a:pt x="29" y="21"/>
                    </a:lnTo>
                    <a:lnTo>
                      <a:pt x="34" y="17"/>
                    </a:lnTo>
                    <a:lnTo>
                      <a:pt x="39" y="13"/>
                    </a:lnTo>
                    <a:lnTo>
                      <a:pt x="43" y="6"/>
                    </a:lnTo>
                    <a:lnTo>
                      <a:pt x="33" y="0"/>
                    </a:lnTo>
                    <a:lnTo>
                      <a:pt x="30" y="3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9"/>
                    </a:lnTo>
                    <a:lnTo>
                      <a:pt x="16" y="10"/>
                    </a:lnTo>
                    <a:lnTo>
                      <a:pt x="11" y="10"/>
                    </a:lnTo>
                    <a:lnTo>
                      <a:pt x="6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1" name="Google Shape;611;p29"/>
              <p:cNvSpPr/>
              <p:nvPr/>
            </p:nvSpPr>
            <p:spPr>
              <a:xfrm>
                <a:off x="4240" y="3403"/>
                <a:ext cx="135" cy="15"/>
              </a:xfrm>
              <a:custGeom>
                <a:rect b="b" l="l" r="r" t="t"/>
                <a:pathLst>
                  <a:path extrusionOk="0" h="15" w="135">
                    <a:moveTo>
                      <a:pt x="0" y="14"/>
                    </a:moveTo>
                    <a:lnTo>
                      <a:pt x="1" y="14"/>
                    </a:lnTo>
                    <a:lnTo>
                      <a:pt x="135" y="15"/>
                    </a:lnTo>
                    <a:lnTo>
                      <a:pt x="135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2" name="Google Shape;612;p29"/>
              <p:cNvSpPr/>
              <p:nvPr/>
            </p:nvSpPr>
            <p:spPr>
              <a:xfrm>
                <a:off x="4214" y="3378"/>
                <a:ext cx="28" cy="39"/>
              </a:xfrm>
              <a:custGeom>
                <a:rect b="b" l="l" r="r" t="t"/>
                <a:pathLst>
                  <a:path extrusionOk="0" h="39" w="28">
                    <a:moveTo>
                      <a:pt x="0" y="4"/>
                    </a:moveTo>
                    <a:lnTo>
                      <a:pt x="0" y="4"/>
                    </a:lnTo>
                    <a:lnTo>
                      <a:pt x="2" y="9"/>
                    </a:lnTo>
                    <a:lnTo>
                      <a:pt x="3" y="14"/>
                    </a:lnTo>
                    <a:lnTo>
                      <a:pt x="5" y="19"/>
                    </a:lnTo>
                    <a:lnTo>
                      <a:pt x="8" y="25"/>
                    </a:lnTo>
                    <a:lnTo>
                      <a:pt x="11" y="29"/>
                    </a:lnTo>
                    <a:lnTo>
                      <a:pt x="16" y="34"/>
                    </a:lnTo>
                    <a:lnTo>
                      <a:pt x="20" y="37"/>
                    </a:lnTo>
                    <a:lnTo>
                      <a:pt x="26" y="39"/>
                    </a:lnTo>
                    <a:lnTo>
                      <a:pt x="28" y="26"/>
                    </a:lnTo>
                    <a:lnTo>
                      <a:pt x="25" y="24"/>
                    </a:lnTo>
                    <a:lnTo>
                      <a:pt x="23" y="23"/>
                    </a:lnTo>
                    <a:lnTo>
                      <a:pt x="20" y="20"/>
                    </a:lnTo>
                    <a:lnTo>
                      <a:pt x="18" y="17"/>
                    </a:lnTo>
                    <a:lnTo>
                      <a:pt x="16" y="13"/>
                    </a:lnTo>
                    <a:lnTo>
                      <a:pt x="14" y="9"/>
                    </a:lnTo>
                    <a:lnTo>
                      <a:pt x="13" y="5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3" name="Google Shape;613;p29"/>
              <p:cNvSpPr/>
              <p:nvPr/>
            </p:nvSpPr>
            <p:spPr>
              <a:xfrm>
                <a:off x="4179" y="2964"/>
                <a:ext cx="47" cy="418"/>
              </a:xfrm>
              <a:custGeom>
                <a:rect b="b" l="l" r="r" t="t"/>
                <a:pathLst>
                  <a:path extrusionOk="0" h="418" w="47">
                    <a:moveTo>
                      <a:pt x="2" y="0"/>
                    </a:moveTo>
                    <a:lnTo>
                      <a:pt x="2" y="0"/>
                    </a:lnTo>
                    <a:lnTo>
                      <a:pt x="1" y="54"/>
                    </a:lnTo>
                    <a:lnTo>
                      <a:pt x="0" y="108"/>
                    </a:lnTo>
                    <a:lnTo>
                      <a:pt x="2" y="161"/>
                    </a:lnTo>
                    <a:lnTo>
                      <a:pt x="4" y="215"/>
                    </a:lnTo>
                    <a:lnTo>
                      <a:pt x="9" y="267"/>
                    </a:lnTo>
                    <a:lnTo>
                      <a:pt x="15" y="319"/>
                    </a:lnTo>
                    <a:lnTo>
                      <a:pt x="24" y="369"/>
                    </a:lnTo>
                    <a:lnTo>
                      <a:pt x="35" y="418"/>
                    </a:lnTo>
                    <a:lnTo>
                      <a:pt x="47" y="414"/>
                    </a:lnTo>
                    <a:lnTo>
                      <a:pt x="35" y="366"/>
                    </a:lnTo>
                    <a:lnTo>
                      <a:pt x="27" y="317"/>
                    </a:lnTo>
                    <a:lnTo>
                      <a:pt x="20" y="266"/>
                    </a:lnTo>
                    <a:lnTo>
                      <a:pt x="16" y="214"/>
                    </a:lnTo>
                    <a:lnTo>
                      <a:pt x="14" y="161"/>
                    </a:lnTo>
                    <a:lnTo>
                      <a:pt x="13" y="108"/>
                    </a:lnTo>
                    <a:lnTo>
                      <a:pt x="13" y="54"/>
                    </a:lnTo>
                    <a:lnTo>
                      <a:pt x="14" y="0"/>
                    </a:lnTo>
                    <a:lnTo>
                      <a:pt x="1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4" name="Google Shape;614;p29"/>
              <p:cNvSpPr/>
              <p:nvPr/>
            </p:nvSpPr>
            <p:spPr>
              <a:xfrm>
                <a:off x="4181" y="2842"/>
                <a:ext cx="17" cy="123"/>
              </a:xfrm>
              <a:custGeom>
                <a:rect b="b" l="l" r="r" t="t"/>
                <a:pathLst>
                  <a:path extrusionOk="0" h="123" w="17">
                    <a:moveTo>
                      <a:pt x="5" y="0"/>
                    </a:moveTo>
                    <a:lnTo>
                      <a:pt x="5" y="0"/>
                    </a:lnTo>
                    <a:lnTo>
                      <a:pt x="0" y="122"/>
                    </a:lnTo>
                    <a:lnTo>
                      <a:pt x="12" y="123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5" name="Google Shape;615;p29"/>
              <p:cNvSpPr/>
              <p:nvPr/>
            </p:nvSpPr>
            <p:spPr>
              <a:xfrm>
                <a:off x="4186" y="2653"/>
                <a:ext cx="22" cy="190"/>
              </a:xfrm>
              <a:custGeom>
                <a:rect b="b" l="l" r="r" t="t"/>
                <a:pathLst>
                  <a:path extrusionOk="0" h="190" w="22">
                    <a:moveTo>
                      <a:pt x="10" y="0"/>
                    </a:moveTo>
                    <a:lnTo>
                      <a:pt x="10" y="1"/>
                    </a:lnTo>
                    <a:lnTo>
                      <a:pt x="0" y="189"/>
                    </a:lnTo>
                    <a:lnTo>
                      <a:pt x="12" y="19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6" name="Google Shape;616;p29"/>
              <p:cNvSpPr/>
              <p:nvPr/>
            </p:nvSpPr>
            <p:spPr>
              <a:xfrm>
                <a:off x="4196" y="2512"/>
                <a:ext cx="44" cy="143"/>
              </a:xfrm>
              <a:custGeom>
                <a:rect b="b" l="l" r="r" t="t"/>
                <a:pathLst>
                  <a:path extrusionOk="0" h="143" w="44">
                    <a:moveTo>
                      <a:pt x="37" y="1"/>
                    </a:moveTo>
                    <a:lnTo>
                      <a:pt x="37" y="0"/>
                    </a:lnTo>
                    <a:lnTo>
                      <a:pt x="23" y="14"/>
                    </a:lnTo>
                    <a:lnTo>
                      <a:pt x="13" y="30"/>
                    </a:lnTo>
                    <a:lnTo>
                      <a:pt x="7" y="48"/>
                    </a:lnTo>
                    <a:lnTo>
                      <a:pt x="5" y="67"/>
                    </a:lnTo>
                    <a:lnTo>
                      <a:pt x="4" y="86"/>
                    </a:lnTo>
                    <a:lnTo>
                      <a:pt x="3" y="105"/>
                    </a:lnTo>
                    <a:lnTo>
                      <a:pt x="2" y="124"/>
                    </a:lnTo>
                    <a:lnTo>
                      <a:pt x="0" y="141"/>
                    </a:lnTo>
                    <a:lnTo>
                      <a:pt x="12" y="143"/>
                    </a:lnTo>
                    <a:lnTo>
                      <a:pt x="14" y="125"/>
                    </a:lnTo>
                    <a:lnTo>
                      <a:pt x="15" y="105"/>
                    </a:lnTo>
                    <a:lnTo>
                      <a:pt x="15" y="87"/>
                    </a:lnTo>
                    <a:lnTo>
                      <a:pt x="16" y="68"/>
                    </a:lnTo>
                    <a:lnTo>
                      <a:pt x="19" y="51"/>
                    </a:lnTo>
                    <a:lnTo>
                      <a:pt x="24" y="36"/>
                    </a:lnTo>
                    <a:lnTo>
                      <a:pt x="31" y="23"/>
                    </a:lnTo>
                    <a:lnTo>
                      <a:pt x="43" y="12"/>
                    </a:lnTo>
                    <a:lnTo>
                      <a:pt x="44" y="11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7" name="Google Shape;617;p29"/>
              <p:cNvSpPr/>
              <p:nvPr/>
            </p:nvSpPr>
            <p:spPr>
              <a:xfrm>
                <a:off x="4233" y="2485"/>
                <a:ext cx="43" cy="38"/>
              </a:xfrm>
              <a:custGeom>
                <a:rect b="b" l="l" r="r" t="t"/>
                <a:pathLst>
                  <a:path extrusionOk="0" h="38" w="43">
                    <a:moveTo>
                      <a:pt x="30" y="7"/>
                    </a:moveTo>
                    <a:lnTo>
                      <a:pt x="33" y="0"/>
                    </a:lnTo>
                    <a:lnTo>
                      <a:pt x="0" y="28"/>
                    </a:lnTo>
                    <a:lnTo>
                      <a:pt x="7" y="38"/>
                    </a:lnTo>
                    <a:lnTo>
                      <a:pt x="40" y="11"/>
                    </a:lnTo>
                    <a:lnTo>
                      <a:pt x="42" y="5"/>
                    </a:lnTo>
                    <a:lnTo>
                      <a:pt x="40" y="11"/>
                    </a:lnTo>
                    <a:lnTo>
                      <a:pt x="43" y="9"/>
                    </a:lnTo>
                    <a:lnTo>
                      <a:pt x="42" y="5"/>
                    </a:ln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8" name="Google Shape;618;p29"/>
              <p:cNvSpPr/>
              <p:nvPr/>
            </p:nvSpPr>
            <p:spPr>
              <a:xfrm>
                <a:off x="4253" y="2420"/>
                <a:ext cx="22" cy="72"/>
              </a:xfrm>
              <a:custGeom>
                <a:rect b="b" l="l" r="r" t="t"/>
                <a:pathLst>
                  <a:path extrusionOk="0" h="72" w="22">
                    <a:moveTo>
                      <a:pt x="2" y="0"/>
                    </a:moveTo>
                    <a:lnTo>
                      <a:pt x="0" y="4"/>
                    </a:lnTo>
                    <a:lnTo>
                      <a:pt x="1" y="13"/>
                    </a:lnTo>
                    <a:lnTo>
                      <a:pt x="2" y="22"/>
                    </a:lnTo>
                    <a:lnTo>
                      <a:pt x="3" y="31"/>
                    </a:lnTo>
                    <a:lnTo>
                      <a:pt x="4" y="39"/>
                    </a:lnTo>
                    <a:lnTo>
                      <a:pt x="6" y="47"/>
                    </a:lnTo>
                    <a:lnTo>
                      <a:pt x="8" y="56"/>
                    </a:lnTo>
                    <a:lnTo>
                      <a:pt x="9" y="63"/>
                    </a:lnTo>
                    <a:lnTo>
                      <a:pt x="10" y="72"/>
                    </a:lnTo>
                    <a:lnTo>
                      <a:pt x="22" y="70"/>
                    </a:lnTo>
                    <a:lnTo>
                      <a:pt x="21" y="61"/>
                    </a:lnTo>
                    <a:lnTo>
                      <a:pt x="19" y="53"/>
                    </a:lnTo>
                    <a:lnTo>
                      <a:pt x="18" y="45"/>
                    </a:lnTo>
                    <a:lnTo>
                      <a:pt x="16" y="37"/>
                    </a:lnTo>
                    <a:lnTo>
                      <a:pt x="15" y="29"/>
                    </a:lnTo>
                    <a:lnTo>
                      <a:pt x="14" y="21"/>
                    </a:lnTo>
                    <a:lnTo>
                      <a:pt x="13" y="13"/>
                    </a:lnTo>
                    <a:lnTo>
                      <a:pt x="13" y="4"/>
                    </a:lnTo>
                    <a:lnTo>
                      <a:pt x="11" y="8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19" name="Google Shape;619;p29"/>
              <p:cNvSpPr/>
              <p:nvPr/>
            </p:nvSpPr>
            <p:spPr>
              <a:xfrm>
                <a:off x="4262" y="2421"/>
                <a:ext cx="105" cy="70"/>
              </a:xfrm>
              <a:custGeom>
                <a:rect b="b" l="l" r="r" t="t"/>
                <a:pathLst>
                  <a:path extrusionOk="0" h="70" w="105">
                    <a:moveTo>
                      <a:pt x="105" y="6"/>
                    </a:moveTo>
                    <a:lnTo>
                      <a:pt x="95" y="69"/>
                    </a:lnTo>
                    <a:lnTo>
                      <a:pt x="90" y="69"/>
                    </a:lnTo>
                    <a:lnTo>
                      <a:pt x="84" y="69"/>
                    </a:lnTo>
                    <a:lnTo>
                      <a:pt x="79" y="69"/>
                    </a:lnTo>
                    <a:lnTo>
                      <a:pt x="74" y="69"/>
                    </a:lnTo>
                    <a:lnTo>
                      <a:pt x="68" y="70"/>
                    </a:lnTo>
                    <a:lnTo>
                      <a:pt x="63" y="70"/>
                    </a:lnTo>
                    <a:lnTo>
                      <a:pt x="58" y="70"/>
                    </a:lnTo>
                    <a:lnTo>
                      <a:pt x="53" y="70"/>
                    </a:lnTo>
                    <a:lnTo>
                      <a:pt x="48" y="70"/>
                    </a:lnTo>
                    <a:lnTo>
                      <a:pt x="43" y="70"/>
                    </a:lnTo>
                    <a:lnTo>
                      <a:pt x="38" y="70"/>
                    </a:lnTo>
                    <a:lnTo>
                      <a:pt x="32" y="70"/>
                    </a:lnTo>
                    <a:lnTo>
                      <a:pt x="27" y="70"/>
                    </a:lnTo>
                    <a:lnTo>
                      <a:pt x="22" y="70"/>
                    </a:lnTo>
                    <a:lnTo>
                      <a:pt x="16" y="70"/>
                    </a:lnTo>
                    <a:lnTo>
                      <a:pt x="11" y="70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5" y="0"/>
                    </a:lnTo>
                    <a:lnTo>
                      <a:pt x="71" y="0"/>
                    </a:lnTo>
                    <a:lnTo>
                      <a:pt x="77" y="0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5" y="0"/>
                    </a:lnTo>
                    <a:lnTo>
                      <a:pt x="102" y="0"/>
                    </a:lnTo>
                    <a:lnTo>
                      <a:pt x="105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0" name="Google Shape;620;p29"/>
              <p:cNvSpPr/>
              <p:nvPr/>
            </p:nvSpPr>
            <p:spPr>
              <a:xfrm>
                <a:off x="4267" y="2438"/>
                <a:ext cx="94" cy="48"/>
              </a:xfrm>
              <a:custGeom>
                <a:rect b="b" l="l" r="r" t="t"/>
                <a:pathLst>
                  <a:path extrusionOk="0" h="48" w="94">
                    <a:moveTo>
                      <a:pt x="71" y="46"/>
                    </a:moveTo>
                    <a:lnTo>
                      <a:pt x="72" y="47"/>
                    </a:lnTo>
                    <a:lnTo>
                      <a:pt x="74" y="47"/>
                    </a:lnTo>
                    <a:lnTo>
                      <a:pt x="76" y="47"/>
                    </a:lnTo>
                    <a:lnTo>
                      <a:pt x="78" y="47"/>
                    </a:lnTo>
                    <a:lnTo>
                      <a:pt x="84" y="0"/>
                    </a:lnTo>
                    <a:lnTo>
                      <a:pt x="85" y="0"/>
                    </a:lnTo>
                    <a:lnTo>
                      <a:pt x="80" y="46"/>
                    </a:lnTo>
                    <a:lnTo>
                      <a:pt x="81" y="47"/>
                    </a:lnTo>
                    <a:lnTo>
                      <a:pt x="82" y="47"/>
                    </a:lnTo>
                    <a:lnTo>
                      <a:pt x="83" y="47"/>
                    </a:lnTo>
                    <a:lnTo>
                      <a:pt x="85" y="47"/>
                    </a:lnTo>
                    <a:lnTo>
                      <a:pt x="86" y="45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2" y="12"/>
                    </a:lnTo>
                    <a:lnTo>
                      <a:pt x="90" y="24"/>
                    </a:lnTo>
                    <a:lnTo>
                      <a:pt x="89" y="36"/>
                    </a:lnTo>
                    <a:lnTo>
                      <a:pt x="87" y="48"/>
                    </a:lnTo>
                    <a:lnTo>
                      <a:pt x="82" y="48"/>
                    </a:lnTo>
                    <a:lnTo>
                      <a:pt x="77" y="48"/>
                    </a:lnTo>
                    <a:lnTo>
                      <a:pt x="72" y="48"/>
                    </a:lnTo>
                    <a:lnTo>
                      <a:pt x="67" y="48"/>
                    </a:lnTo>
                    <a:lnTo>
                      <a:pt x="62" y="48"/>
                    </a:lnTo>
                    <a:lnTo>
                      <a:pt x="57" y="48"/>
                    </a:lnTo>
                    <a:lnTo>
                      <a:pt x="52" y="48"/>
                    </a:lnTo>
                    <a:lnTo>
                      <a:pt x="47" y="48"/>
                    </a:lnTo>
                    <a:lnTo>
                      <a:pt x="42" y="48"/>
                    </a:lnTo>
                    <a:lnTo>
                      <a:pt x="37" y="48"/>
                    </a:lnTo>
                    <a:lnTo>
                      <a:pt x="32" y="48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8" y="48"/>
                    </a:lnTo>
                    <a:lnTo>
                      <a:pt x="13" y="48"/>
                    </a:lnTo>
                    <a:lnTo>
                      <a:pt x="8" y="48"/>
                    </a:lnTo>
                    <a:lnTo>
                      <a:pt x="6" y="36"/>
                    </a:lnTo>
                    <a:lnTo>
                      <a:pt x="4" y="25"/>
                    </a:lnTo>
                    <a:lnTo>
                      <a:pt x="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9" y="46"/>
                    </a:lnTo>
                    <a:lnTo>
                      <a:pt x="10" y="47"/>
                    </a:lnTo>
                    <a:lnTo>
                      <a:pt x="11" y="47"/>
                    </a:lnTo>
                    <a:lnTo>
                      <a:pt x="13" y="47"/>
                    </a:lnTo>
                    <a:lnTo>
                      <a:pt x="14" y="47"/>
                    </a:lnTo>
                    <a:lnTo>
                      <a:pt x="15" y="46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6" y="46"/>
                    </a:lnTo>
                    <a:lnTo>
                      <a:pt x="18" y="47"/>
                    </a:lnTo>
                    <a:lnTo>
                      <a:pt x="20" y="47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25" y="45"/>
                    </a:lnTo>
                    <a:lnTo>
                      <a:pt x="20" y="1"/>
                    </a:lnTo>
                    <a:lnTo>
                      <a:pt x="22" y="1"/>
                    </a:lnTo>
                    <a:lnTo>
                      <a:pt x="26" y="47"/>
                    </a:lnTo>
                    <a:lnTo>
                      <a:pt x="35" y="47"/>
                    </a:lnTo>
                    <a:lnTo>
                      <a:pt x="35" y="36"/>
                    </a:lnTo>
                    <a:lnTo>
                      <a:pt x="34" y="24"/>
                    </a:lnTo>
                    <a:lnTo>
                      <a:pt x="34" y="12"/>
                    </a:lnTo>
                    <a:lnTo>
                      <a:pt x="33" y="1"/>
                    </a:lnTo>
                    <a:lnTo>
                      <a:pt x="35" y="1"/>
                    </a:lnTo>
                    <a:lnTo>
                      <a:pt x="37" y="47"/>
                    </a:lnTo>
                    <a:lnTo>
                      <a:pt x="57" y="47"/>
                    </a:lnTo>
                    <a:lnTo>
                      <a:pt x="57" y="45"/>
                    </a:lnTo>
                    <a:lnTo>
                      <a:pt x="60" y="1"/>
                    </a:lnTo>
                    <a:lnTo>
                      <a:pt x="62" y="1"/>
                    </a:lnTo>
                    <a:lnTo>
                      <a:pt x="60" y="12"/>
                    </a:lnTo>
                    <a:lnTo>
                      <a:pt x="60" y="24"/>
                    </a:lnTo>
                    <a:lnTo>
                      <a:pt x="59" y="35"/>
                    </a:lnTo>
                    <a:lnTo>
                      <a:pt x="59" y="47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3" y="47"/>
                    </a:lnTo>
                    <a:lnTo>
                      <a:pt x="64" y="47"/>
                    </a:lnTo>
                    <a:lnTo>
                      <a:pt x="66" y="47"/>
                    </a:lnTo>
                    <a:lnTo>
                      <a:pt x="67" y="47"/>
                    </a:lnTo>
                    <a:lnTo>
                      <a:pt x="68" y="46"/>
                    </a:lnTo>
                    <a:lnTo>
                      <a:pt x="69" y="45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1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1" name="Google Shape;621;p29"/>
              <p:cNvSpPr/>
              <p:nvPr/>
            </p:nvSpPr>
            <p:spPr>
              <a:xfrm>
                <a:off x="4337" y="2483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6" y="2"/>
                    </a:move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2" name="Google Shape;622;p29"/>
              <p:cNvSpPr/>
              <p:nvPr/>
            </p:nvSpPr>
            <p:spPr>
              <a:xfrm>
                <a:off x="4343" y="2436"/>
                <a:ext cx="9" cy="49"/>
              </a:xfrm>
              <a:custGeom>
                <a:rect b="b" l="l" r="r" t="t"/>
                <a:pathLst>
                  <a:path extrusionOk="0" h="49" w="9">
                    <a:moveTo>
                      <a:pt x="8" y="0"/>
                    </a:moveTo>
                    <a:lnTo>
                      <a:pt x="6" y="2"/>
                    </a:lnTo>
                    <a:lnTo>
                      <a:pt x="0" y="49"/>
                    </a:lnTo>
                    <a:lnTo>
                      <a:pt x="4" y="49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3" name="Google Shape;623;p29"/>
              <p:cNvSpPr/>
              <p:nvPr/>
            </p:nvSpPr>
            <p:spPr>
              <a:xfrm>
                <a:off x="4345" y="2438"/>
                <a:ext cx="9" cy="47"/>
              </a:xfrm>
              <a:custGeom>
                <a:rect b="b" l="l" r="r" t="t"/>
                <a:pathLst>
                  <a:path extrusionOk="0" h="47" w="9">
                    <a:moveTo>
                      <a:pt x="4" y="45"/>
                    </a:moveTo>
                    <a:lnTo>
                      <a:pt x="4" y="46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4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4" name="Google Shape;624;p29"/>
              <p:cNvSpPr/>
              <p:nvPr/>
            </p:nvSpPr>
            <p:spPr>
              <a:xfrm>
                <a:off x="4345" y="2483"/>
                <a:ext cx="8" cy="4"/>
              </a:xfrm>
              <a:custGeom>
                <a:rect b="b" l="l" r="r" t="t"/>
                <a:pathLst>
                  <a:path extrusionOk="0" h="4" w="8">
                    <a:moveTo>
                      <a:pt x="5" y="1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8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5" name="Google Shape;625;p29"/>
              <p:cNvSpPr/>
              <p:nvPr/>
            </p:nvSpPr>
            <p:spPr>
              <a:xfrm>
                <a:off x="4350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6" name="Google Shape;626;p29"/>
              <p:cNvSpPr/>
              <p:nvPr/>
            </p:nvSpPr>
            <p:spPr>
              <a:xfrm>
                <a:off x="4351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9" y="0"/>
                    </a:moveTo>
                    <a:lnTo>
                      <a:pt x="7" y="2"/>
                    </a:lnTo>
                    <a:lnTo>
                      <a:pt x="0" y="47"/>
                    </a:lnTo>
                    <a:lnTo>
                      <a:pt x="3" y="48"/>
                    </a:lnTo>
                    <a:lnTo>
                      <a:pt x="10" y="2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7" name="Google Shape;627;p29"/>
              <p:cNvSpPr/>
              <p:nvPr/>
            </p:nvSpPr>
            <p:spPr>
              <a:xfrm>
                <a:off x="4352" y="2438"/>
                <a:ext cx="11" cy="50"/>
              </a:xfrm>
              <a:custGeom>
                <a:rect b="b" l="l" r="r" t="t"/>
                <a:pathLst>
                  <a:path extrusionOk="0" h="50" w="11">
                    <a:moveTo>
                      <a:pt x="2" y="50"/>
                    </a:moveTo>
                    <a:lnTo>
                      <a:pt x="3" y="48"/>
                    </a:lnTo>
                    <a:lnTo>
                      <a:pt x="5" y="37"/>
                    </a:lnTo>
                    <a:lnTo>
                      <a:pt x="7" y="25"/>
                    </a:lnTo>
                    <a:lnTo>
                      <a:pt x="9" y="1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5" y="12"/>
                    </a:lnTo>
                    <a:lnTo>
                      <a:pt x="4" y="24"/>
                    </a:lnTo>
                    <a:lnTo>
                      <a:pt x="2" y="36"/>
                    </a:lnTo>
                    <a:lnTo>
                      <a:pt x="0" y="48"/>
                    </a:lnTo>
                    <a:lnTo>
                      <a:pt x="2" y="46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3" y="48"/>
                    </a:lnTo>
                    <a:lnTo>
                      <a:pt x="2" y="5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8" name="Google Shape;628;p29"/>
              <p:cNvSpPr/>
              <p:nvPr/>
            </p:nvSpPr>
            <p:spPr>
              <a:xfrm>
                <a:off x="4273" y="2484"/>
                <a:ext cx="81" cy="4"/>
              </a:xfrm>
              <a:custGeom>
                <a:rect b="b" l="l" r="r" t="t"/>
                <a:pathLst>
                  <a:path extrusionOk="0" h="4" w="81">
                    <a:moveTo>
                      <a:pt x="0" y="2"/>
                    </a:moveTo>
                    <a:lnTo>
                      <a:pt x="2" y="4"/>
                    </a:lnTo>
                    <a:lnTo>
                      <a:pt x="7" y="4"/>
                    </a:lnTo>
                    <a:lnTo>
                      <a:pt x="12" y="4"/>
                    </a:lnTo>
                    <a:lnTo>
                      <a:pt x="16" y="4"/>
                    </a:lnTo>
                    <a:lnTo>
                      <a:pt x="21" y="4"/>
                    </a:lnTo>
                    <a:lnTo>
                      <a:pt x="26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1" y="4"/>
                    </a:lnTo>
                    <a:lnTo>
                      <a:pt x="46" y="4"/>
                    </a:lnTo>
                    <a:lnTo>
                      <a:pt x="51" y="4"/>
                    </a:lnTo>
                    <a:lnTo>
                      <a:pt x="56" y="4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1" y="4"/>
                    </a:lnTo>
                    <a:lnTo>
                      <a:pt x="76" y="4"/>
                    </a:lnTo>
                    <a:lnTo>
                      <a:pt x="81" y="4"/>
                    </a:lnTo>
                    <a:lnTo>
                      <a:pt x="81" y="0"/>
                    </a:lnTo>
                    <a:lnTo>
                      <a:pt x="76" y="0"/>
                    </a:lnTo>
                    <a:lnTo>
                      <a:pt x="71" y="0"/>
                    </a:lnTo>
                    <a:lnTo>
                      <a:pt x="66" y="0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29" name="Google Shape;629;p29"/>
              <p:cNvSpPr/>
              <p:nvPr/>
            </p:nvSpPr>
            <p:spPr>
              <a:xfrm>
                <a:off x="4265" y="2436"/>
                <a:ext cx="12" cy="50"/>
              </a:xfrm>
              <a:custGeom>
                <a:rect b="b" l="l" r="r" t="t"/>
                <a:pathLst>
                  <a:path extrusionOk="0" h="50" w="12">
                    <a:moveTo>
                      <a:pt x="2" y="0"/>
                    </a:moveTo>
                    <a:lnTo>
                      <a:pt x="1" y="3"/>
                    </a:lnTo>
                    <a:lnTo>
                      <a:pt x="2" y="15"/>
                    </a:lnTo>
                    <a:lnTo>
                      <a:pt x="4" y="27"/>
                    </a:lnTo>
                    <a:lnTo>
                      <a:pt x="6" y="39"/>
                    </a:lnTo>
                    <a:lnTo>
                      <a:pt x="8" y="50"/>
                    </a:lnTo>
                    <a:lnTo>
                      <a:pt x="12" y="50"/>
                    </a:lnTo>
                    <a:lnTo>
                      <a:pt x="10" y="38"/>
                    </a:lnTo>
                    <a:lnTo>
                      <a:pt x="8" y="26"/>
                    </a:lnTo>
                    <a:lnTo>
                      <a:pt x="6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0" name="Google Shape;630;p29"/>
              <p:cNvSpPr/>
              <p:nvPr/>
            </p:nvSpPr>
            <p:spPr>
              <a:xfrm>
                <a:off x="4267" y="2438"/>
                <a:ext cx="11" cy="47"/>
              </a:xfrm>
              <a:custGeom>
                <a:rect b="b" l="l" r="r" t="t"/>
                <a:pathLst>
                  <a:path extrusionOk="0" h="47" w="11">
                    <a:moveTo>
                      <a:pt x="11" y="45"/>
                    </a:moveTo>
                    <a:lnTo>
                      <a:pt x="11" y="46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7" y="46"/>
                    </a:lnTo>
                    <a:lnTo>
                      <a:pt x="8" y="47"/>
                    </a:lnTo>
                    <a:lnTo>
                      <a:pt x="7" y="46"/>
                    </a:lnTo>
                    <a:lnTo>
                      <a:pt x="7" y="47"/>
                    </a:lnTo>
                    <a:lnTo>
                      <a:pt x="7" y="47"/>
                    </a:lnTo>
                    <a:lnTo>
                      <a:pt x="11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1" name="Google Shape;631;p29"/>
              <p:cNvSpPr/>
              <p:nvPr/>
            </p:nvSpPr>
            <p:spPr>
              <a:xfrm>
                <a:off x="4275" y="2483"/>
                <a:ext cx="7" cy="4"/>
              </a:xfrm>
              <a:custGeom>
                <a:rect b="b" l="l" r="r" t="t"/>
                <a:pathLst>
                  <a:path extrusionOk="0" h="4" w="7">
                    <a:moveTo>
                      <a:pt x="5" y="0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2" name="Google Shape;632;p29"/>
              <p:cNvSpPr/>
              <p:nvPr/>
            </p:nvSpPr>
            <p:spPr>
              <a:xfrm>
                <a:off x="4280" y="2482"/>
                <a:ext cx="4" cy="5"/>
              </a:xfrm>
              <a:custGeom>
                <a:rect b="b" l="l" r="r" t="t"/>
                <a:pathLst>
                  <a:path extrusionOk="0" h="5" w="4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3" name="Google Shape;633;p29"/>
              <p:cNvSpPr/>
              <p:nvPr/>
            </p:nvSpPr>
            <p:spPr>
              <a:xfrm>
                <a:off x="4274" y="2436"/>
                <a:ext cx="10" cy="48"/>
              </a:xfrm>
              <a:custGeom>
                <a:rect b="b" l="l" r="r" t="t"/>
                <a:pathLst>
                  <a:path extrusionOk="0" h="48" w="10">
                    <a:moveTo>
                      <a:pt x="2" y="0"/>
                    </a:moveTo>
                    <a:lnTo>
                      <a:pt x="0" y="3"/>
                    </a:lnTo>
                    <a:lnTo>
                      <a:pt x="6" y="48"/>
                    </a:lnTo>
                    <a:lnTo>
                      <a:pt x="10" y="48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4" name="Google Shape;634;p29"/>
              <p:cNvSpPr/>
              <p:nvPr/>
            </p:nvSpPr>
            <p:spPr>
              <a:xfrm>
                <a:off x="4276" y="2439"/>
                <a:ext cx="9" cy="46"/>
              </a:xfrm>
              <a:custGeom>
                <a:rect b="b" l="l" r="r" t="t"/>
                <a:pathLst>
                  <a:path extrusionOk="0" h="46" w="9">
                    <a:moveTo>
                      <a:pt x="9" y="44"/>
                    </a:moveTo>
                    <a:lnTo>
                      <a:pt x="9" y="45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9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5" name="Google Shape;635;p29"/>
              <p:cNvSpPr/>
              <p:nvPr/>
            </p:nvSpPr>
            <p:spPr>
              <a:xfrm>
                <a:off x="4282" y="2483"/>
                <a:ext cx="10" cy="4"/>
              </a:xfrm>
              <a:custGeom>
                <a:rect b="b" l="l" r="r" t="t"/>
                <a:pathLst>
                  <a:path extrusionOk="0" h="4" w="10">
                    <a:moveTo>
                      <a:pt x="7" y="1"/>
                    </a:move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6" name="Google Shape;636;p29"/>
              <p:cNvSpPr/>
              <p:nvPr/>
            </p:nvSpPr>
            <p:spPr>
              <a:xfrm>
                <a:off x="4289" y="2482"/>
                <a:ext cx="5" cy="4"/>
              </a:xfrm>
              <a:custGeom>
                <a:rect b="b" l="l" r="r" t="t"/>
                <a:pathLst>
                  <a:path extrusionOk="0" h="4" w="5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7" name="Google Shape;637;p29"/>
              <p:cNvSpPr/>
              <p:nvPr/>
            </p:nvSpPr>
            <p:spPr>
              <a:xfrm>
                <a:off x="4285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2" y="0"/>
                    </a:moveTo>
                    <a:lnTo>
                      <a:pt x="1" y="3"/>
                    </a:lnTo>
                    <a:lnTo>
                      <a:pt x="5" y="47"/>
                    </a:lnTo>
                    <a:lnTo>
                      <a:pt x="8" y="47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8" name="Google Shape;638;p29"/>
              <p:cNvSpPr/>
              <p:nvPr/>
            </p:nvSpPr>
            <p:spPr>
              <a:xfrm>
                <a:off x="4287" y="2439"/>
                <a:ext cx="8" cy="48"/>
              </a:xfrm>
              <a:custGeom>
                <a:rect b="b" l="l" r="r" t="t"/>
                <a:pathLst>
                  <a:path extrusionOk="0" h="48" w="8">
                    <a:moveTo>
                      <a:pt x="6" y="44"/>
                    </a:moveTo>
                    <a:lnTo>
                      <a:pt x="8" y="46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4" y="46"/>
                    </a:lnTo>
                    <a:lnTo>
                      <a:pt x="6" y="48"/>
                    </a:lnTo>
                    <a:lnTo>
                      <a:pt x="4" y="46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4293" y="2483"/>
                <a:ext cx="11" cy="4"/>
              </a:xfrm>
              <a:custGeom>
                <a:rect b="b" l="l" r="r" t="t"/>
                <a:pathLst>
                  <a:path extrusionOk="0" h="4" w="11">
                    <a:moveTo>
                      <a:pt x="7" y="2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0" name="Google Shape;640;p29"/>
              <p:cNvSpPr/>
              <p:nvPr/>
            </p:nvSpPr>
            <p:spPr>
              <a:xfrm>
                <a:off x="4298" y="2436"/>
                <a:ext cx="6" cy="49"/>
              </a:xfrm>
              <a:custGeom>
                <a:rect b="b" l="l" r="r" t="t"/>
                <a:pathLst>
                  <a:path extrusionOk="0" h="49" w="6">
                    <a:moveTo>
                      <a:pt x="2" y="0"/>
                    </a:moveTo>
                    <a:lnTo>
                      <a:pt x="1" y="3"/>
                    </a:lnTo>
                    <a:lnTo>
                      <a:pt x="1" y="14"/>
                    </a:lnTo>
                    <a:lnTo>
                      <a:pt x="1" y="26"/>
                    </a:lnTo>
                    <a:lnTo>
                      <a:pt x="2" y="38"/>
                    </a:lnTo>
                    <a:lnTo>
                      <a:pt x="2" y="49"/>
                    </a:lnTo>
                    <a:lnTo>
                      <a:pt x="6" y="49"/>
                    </a:lnTo>
                    <a:lnTo>
                      <a:pt x="6" y="38"/>
                    </a:lnTo>
                    <a:lnTo>
                      <a:pt x="5" y="26"/>
                    </a:lnTo>
                    <a:lnTo>
                      <a:pt x="4" y="14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1" name="Google Shape;641;p29"/>
              <p:cNvSpPr/>
              <p:nvPr/>
            </p:nvSpPr>
            <p:spPr>
              <a:xfrm>
                <a:off x="4300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4" y="44"/>
                    </a:moveTo>
                    <a:lnTo>
                      <a:pt x="6" y="46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2" y="46"/>
                    </a:lnTo>
                    <a:lnTo>
                      <a:pt x="4" y="48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4" y="48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4304" y="2483"/>
                <a:ext cx="21" cy="4"/>
              </a:xfrm>
              <a:custGeom>
                <a:rect b="b" l="l" r="r" t="t"/>
                <a:pathLst>
                  <a:path extrusionOk="0" h="4" w="21">
                    <a:moveTo>
                      <a:pt x="18" y="1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3" name="Google Shape;643;p29"/>
              <p:cNvSpPr/>
              <p:nvPr/>
            </p:nvSpPr>
            <p:spPr>
              <a:xfrm>
                <a:off x="4322" y="2482"/>
                <a:ext cx="4" cy="4"/>
              </a:xfrm>
              <a:custGeom>
                <a:rect b="b" l="l" r="r" t="t"/>
                <a:pathLst>
                  <a:path extrusionOk="0" h="4" w="4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4" name="Google Shape;644;p29"/>
              <p:cNvSpPr/>
              <p:nvPr/>
            </p:nvSpPr>
            <p:spPr>
              <a:xfrm>
                <a:off x="4323" y="2436"/>
                <a:ext cx="5" cy="47"/>
              </a:xfrm>
              <a:custGeom>
                <a:rect b="b" l="l" r="r" t="t"/>
                <a:pathLst>
                  <a:path extrusionOk="0" h="47" w="5">
                    <a:moveTo>
                      <a:pt x="4" y="0"/>
                    </a:moveTo>
                    <a:lnTo>
                      <a:pt x="2" y="3"/>
                    </a:lnTo>
                    <a:lnTo>
                      <a:pt x="0" y="47"/>
                    </a:lnTo>
                    <a:lnTo>
                      <a:pt x="3" y="47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5" name="Google Shape;645;p29"/>
              <p:cNvSpPr/>
              <p:nvPr/>
            </p:nvSpPr>
            <p:spPr>
              <a:xfrm>
                <a:off x="4324" y="2439"/>
                <a:ext cx="6" cy="48"/>
              </a:xfrm>
              <a:custGeom>
                <a:rect b="b" l="l" r="r" t="t"/>
                <a:pathLst>
                  <a:path extrusionOk="0" h="48" w="6">
                    <a:moveTo>
                      <a:pt x="2" y="44"/>
                    </a:moveTo>
                    <a:lnTo>
                      <a:pt x="4" y="46"/>
                    </a:lnTo>
                    <a:lnTo>
                      <a:pt x="4" y="34"/>
                    </a:lnTo>
                    <a:lnTo>
                      <a:pt x="5" y="23"/>
                    </a:lnTo>
                    <a:lnTo>
                      <a:pt x="5" y="1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1"/>
                    </a:lnTo>
                    <a:lnTo>
                      <a:pt x="1" y="23"/>
                    </a:lnTo>
                    <a:lnTo>
                      <a:pt x="0" y="34"/>
                    </a:lnTo>
                    <a:lnTo>
                      <a:pt x="0" y="46"/>
                    </a:lnTo>
                    <a:lnTo>
                      <a:pt x="2" y="48"/>
                    </a:lnTo>
                    <a:lnTo>
                      <a:pt x="0" y="46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6" name="Google Shape;646;p29"/>
              <p:cNvSpPr/>
              <p:nvPr/>
            </p:nvSpPr>
            <p:spPr>
              <a:xfrm>
                <a:off x="4326" y="2482"/>
                <a:ext cx="12" cy="5"/>
              </a:xfrm>
              <a:custGeom>
                <a:rect b="b" l="l" r="r" t="t"/>
                <a:pathLst>
                  <a:path extrusionOk="0" h="5" w="12">
                    <a:moveTo>
                      <a:pt x="8" y="1"/>
                    </a:moveTo>
                    <a:lnTo>
                      <a:pt x="9" y="0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0" y="4"/>
                    </a:lnTo>
                    <a:lnTo>
                      <a:pt x="12" y="3"/>
                    </a:lnTo>
                    <a:lnTo>
                      <a:pt x="12" y="1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7" name="Google Shape;647;p29"/>
              <p:cNvSpPr/>
              <p:nvPr/>
            </p:nvSpPr>
            <p:spPr>
              <a:xfrm>
                <a:off x="4334" y="2436"/>
                <a:ext cx="8" cy="47"/>
              </a:xfrm>
              <a:custGeom>
                <a:rect b="b" l="l" r="r" t="t"/>
                <a:pathLst>
                  <a:path extrusionOk="0" h="47" w="8">
                    <a:moveTo>
                      <a:pt x="6" y="0"/>
                    </a:moveTo>
                    <a:lnTo>
                      <a:pt x="4" y="2"/>
                    </a:lnTo>
                    <a:lnTo>
                      <a:pt x="0" y="47"/>
                    </a:lnTo>
                    <a:lnTo>
                      <a:pt x="4" y="47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4336" y="2438"/>
                <a:ext cx="7" cy="47"/>
              </a:xfrm>
              <a:custGeom>
                <a:rect b="b" l="l" r="r" t="t"/>
                <a:pathLst>
                  <a:path extrusionOk="0" h="47" w="7">
                    <a:moveTo>
                      <a:pt x="3" y="45"/>
                    </a:moveTo>
                    <a:lnTo>
                      <a:pt x="4" y="46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6"/>
                    </a:lnTo>
                    <a:lnTo>
                      <a:pt x="1" y="47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1" y="47"/>
                    </a:lnTo>
                    <a:lnTo>
                      <a:pt x="3" y="45"/>
                    </a:lnTo>
                    <a:close/>
                  </a:path>
                </a:pathLst>
              </a:custGeom>
              <a:solidFill>
                <a:srgbClr val="7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4189" y="2494"/>
                <a:ext cx="257" cy="914"/>
              </a:xfrm>
              <a:custGeom>
                <a:rect b="b" l="l" r="r" t="t"/>
                <a:pathLst>
                  <a:path extrusionOk="0" h="914" w="257">
                    <a:moveTo>
                      <a:pt x="175" y="5"/>
                    </a:moveTo>
                    <a:lnTo>
                      <a:pt x="179" y="9"/>
                    </a:lnTo>
                    <a:lnTo>
                      <a:pt x="184" y="12"/>
                    </a:lnTo>
                    <a:lnTo>
                      <a:pt x="189" y="16"/>
                    </a:lnTo>
                    <a:lnTo>
                      <a:pt x="193" y="20"/>
                    </a:lnTo>
                    <a:lnTo>
                      <a:pt x="198" y="24"/>
                    </a:lnTo>
                    <a:lnTo>
                      <a:pt x="203" y="28"/>
                    </a:lnTo>
                    <a:lnTo>
                      <a:pt x="208" y="32"/>
                    </a:lnTo>
                    <a:lnTo>
                      <a:pt x="212" y="37"/>
                    </a:lnTo>
                    <a:lnTo>
                      <a:pt x="216" y="42"/>
                    </a:lnTo>
                    <a:lnTo>
                      <a:pt x="220" y="47"/>
                    </a:lnTo>
                    <a:lnTo>
                      <a:pt x="223" y="52"/>
                    </a:lnTo>
                    <a:lnTo>
                      <a:pt x="226" y="58"/>
                    </a:lnTo>
                    <a:lnTo>
                      <a:pt x="228" y="64"/>
                    </a:lnTo>
                    <a:lnTo>
                      <a:pt x="230" y="70"/>
                    </a:lnTo>
                    <a:lnTo>
                      <a:pt x="231" y="76"/>
                    </a:lnTo>
                    <a:lnTo>
                      <a:pt x="231" y="83"/>
                    </a:lnTo>
                    <a:lnTo>
                      <a:pt x="251" y="384"/>
                    </a:lnTo>
                    <a:lnTo>
                      <a:pt x="256" y="515"/>
                    </a:lnTo>
                    <a:lnTo>
                      <a:pt x="257" y="565"/>
                    </a:lnTo>
                    <a:lnTo>
                      <a:pt x="257" y="615"/>
                    </a:lnTo>
                    <a:lnTo>
                      <a:pt x="256" y="665"/>
                    </a:lnTo>
                    <a:lnTo>
                      <a:pt x="253" y="714"/>
                    </a:lnTo>
                    <a:lnTo>
                      <a:pt x="248" y="762"/>
                    </a:lnTo>
                    <a:lnTo>
                      <a:pt x="242" y="809"/>
                    </a:lnTo>
                    <a:lnTo>
                      <a:pt x="233" y="855"/>
                    </a:lnTo>
                    <a:lnTo>
                      <a:pt x="222" y="901"/>
                    </a:lnTo>
                    <a:lnTo>
                      <a:pt x="219" y="904"/>
                    </a:lnTo>
                    <a:lnTo>
                      <a:pt x="217" y="907"/>
                    </a:lnTo>
                    <a:lnTo>
                      <a:pt x="214" y="909"/>
                    </a:lnTo>
                    <a:lnTo>
                      <a:pt x="211" y="911"/>
                    </a:lnTo>
                    <a:lnTo>
                      <a:pt x="208" y="913"/>
                    </a:lnTo>
                    <a:lnTo>
                      <a:pt x="204" y="913"/>
                    </a:lnTo>
                    <a:lnTo>
                      <a:pt x="200" y="914"/>
                    </a:lnTo>
                    <a:lnTo>
                      <a:pt x="197" y="913"/>
                    </a:lnTo>
                    <a:lnTo>
                      <a:pt x="53" y="913"/>
                    </a:lnTo>
                    <a:lnTo>
                      <a:pt x="48" y="911"/>
                    </a:lnTo>
                    <a:lnTo>
                      <a:pt x="44" y="908"/>
                    </a:lnTo>
                    <a:lnTo>
                      <a:pt x="41" y="903"/>
                    </a:lnTo>
                    <a:lnTo>
                      <a:pt x="38" y="898"/>
                    </a:lnTo>
                    <a:lnTo>
                      <a:pt x="36" y="892"/>
                    </a:lnTo>
                    <a:lnTo>
                      <a:pt x="34" y="886"/>
                    </a:lnTo>
                    <a:lnTo>
                      <a:pt x="33" y="880"/>
                    </a:lnTo>
                    <a:lnTo>
                      <a:pt x="31" y="875"/>
                    </a:lnTo>
                    <a:lnTo>
                      <a:pt x="24" y="842"/>
                    </a:lnTo>
                    <a:lnTo>
                      <a:pt x="17" y="808"/>
                    </a:lnTo>
                    <a:lnTo>
                      <a:pt x="11" y="774"/>
                    </a:lnTo>
                    <a:lnTo>
                      <a:pt x="7" y="739"/>
                    </a:lnTo>
                    <a:lnTo>
                      <a:pt x="4" y="704"/>
                    </a:lnTo>
                    <a:lnTo>
                      <a:pt x="1" y="668"/>
                    </a:lnTo>
                    <a:lnTo>
                      <a:pt x="0" y="632"/>
                    </a:lnTo>
                    <a:lnTo>
                      <a:pt x="0" y="596"/>
                    </a:lnTo>
                    <a:lnTo>
                      <a:pt x="0" y="478"/>
                    </a:lnTo>
                    <a:lnTo>
                      <a:pt x="4" y="370"/>
                    </a:lnTo>
                    <a:lnTo>
                      <a:pt x="22" y="75"/>
                    </a:lnTo>
                    <a:lnTo>
                      <a:pt x="22" y="69"/>
                    </a:lnTo>
                    <a:lnTo>
                      <a:pt x="24" y="63"/>
                    </a:lnTo>
                    <a:lnTo>
                      <a:pt x="25" y="58"/>
                    </a:lnTo>
                    <a:lnTo>
                      <a:pt x="28" y="53"/>
                    </a:lnTo>
                    <a:lnTo>
                      <a:pt x="31" y="48"/>
                    </a:lnTo>
                    <a:lnTo>
                      <a:pt x="34" y="43"/>
                    </a:lnTo>
                    <a:lnTo>
                      <a:pt x="38" y="39"/>
                    </a:lnTo>
                    <a:lnTo>
                      <a:pt x="41" y="34"/>
                    </a:lnTo>
                    <a:lnTo>
                      <a:pt x="45" y="30"/>
                    </a:lnTo>
                    <a:lnTo>
                      <a:pt x="50" y="26"/>
                    </a:lnTo>
                    <a:lnTo>
                      <a:pt x="54" y="23"/>
                    </a:lnTo>
                    <a:lnTo>
                      <a:pt x="59" y="19"/>
                    </a:lnTo>
                    <a:lnTo>
                      <a:pt x="63" y="16"/>
                    </a:lnTo>
                    <a:lnTo>
                      <a:pt x="68" y="12"/>
                    </a:lnTo>
                    <a:lnTo>
                      <a:pt x="72" y="9"/>
                    </a:lnTo>
                    <a:lnTo>
                      <a:pt x="76" y="6"/>
                    </a:lnTo>
                    <a:lnTo>
                      <a:pt x="82" y="4"/>
                    </a:lnTo>
                    <a:lnTo>
                      <a:pt x="88" y="3"/>
                    </a:lnTo>
                    <a:lnTo>
                      <a:pt x="94" y="2"/>
                    </a:lnTo>
                    <a:lnTo>
                      <a:pt x="101" y="1"/>
                    </a:lnTo>
                    <a:lnTo>
                      <a:pt x="107" y="1"/>
                    </a:lnTo>
                    <a:lnTo>
                      <a:pt x="113" y="0"/>
                    </a:lnTo>
                    <a:lnTo>
                      <a:pt x="119" y="0"/>
                    </a:lnTo>
                    <a:lnTo>
                      <a:pt x="125" y="0"/>
                    </a:lnTo>
                    <a:lnTo>
                      <a:pt x="131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1"/>
                    </a:lnTo>
                    <a:lnTo>
                      <a:pt x="156" y="1"/>
                    </a:lnTo>
                    <a:lnTo>
                      <a:pt x="162" y="2"/>
                    </a:lnTo>
                    <a:lnTo>
                      <a:pt x="168" y="4"/>
                    </a:lnTo>
                    <a:lnTo>
                      <a:pt x="175" y="5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0" name="Google Shape;650;p29"/>
              <p:cNvSpPr txBox="1"/>
              <p:nvPr/>
            </p:nvSpPr>
            <p:spPr>
              <a:xfrm rot="5400000">
                <a:off x="3974" y="2845"/>
                <a:ext cx="69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</p:grpSp>
        <p:grpSp>
          <p:nvGrpSpPr>
            <p:cNvPr id="651" name="Google Shape;651;p29"/>
            <p:cNvGrpSpPr/>
            <p:nvPr/>
          </p:nvGrpSpPr>
          <p:grpSpPr>
            <a:xfrm>
              <a:off x="4506" y="2394"/>
              <a:ext cx="552" cy="1026"/>
              <a:chOff x="4506" y="2416"/>
              <a:chExt cx="552" cy="1026"/>
            </a:xfrm>
          </p:grpSpPr>
          <p:sp>
            <p:nvSpPr>
              <p:cNvPr id="652" name="Google Shape;652;p29"/>
              <p:cNvSpPr/>
              <p:nvPr/>
            </p:nvSpPr>
            <p:spPr>
              <a:xfrm>
                <a:off x="4782" y="2416"/>
                <a:ext cx="276" cy="1026"/>
              </a:xfrm>
              <a:custGeom>
                <a:rect b="b" l="l" r="r" t="t"/>
                <a:pathLst>
                  <a:path extrusionOk="0" h="1026" w="276">
                    <a:moveTo>
                      <a:pt x="190" y="9"/>
                    </a:moveTo>
                    <a:lnTo>
                      <a:pt x="191" y="14"/>
                    </a:lnTo>
                    <a:lnTo>
                      <a:pt x="193" y="20"/>
                    </a:lnTo>
                    <a:lnTo>
                      <a:pt x="196" y="25"/>
                    </a:lnTo>
                    <a:lnTo>
                      <a:pt x="200" y="30"/>
                    </a:lnTo>
                    <a:lnTo>
                      <a:pt x="203" y="35"/>
                    </a:lnTo>
                    <a:lnTo>
                      <a:pt x="205" y="40"/>
                    </a:lnTo>
                    <a:lnTo>
                      <a:pt x="206" y="45"/>
                    </a:lnTo>
                    <a:lnTo>
                      <a:pt x="205" y="50"/>
                    </a:lnTo>
                    <a:lnTo>
                      <a:pt x="202" y="54"/>
                    </a:lnTo>
                    <a:lnTo>
                      <a:pt x="196" y="58"/>
                    </a:lnTo>
                    <a:lnTo>
                      <a:pt x="195" y="67"/>
                    </a:lnTo>
                    <a:lnTo>
                      <a:pt x="195" y="76"/>
                    </a:lnTo>
                    <a:lnTo>
                      <a:pt x="194" y="86"/>
                    </a:lnTo>
                    <a:lnTo>
                      <a:pt x="194" y="95"/>
                    </a:lnTo>
                    <a:lnTo>
                      <a:pt x="194" y="105"/>
                    </a:lnTo>
                    <a:lnTo>
                      <a:pt x="194" y="114"/>
                    </a:lnTo>
                    <a:lnTo>
                      <a:pt x="195" y="124"/>
                    </a:lnTo>
                    <a:lnTo>
                      <a:pt x="195" y="133"/>
                    </a:lnTo>
                    <a:lnTo>
                      <a:pt x="196" y="141"/>
                    </a:lnTo>
                    <a:lnTo>
                      <a:pt x="198" y="150"/>
                    </a:lnTo>
                    <a:lnTo>
                      <a:pt x="201" y="151"/>
                    </a:lnTo>
                    <a:lnTo>
                      <a:pt x="204" y="153"/>
                    </a:lnTo>
                    <a:lnTo>
                      <a:pt x="208" y="154"/>
                    </a:lnTo>
                    <a:lnTo>
                      <a:pt x="212" y="156"/>
                    </a:lnTo>
                    <a:lnTo>
                      <a:pt x="216" y="157"/>
                    </a:lnTo>
                    <a:lnTo>
                      <a:pt x="221" y="159"/>
                    </a:lnTo>
                    <a:lnTo>
                      <a:pt x="225" y="160"/>
                    </a:lnTo>
                    <a:lnTo>
                      <a:pt x="230" y="162"/>
                    </a:lnTo>
                    <a:lnTo>
                      <a:pt x="234" y="163"/>
                    </a:lnTo>
                    <a:lnTo>
                      <a:pt x="237" y="165"/>
                    </a:lnTo>
                    <a:lnTo>
                      <a:pt x="241" y="166"/>
                    </a:lnTo>
                    <a:lnTo>
                      <a:pt x="245" y="167"/>
                    </a:lnTo>
                    <a:lnTo>
                      <a:pt x="248" y="168"/>
                    </a:lnTo>
                    <a:lnTo>
                      <a:pt x="251" y="169"/>
                    </a:lnTo>
                    <a:lnTo>
                      <a:pt x="253" y="171"/>
                    </a:lnTo>
                    <a:lnTo>
                      <a:pt x="256" y="172"/>
                    </a:lnTo>
                    <a:lnTo>
                      <a:pt x="258" y="175"/>
                    </a:lnTo>
                    <a:lnTo>
                      <a:pt x="259" y="177"/>
                    </a:lnTo>
                    <a:lnTo>
                      <a:pt x="261" y="180"/>
                    </a:lnTo>
                    <a:lnTo>
                      <a:pt x="262" y="185"/>
                    </a:lnTo>
                    <a:lnTo>
                      <a:pt x="265" y="400"/>
                    </a:lnTo>
                    <a:lnTo>
                      <a:pt x="274" y="903"/>
                    </a:lnTo>
                    <a:lnTo>
                      <a:pt x="274" y="913"/>
                    </a:lnTo>
                    <a:lnTo>
                      <a:pt x="275" y="924"/>
                    </a:lnTo>
                    <a:lnTo>
                      <a:pt x="276" y="935"/>
                    </a:lnTo>
                    <a:lnTo>
                      <a:pt x="276" y="947"/>
                    </a:lnTo>
                    <a:lnTo>
                      <a:pt x="276" y="958"/>
                    </a:lnTo>
                    <a:lnTo>
                      <a:pt x="275" y="969"/>
                    </a:lnTo>
                    <a:lnTo>
                      <a:pt x="273" y="980"/>
                    </a:lnTo>
                    <a:lnTo>
                      <a:pt x="268" y="989"/>
                    </a:lnTo>
                    <a:lnTo>
                      <a:pt x="261" y="996"/>
                    </a:lnTo>
                    <a:lnTo>
                      <a:pt x="251" y="1002"/>
                    </a:lnTo>
                    <a:lnTo>
                      <a:pt x="231" y="1010"/>
                    </a:lnTo>
                    <a:lnTo>
                      <a:pt x="208" y="1017"/>
                    </a:lnTo>
                    <a:lnTo>
                      <a:pt x="185" y="1021"/>
                    </a:lnTo>
                    <a:lnTo>
                      <a:pt x="161" y="1025"/>
                    </a:lnTo>
                    <a:lnTo>
                      <a:pt x="137" y="1026"/>
                    </a:lnTo>
                    <a:lnTo>
                      <a:pt x="113" y="1025"/>
                    </a:lnTo>
                    <a:lnTo>
                      <a:pt x="90" y="1021"/>
                    </a:lnTo>
                    <a:lnTo>
                      <a:pt x="67" y="1016"/>
                    </a:lnTo>
                    <a:lnTo>
                      <a:pt x="45" y="1008"/>
                    </a:lnTo>
                    <a:lnTo>
                      <a:pt x="25" y="997"/>
                    </a:lnTo>
                    <a:lnTo>
                      <a:pt x="14" y="984"/>
                    </a:lnTo>
                    <a:lnTo>
                      <a:pt x="10" y="900"/>
                    </a:lnTo>
                    <a:lnTo>
                      <a:pt x="0" y="186"/>
                    </a:lnTo>
                    <a:lnTo>
                      <a:pt x="5" y="181"/>
                    </a:lnTo>
                    <a:lnTo>
                      <a:pt x="10" y="176"/>
                    </a:lnTo>
                    <a:lnTo>
                      <a:pt x="16" y="172"/>
                    </a:lnTo>
                    <a:lnTo>
                      <a:pt x="22" y="168"/>
                    </a:lnTo>
                    <a:lnTo>
                      <a:pt x="28" y="165"/>
                    </a:lnTo>
                    <a:lnTo>
                      <a:pt x="34" y="162"/>
                    </a:lnTo>
                    <a:lnTo>
                      <a:pt x="41" y="159"/>
                    </a:lnTo>
                    <a:lnTo>
                      <a:pt x="47" y="157"/>
                    </a:lnTo>
                    <a:lnTo>
                      <a:pt x="54" y="154"/>
                    </a:lnTo>
                    <a:lnTo>
                      <a:pt x="60" y="151"/>
                    </a:lnTo>
                    <a:lnTo>
                      <a:pt x="61" y="142"/>
                    </a:lnTo>
                    <a:lnTo>
                      <a:pt x="61" y="132"/>
                    </a:lnTo>
                    <a:lnTo>
                      <a:pt x="60" y="123"/>
                    </a:lnTo>
                    <a:lnTo>
                      <a:pt x="59" y="113"/>
                    </a:lnTo>
                    <a:lnTo>
                      <a:pt x="58" y="103"/>
                    </a:lnTo>
                    <a:lnTo>
                      <a:pt x="56" y="94"/>
                    </a:lnTo>
                    <a:lnTo>
                      <a:pt x="54" y="84"/>
                    </a:lnTo>
                    <a:lnTo>
                      <a:pt x="53" y="74"/>
                    </a:lnTo>
                    <a:lnTo>
                      <a:pt x="51" y="65"/>
                    </a:lnTo>
                    <a:lnTo>
                      <a:pt x="49" y="56"/>
                    </a:lnTo>
                    <a:lnTo>
                      <a:pt x="49" y="55"/>
                    </a:lnTo>
                    <a:lnTo>
                      <a:pt x="48" y="53"/>
                    </a:lnTo>
                    <a:lnTo>
                      <a:pt x="48" y="52"/>
                    </a:lnTo>
                    <a:lnTo>
                      <a:pt x="47" y="51"/>
                    </a:lnTo>
                    <a:lnTo>
                      <a:pt x="46" y="50"/>
                    </a:lnTo>
                    <a:lnTo>
                      <a:pt x="46" y="48"/>
                    </a:lnTo>
                    <a:lnTo>
                      <a:pt x="46" y="47"/>
                    </a:lnTo>
                    <a:lnTo>
                      <a:pt x="46" y="45"/>
                    </a:lnTo>
                    <a:lnTo>
                      <a:pt x="46" y="44"/>
                    </a:lnTo>
                    <a:lnTo>
                      <a:pt x="46" y="42"/>
                    </a:lnTo>
                    <a:lnTo>
                      <a:pt x="48" y="40"/>
                    </a:lnTo>
                    <a:lnTo>
                      <a:pt x="50" y="38"/>
                    </a:lnTo>
                    <a:lnTo>
                      <a:pt x="52" y="35"/>
                    </a:lnTo>
                    <a:lnTo>
                      <a:pt x="54" y="33"/>
                    </a:lnTo>
                    <a:lnTo>
                      <a:pt x="56" y="31"/>
                    </a:lnTo>
                    <a:lnTo>
                      <a:pt x="57" y="29"/>
                    </a:lnTo>
                    <a:lnTo>
                      <a:pt x="58" y="26"/>
                    </a:lnTo>
                    <a:lnTo>
                      <a:pt x="59" y="23"/>
                    </a:lnTo>
                    <a:lnTo>
                      <a:pt x="59" y="20"/>
                    </a:lnTo>
                    <a:lnTo>
                      <a:pt x="58" y="16"/>
                    </a:lnTo>
                    <a:lnTo>
                      <a:pt x="70" y="11"/>
                    </a:lnTo>
                    <a:lnTo>
                      <a:pt x="82" y="6"/>
                    </a:lnTo>
                    <a:lnTo>
                      <a:pt x="96" y="3"/>
                    </a:lnTo>
                    <a:lnTo>
                      <a:pt x="109" y="1"/>
                    </a:lnTo>
                    <a:lnTo>
                      <a:pt x="123" y="0"/>
                    </a:lnTo>
                    <a:lnTo>
                      <a:pt x="137" y="0"/>
                    </a:lnTo>
                    <a:lnTo>
                      <a:pt x="151" y="1"/>
                    </a:lnTo>
                    <a:lnTo>
                      <a:pt x="165" y="3"/>
                    </a:lnTo>
                    <a:lnTo>
                      <a:pt x="178" y="6"/>
                    </a:lnTo>
                    <a:lnTo>
                      <a:pt x="190" y="10"/>
                    </a:lnTo>
                    <a:lnTo>
                      <a:pt x="190" y="10"/>
                    </a:lnTo>
                    <a:lnTo>
                      <a:pt x="190" y="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3" name="Google Shape;653;p29"/>
              <p:cNvSpPr/>
              <p:nvPr/>
            </p:nvSpPr>
            <p:spPr>
              <a:xfrm>
                <a:off x="4851" y="2432"/>
                <a:ext cx="112" cy="21"/>
              </a:xfrm>
              <a:custGeom>
                <a:rect b="b" l="l" r="r" t="t"/>
                <a:pathLst>
                  <a:path extrusionOk="0" h="21" w="112">
                    <a:moveTo>
                      <a:pt x="112" y="7"/>
                    </a:moveTo>
                    <a:lnTo>
                      <a:pt x="110" y="14"/>
                    </a:lnTo>
                    <a:lnTo>
                      <a:pt x="100" y="13"/>
                    </a:lnTo>
                    <a:lnTo>
                      <a:pt x="89" y="12"/>
                    </a:lnTo>
                    <a:lnTo>
                      <a:pt x="78" y="12"/>
                    </a:lnTo>
                    <a:lnTo>
                      <a:pt x="67" y="12"/>
                    </a:lnTo>
                    <a:lnTo>
                      <a:pt x="55" y="13"/>
                    </a:lnTo>
                    <a:lnTo>
                      <a:pt x="44" y="13"/>
                    </a:lnTo>
                    <a:lnTo>
                      <a:pt x="33" y="15"/>
                    </a:lnTo>
                    <a:lnTo>
                      <a:pt x="23" y="16"/>
                    </a:lnTo>
                    <a:lnTo>
                      <a:pt x="12" y="18"/>
                    </a:lnTo>
                    <a:lnTo>
                      <a:pt x="2" y="21"/>
                    </a:lnTo>
                    <a:lnTo>
                      <a:pt x="1" y="18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2" y="11"/>
                    </a:lnTo>
                    <a:lnTo>
                      <a:pt x="4" y="10"/>
                    </a:lnTo>
                    <a:lnTo>
                      <a:pt x="6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24" y="3"/>
                    </a:lnTo>
                    <a:lnTo>
                      <a:pt x="34" y="1"/>
                    </a:lnTo>
                    <a:lnTo>
                      <a:pt x="44" y="1"/>
                    </a:lnTo>
                    <a:lnTo>
                      <a:pt x="53" y="0"/>
                    </a:lnTo>
                    <a:lnTo>
                      <a:pt x="63" y="0"/>
                    </a:lnTo>
                    <a:lnTo>
                      <a:pt x="73" y="0"/>
                    </a:lnTo>
                    <a:lnTo>
                      <a:pt x="83" y="1"/>
                    </a:lnTo>
                    <a:lnTo>
                      <a:pt x="93" y="2"/>
                    </a:lnTo>
                    <a:lnTo>
                      <a:pt x="102" y="4"/>
                    </a:lnTo>
                    <a:lnTo>
                      <a:pt x="112" y="7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4" name="Google Shape;654;p29"/>
              <p:cNvSpPr/>
              <p:nvPr/>
            </p:nvSpPr>
            <p:spPr>
              <a:xfrm>
                <a:off x="4900" y="2449"/>
                <a:ext cx="3" cy="94"/>
              </a:xfrm>
              <a:custGeom>
                <a:rect b="b" l="l" r="r" t="t"/>
                <a:pathLst>
                  <a:path extrusionOk="0" h="94" w="3">
                    <a:moveTo>
                      <a:pt x="3" y="94"/>
                    </a:moveTo>
                    <a:lnTo>
                      <a:pt x="2" y="86"/>
                    </a:lnTo>
                    <a:lnTo>
                      <a:pt x="1" y="78"/>
                    </a:lnTo>
                    <a:lnTo>
                      <a:pt x="0" y="69"/>
                    </a:lnTo>
                    <a:lnTo>
                      <a:pt x="0" y="5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lnTo>
                      <a:pt x="2" y="9"/>
                    </a:lnTo>
                    <a:lnTo>
                      <a:pt x="2" y="19"/>
                    </a:lnTo>
                    <a:lnTo>
                      <a:pt x="3" y="28"/>
                    </a:lnTo>
                    <a:lnTo>
                      <a:pt x="3" y="39"/>
                    </a:lnTo>
                    <a:lnTo>
                      <a:pt x="3" y="49"/>
                    </a:lnTo>
                    <a:lnTo>
                      <a:pt x="3" y="59"/>
                    </a:lnTo>
                    <a:lnTo>
                      <a:pt x="3" y="69"/>
                    </a:lnTo>
                    <a:lnTo>
                      <a:pt x="3" y="78"/>
                    </a:lnTo>
                    <a:lnTo>
                      <a:pt x="3" y="87"/>
                    </a:lnTo>
                    <a:lnTo>
                      <a:pt x="3" y="94"/>
                    </a:lnTo>
                    <a:lnTo>
                      <a:pt x="3" y="94"/>
                    </a:lnTo>
                    <a:lnTo>
                      <a:pt x="3" y="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4908" y="2449"/>
                <a:ext cx="4" cy="94"/>
              </a:xfrm>
              <a:custGeom>
                <a:rect b="b" l="l" r="r" t="t"/>
                <a:pathLst>
                  <a:path extrusionOk="0" h="94" w="4">
                    <a:moveTo>
                      <a:pt x="3" y="0"/>
                    </a:moveTo>
                    <a:lnTo>
                      <a:pt x="4" y="10"/>
                    </a:lnTo>
                    <a:lnTo>
                      <a:pt x="4" y="19"/>
                    </a:lnTo>
                    <a:lnTo>
                      <a:pt x="4" y="29"/>
                    </a:lnTo>
                    <a:lnTo>
                      <a:pt x="4" y="39"/>
                    </a:lnTo>
                    <a:lnTo>
                      <a:pt x="4" y="49"/>
                    </a:lnTo>
                    <a:lnTo>
                      <a:pt x="4" y="59"/>
                    </a:lnTo>
                    <a:lnTo>
                      <a:pt x="4" y="68"/>
                    </a:lnTo>
                    <a:lnTo>
                      <a:pt x="4" y="77"/>
                    </a:lnTo>
                    <a:lnTo>
                      <a:pt x="4" y="86"/>
                    </a:lnTo>
                    <a:lnTo>
                      <a:pt x="4" y="94"/>
                    </a:lnTo>
                    <a:lnTo>
                      <a:pt x="3" y="85"/>
                    </a:lnTo>
                    <a:lnTo>
                      <a:pt x="2" y="75"/>
                    </a:lnTo>
                    <a:lnTo>
                      <a:pt x="1" y="66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36"/>
                    </a:lnTo>
                    <a:lnTo>
                      <a:pt x="0" y="26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4918" y="2449"/>
                <a:ext cx="4" cy="92"/>
              </a:xfrm>
              <a:custGeom>
                <a:rect b="b" l="l" r="r" t="t"/>
                <a:pathLst>
                  <a:path extrusionOk="0" h="92" w="4">
                    <a:moveTo>
                      <a:pt x="4" y="92"/>
                    </a:moveTo>
                    <a:lnTo>
                      <a:pt x="2" y="85"/>
                    </a:lnTo>
                    <a:lnTo>
                      <a:pt x="1" y="76"/>
                    </a:lnTo>
                    <a:lnTo>
                      <a:pt x="1" y="67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1" y="39"/>
                    </a:lnTo>
                    <a:lnTo>
                      <a:pt x="1" y="29"/>
                    </a:lnTo>
                    <a:lnTo>
                      <a:pt x="1" y="19"/>
                    </a:lnTo>
                    <a:lnTo>
                      <a:pt x="1" y="10"/>
                    </a:lnTo>
                    <a:lnTo>
                      <a:pt x="1" y="0"/>
                    </a:lnTo>
                    <a:lnTo>
                      <a:pt x="2" y="8"/>
                    </a:lnTo>
                    <a:lnTo>
                      <a:pt x="3" y="17"/>
                    </a:lnTo>
                    <a:lnTo>
                      <a:pt x="3" y="26"/>
                    </a:lnTo>
                    <a:lnTo>
                      <a:pt x="4" y="35"/>
                    </a:lnTo>
                    <a:lnTo>
                      <a:pt x="4" y="45"/>
                    </a:lnTo>
                    <a:lnTo>
                      <a:pt x="4" y="54"/>
                    </a:lnTo>
                    <a:lnTo>
                      <a:pt x="3" y="64"/>
                    </a:lnTo>
                    <a:lnTo>
                      <a:pt x="3" y="74"/>
                    </a:lnTo>
                    <a:lnTo>
                      <a:pt x="3" y="83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4" y="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4927" y="2449"/>
                <a:ext cx="2" cy="92"/>
              </a:xfrm>
              <a:custGeom>
                <a:rect b="b" l="l" r="r" t="t"/>
                <a:pathLst>
                  <a:path extrusionOk="0" h="92" w="2">
                    <a:moveTo>
                      <a:pt x="2" y="92"/>
                    </a:moveTo>
                    <a:lnTo>
                      <a:pt x="0" y="0"/>
                    </a:lnTo>
                    <a:lnTo>
                      <a:pt x="2" y="89"/>
                    </a:lnTo>
                    <a:lnTo>
                      <a:pt x="2" y="92"/>
                    </a:lnTo>
                    <a:lnTo>
                      <a:pt x="2" y="92"/>
                    </a:lnTo>
                    <a:lnTo>
                      <a:pt x="2" y="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8" name="Google Shape;658;p29"/>
              <p:cNvSpPr/>
              <p:nvPr/>
            </p:nvSpPr>
            <p:spPr>
              <a:xfrm>
                <a:off x="4966" y="2449"/>
                <a:ext cx="7" cy="37"/>
              </a:xfrm>
              <a:custGeom>
                <a:rect b="b" l="l" r="r" t="t"/>
                <a:pathLst>
                  <a:path extrusionOk="0" h="37" w="7">
                    <a:moveTo>
                      <a:pt x="7" y="8"/>
                    </a:moveTo>
                    <a:lnTo>
                      <a:pt x="5" y="9"/>
                    </a:lnTo>
                    <a:lnTo>
                      <a:pt x="4" y="12"/>
                    </a:lnTo>
                    <a:lnTo>
                      <a:pt x="3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0" y="29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59" name="Google Shape;659;p29"/>
              <p:cNvSpPr/>
              <p:nvPr/>
            </p:nvSpPr>
            <p:spPr>
              <a:xfrm>
                <a:off x="4883" y="2452"/>
                <a:ext cx="5" cy="91"/>
              </a:xfrm>
              <a:custGeom>
                <a:rect b="b" l="l" r="r" t="t"/>
                <a:pathLst>
                  <a:path extrusionOk="0" h="91" w="5">
                    <a:moveTo>
                      <a:pt x="5" y="91"/>
                    </a:moveTo>
                    <a:lnTo>
                      <a:pt x="3" y="9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91"/>
                    </a:lnTo>
                    <a:lnTo>
                      <a:pt x="5" y="91"/>
                    </a:lnTo>
                    <a:lnTo>
                      <a:pt x="5" y="91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4892" y="2452"/>
                <a:ext cx="4" cy="88"/>
              </a:xfrm>
              <a:custGeom>
                <a:rect b="b" l="l" r="r" t="t"/>
                <a:pathLst>
                  <a:path extrusionOk="0" h="88" w="4">
                    <a:moveTo>
                      <a:pt x="3" y="88"/>
                    </a:moveTo>
                    <a:lnTo>
                      <a:pt x="2" y="81"/>
                    </a:lnTo>
                    <a:lnTo>
                      <a:pt x="1" y="73"/>
                    </a:lnTo>
                    <a:lnTo>
                      <a:pt x="1" y="65"/>
                    </a:lnTo>
                    <a:lnTo>
                      <a:pt x="0" y="56"/>
                    </a:lnTo>
                    <a:lnTo>
                      <a:pt x="0" y="46"/>
                    </a:lnTo>
                    <a:lnTo>
                      <a:pt x="0" y="36"/>
                    </a:lnTo>
                    <a:lnTo>
                      <a:pt x="1" y="27"/>
                    </a:lnTo>
                    <a:lnTo>
                      <a:pt x="1" y="17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4" y="88"/>
                    </a:lnTo>
                    <a:lnTo>
                      <a:pt x="4" y="88"/>
                    </a:lnTo>
                    <a:lnTo>
                      <a:pt x="3" y="8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1" name="Google Shape;661;p29"/>
              <p:cNvSpPr/>
              <p:nvPr/>
            </p:nvSpPr>
            <p:spPr>
              <a:xfrm>
                <a:off x="4935" y="2451"/>
                <a:ext cx="2" cy="89"/>
              </a:xfrm>
              <a:custGeom>
                <a:rect b="b" l="l" r="r" t="t"/>
                <a:pathLst>
                  <a:path extrusionOk="0" h="89" w="2">
                    <a:moveTo>
                      <a:pt x="0" y="0"/>
                    </a:moveTo>
                    <a:lnTo>
                      <a:pt x="2" y="89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2" name="Google Shape;662;p29"/>
              <p:cNvSpPr/>
              <p:nvPr/>
            </p:nvSpPr>
            <p:spPr>
              <a:xfrm>
                <a:off x="4943" y="2451"/>
                <a:ext cx="2" cy="87"/>
              </a:xfrm>
              <a:custGeom>
                <a:rect b="b" l="l" r="r" t="t"/>
                <a:pathLst>
                  <a:path extrusionOk="0" h="87" w="2">
                    <a:moveTo>
                      <a:pt x="0" y="0"/>
                    </a:moveTo>
                    <a:lnTo>
                      <a:pt x="2" y="1"/>
                    </a:lnTo>
                    <a:lnTo>
                      <a:pt x="2" y="87"/>
                    </a:lnTo>
                    <a:lnTo>
                      <a:pt x="0" y="87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3" name="Google Shape;663;p29"/>
              <p:cNvSpPr/>
              <p:nvPr/>
            </p:nvSpPr>
            <p:spPr>
              <a:xfrm>
                <a:off x="4876" y="2453"/>
                <a:ext cx="3" cy="80"/>
              </a:xfrm>
              <a:custGeom>
                <a:rect b="b" l="l" r="r" t="t"/>
                <a:pathLst>
                  <a:path extrusionOk="0" h="80" w="3">
                    <a:moveTo>
                      <a:pt x="2" y="79"/>
                    </a:moveTo>
                    <a:lnTo>
                      <a:pt x="2" y="71"/>
                    </a:lnTo>
                    <a:lnTo>
                      <a:pt x="2" y="63"/>
                    </a:lnTo>
                    <a:lnTo>
                      <a:pt x="1" y="55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0" y="31"/>
                    </a:lnTo>
                    <a:lnTo>
                      <a:pt x="0" y="23"/>
                    </a:lnTo>
                    <a:lnTo>
                      <a:pt x="0" y="15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" y="7"/>
                    </a:lnTo>
                    <a:lnTo>
                      <a:pt x="2" y="15"/>
                    </a:lnTo>
                    <a:lnTo>
                      <a:pt x="3" y="24"/>
                    </a:lnTo>
                    <a:lnTo>
                      <a:pt x="3" y="33"/>
                    </a:lnTo>
                    <a:lnTo>
                      <a:pt x="3" y="42"/>
                    </a:lnTo>
                    <a:lnTo>
                      <a:pt x="3" y="51"/>
                    </a:lnTo>
                    <a:lnTo>
                      <a:pt x="3" y="59"/>
                    </a:lnTo>
                    <a:lnTo>
                      <a:pt x="2" y="67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2" y="7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4" name="Google Shape;664;p29"/>
              <p:cNvSpPr/>
              <p:nvPr/>
            </p:nvSpPr>
            <p:spPr>
              <a:xfrm>
                <a:off x="4950" y="2453"/>
                <a:ext cx="2" cy="66"/>
              </a:xfrm>
              <a:custGeom>
                <a:rect b="b" l="l" r="r" t="t"/>
                <a:pathLst>
                  <a:path extrusionOk="0" h="66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66"/>
                    </a:lnTo>
                    <a:lnTo>
                      <a:pt x="0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5" name="Google Shape;665;p29"/>
              <p:cNvSpPr/>
              <p:nvPr/>
            </p:nvSpPr>
            <p:spPr>
              <a:xfrm>
                <a:off x="4868" y="2455"/>
                <a:ext cx="5" cy="90"/>
              </a:xfrm>
              <a:custGeom>
                <a:rect b="b" l="l" r="r" t="t"/>
                <a:pathLst>
                  <a:path extrusionOk="0" h="90" w="5">
                    <a:moveTo>
                      <a:pt x="4" y="90"/>
                    </a:moveTo>
                    <a:lnTo>
                      <a:pt x="4" y="82"/>
                    </a:lnTo>
                    <a:lnTo>
                      <a:pt x="4" y="73"/>
                    </a:lnTo>
                    <a:lnTo>
                      <a:pt x="3" y="64"/>
                    </a:lnTo>
                    <a:lnTo>
                      <a:pt x="2" y="55"/>
                    </a:lnTo>
                    <a:lnTo>
                      <a:pt x="2" y="46"/>
                    </a:lnTo>
                    <a:lnTo>
                      <a:pt x="2" y="36"/>
                    </a:lnTo>
                    <a:lnTo>
                      <a:pt x="1" y="27"/>
                    </a:lnTo>
                    <a:lnTo>
                      <a:pt x="1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4" y="9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6" name="Google Shape;666;p29"/>
              <p:cNvSpPr/>
              <p:nvPr/>
            </p:nvSpPr>
            <p:spPr>
              <a:xfrm>
                <a:off x="4844" y="2458"/>
                <a:ext cx="2" cy="35"/>
              </a:xfrm>
              <a:custGeom>
                <a:rect b="b" l="l" r="r" t="t"/>
                <a:pathLst>
                  <a:path extrusionOk="0" h="35" w="2">
                    <a:moveTo>
                      <a:pt x="2" y="35"/>
                    </a:moveTo>
                    <a:lnTo>
                      <a:pt x="2" y="31"/>
                    </a:lnTo>
                    <a:lnTo>
                      <a:pt x="2" y="27"/>
                    </a:lnTo>
                    <a:lnTo>
                      <a:pt x="1" y="24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2" y="35"/>
                    </a:lnTo>
                    <a:lnTo>
                      <a:pt x="2" y="35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7" name="Google Shape;667;p29"/>
              <p:cNvSpPr/>
              <p:nvPr/>
            </p:nvSpPr>
            <p:spPr>
              <a:xfrm>
                <a:off x="4862" y="2458"/>
                <a:ext cx="1" cy="12"/>
              </a:xfrm>
              <a:custGeom>
                <a:rect b="b" l="l" r="r" t="t"/>
                <a:pathLst>
                  <a:path extrusionOk="0" h="12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8" name="Google Shape;668;p29"/>
              <p:cNvSpPr/>
              <p:nvPr/>
            </p:nvSpPr>
            <p:spPr>
              <a:xfrm>
                <a:off x="4957" y="2460"/>
                <a:ext cx="1" cy="66"/>
              </a:xfrm>
              <a:custGeom>
                <a:rect b="b" l="l" r="r" t="t"/>
                <a:pathLst>
                  <a:path extrusionOk="0" h="66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66"/>
                    </a:lnTo>
                    <a:lnTo>
                      <a:pt x="0" y="6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69" name="Google Shape;669;p29"/>
              <p:cNvSpPr/>
              <p:nvPr/>
            </p:nvSpPr>
            <p:spPr>
              <a:xfrm>
                <a:off x="4863" y="2479"/>
                <a:ext cx="2" cy="30"/>
              </a:xfrm>
              <a:custGeom>
                <a:rect b="b" l="l" r="r" t="t"/>
                <a:pathLst>
                  <a:path extrusionOk="0" h="30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0" name="Google Shape;670;p29"/>
              <p:cNvSpPr/>
              <p:nvPr/>
            </p:nvSpPr>
            <p:spPr>
              <a:xfrm>
                <a:off x="4851" y="2481"/>
                <a:ext cx="2" cy="12"/>
              </a:xfrm>
              <a:custGeom>
                <a:rect b="b" l="l" r="r" t="t"/>
                <a:pathLst>
                  <a:path extrusionOk="0" h="12" w="2">
                    <a:moveTo>
                      <a:pt x="2" y="12"/>
                    </a:moveTo>
                    <a:lnTo>
                      <a:pt x="0" y="0"/>
                    </a:lnTo>
                    <a:lnTo>
                      <a:pt x="2" y="7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1" name="Google Shape;671;p29"/>
              <p:cNvSpPr/>
              <p:nvPr/>
            </p:nvSpPr>
            <p:spPr>
              <a:xfrm>
                <a:off x="4863" y="2512"/>
                <a:ext cx="2" cy="31"/>
              </a:xfrm>
              <a:custGeom>
                <a:rect b="b" l="l" r="r" t="t"/>
                <a:pathLst>
                  <a:path extrusionOk="0" h="31" w="2">
                    <a:moveTo>
                      <a:pt x="0" y="0"/>
                    </a:moveTo>
                    <a:lnTo>
                      <a:pt x="2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2" name="Google Shape;672;p29"/>
              <p:cNvSpPr/>
              <p:nvPr/>
            </p:nvSpPr>
            <p:spPr>
              <a:xfrm>
                <a:off x="4964" y="2512"/>
                <a:ext cx="2" cy="33"/>
              </a:xfrm>
              <a:custGeom>
                <a:rect b="b" l="l" r="r" t="t"/>
                <a:pathLst>
                  <a:path extrusionOk="0" h="33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33"/>
                    </a:lnTo>
                    <a:lnTo>
                      <a:pt x="1" y="33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3" name="Google Shape;673;p29"/>
              <p:cNvSpPr/>
              <p:nvPr/>
            </p:nvSpPr>
            <p:spPr>
              <a:xfrm>
                <a:off x="4957" y="2529"/>
                <a:ext cx="1" cy="7"/>
              </a:xfrm>
              <a:custGeom>
                <a:rect b="b" l="l" r="r" t="t"/>
                <a:pathLst>
                  <a:path extrusionOk="0" h="7" w="1">
                    <a:moveTo>
                      <a:pt x="0" y="0"/>
                    </a:moveTo>
                    <a:lnTo>
                      <a:pt x="1" y="1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4" name="Google Shape;674;p29"/>
              <p:cNvSpPr/>
              <p:nvPr/>
            </p:nvSpPr>
            <p:spPr>
              <a:xfrm>
                <a:off x="4854" y="2543"/>
                <a:ext cx="1" cy="9"/>
              </a:xfrm>
              <a:custGeom>
                <a:rect b="b" l="l" r="r" t="t"/>
                <a:pathLst>
                  <a:path extrusionOk="0" h="9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5" name="Google Shape;675;p29"/>
              <p:cNvSpPr/>
              <p:nvPr/>
            </p:nvSpPr>
            <p:spPr>
              <a:xfrm>
                <a:off x="4855" y="2548"/>
                <a:ext cx="110" cy="14"/>
              </a:xfrm>
              <a:custGeom>
                <a:rect b="b" l="l" r="r" t="t"/>
                <a:pathLst>
                  <a:path extrusionOk="0" h="14" w="110">
                    <a:moveTo>
                      <a:pt x="109" y="9"/>
                    </a:moveTo>
                    <a:lnTo>
                      <a:pt x="99" y="8"/>
                    </a:lnTo>
                    <a:lnTo>
                      <a:pt x="88" y="7"/>
                    </a:lnTo>
                    <a:lnTo>
                      <a:pt x="78" y="6"/>
                    </a:lnTo>
                    <a:lnTo>
                      <a:pt x="66" y="6"/>
                    </a:lnTo>
                    <a:lnTo>
                      <a:pt x="55" y="6"/>
                    </a:lnTo>
                    <a:lnTo>
                      <a:pt x="44" y="7"/>
                    </a:lnTo>
                    <a:lnTo>
                      <a:pt x="33" y="8"/>
                    </a:lnTo>
                    <a:lnTo>
                      <a:pt x="22" y="9"/>
                    </a:lnTo>
                    <a:lnTo>
                      <a:pt x="11" y="12"/>
                    </a:lnTo>
                    <a:lnTo>
                      <a:pt x="0" y="14"/>
                    </a:lnTo>
                    <a:lnTo>
                      <a:pt x="9" y="9"/>
                    </a:lnTo>
                    <a:lnTo>
                      <a:pt x="19" y="5"/>
                    </a:lnTo>
                    <a:lnTo>
                      <a:pt x="30" y="3"/>
                    </a:lnTo>
                    <a:lnTo>
                      <a:pt x="40" y="1"/>
                    </a:lnTo>
                    <a:lnTo>
                      <a:pt x="52" y="0"/>
                    </a:lnTo>
                    <a:lnTo>
                      <a:pt x="63" y="0"/>
                    </a:lnTo>
                    <a:lnTo>
                      <a:pt x="74" y="1"/>
                    </a:lnTo>
                    <a:lnTo>
                      <a:pt x="85" y="2"/>
                    </a:lnTo>
                    <a:lnTo>
                      <a:pt x="96" y="3"/>
                    </a:lnTo>
                    <a:lnTo>
                      <a:pt x="106" y="6"/>
                    </a:lnTo>
                    <a:lnTo>
                      <a:pt x="110" y="9"/>
                    </a:lnTo>
                    <a:lnTo>
                      <a:pt x="110" y="9"/>
                    </a:lnTo>
                    <a:lnTo>
                      <a:pt x="109" y="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6" name="Google Shape;676;p29"/>
              <p:cNvSpPr/>
              <p:nvPr/>
            </p:nvSpPr>
            <p:spPr>
              <a:xfrm>
                <a:off x="4808" y="2568"/>
                <a:ext cx="203" cy="27"/>
              </a:xfrm>
              <a:custGeom>
                <a:rect b="b" l="l" r="r" t="t"/>
                <a:pathLst>
                  <a:path extrusionOk="0" h="27" w="203">
                    <a:moveTo>
                      <a:pt x="202" y="20"/>
                    </a:moveTo>
                    <a:lnTo>
                      <a:pt x="183" y="17"/>
                    </a:lnTo>
                    <a:lnTo>
                      <a:pt x="163" y="15"/>
                    </a:lnTo>
                    <a:lnTo>
                      <a:pt x="142" y="14"/>
                    </a:lnTo>
                    <a:lnTo>
                      <a:pt x="121" y="13"/>
                    </a:lnTo>
                    <a:lnTo>
                      <a:pt x="101" y="13"/>
                    </a:lnTo>
                    <a:lnTo>
                      <a:pt x="80" y="14"/>
                    </a:lnTo>
                    <a:lnTo>
                      <a:pt x="60" y="16"/>
                    </a:lnTo>
                    <a:lnTo>
                      <a:pt x="39" y="19"/>
                    </a:lnTo>
                    <a:lnTo>
                      <a:pt x="20" y="23"/>
                    </a:lnTo>
                    <a:lnTo>
                      <a:pt x="0" y="27"/>
                    </a:lnTo>
                    <a:lnTo>
                      <a:pt x="18" y="19"/>
                    </a:lnTo>
                    <a:lnTo>
                      <a:pt x="37" y="12"/>
                    </a:lnTo>
                    <a:lnTo>
                      <a:pt x="58" y="6"/>
                    </a:lnTo>
                    <a:lnTo>
                      <a:pt x="79" y="2"/>
                    </a:lnTo>
                    <a:lnTo>
                      <a:pt x="100" y="0"/>
                    </a:lnTo>
                    <a:lnTo>
                      <a:pt x="122" y="0"/>
                    </a:lnTo>
                    <a:lnTo>
                      <a:pt x="143" y="2"/>
                    </a:lnTo>
                    <a:lnTo>
                      <a:pt x="164" y="6"/>
                    </a:lnTo>
                    <a:lnTo>
                      <a:pt x="184" y="12"/>
                    </a:lnTo>
                    <a:lnTo>
                      <a:pt x="203" y="20"/>
                    </a:lnTo>
                    <a:lnTo>
                      <a:pt x="203" y="20"/>
                    </a:lnTo>
                    <a:lnTo>
                      <a:pt x="202" y="20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7" name="Google Shape;677;p29"/>
              <p:cNvSpPr/>
              <p:nvPr/>
            </p:nvSpPr>
            <p:spPr>
              <a:xfrm>
                <a:off x="4790" y="2588"/>
                <a:ext cx="224" cy="47"/>
              </a:xfrm>
              <a:custGeom>
                <a:rect b="b" l="l" r="r" t="t"/>
                <a:pathLst>
                  <a:path extrusionOk="0" h="47" w="224">
                    <a:moveTo>
                      <a:pt x="224" y="9"/>
                    </a:moveTo>
                    <a:lnTo>
                      <a:pt x="223" y="10"/>
                    </a:lnTo>
                    <a:lnTo>
                      <a:pt x="221" y="12"/>
                    </a:lnTo>
                    <a:lnTo>
                      <a:pt x="220" y="14"/>
                    </a:lnTo>
                    <a:lnTo>
                      <a:pt x="219" y="17"/>
                    </a:lnTo>
                    <a:lnTo>
                      <a:pt x="218" y="20"/>
                    </a:lnTo>
                    <a:lnTo>
                      <a:pt x="217" y="23"/>
                    </a:lnTo>
                    <a:lnTo>
                      <a:pt x="217" y="26"/>
                    </a:lnTo>
                    <a:lnTo>
                      <a:pt x="218" y="29"/>
                    </a:lnTo>
                    <a:lnTo>
                      <a:pt x="219" y="31"/>
                    </a:lnTo>
                    <a:lnTo>
                      <a:pt x="221" y="33"/>
                    </a:lnTo>
                    <a:lnTo>
                      <a:pt x="199" y="31"/>
                    </a:lnTo>
                    <a:lnTo>
                      <a:pt x="177" y="29"/>
                    </a:lnTo>
                    <a:lnTo>
                      <a:pt x="155" y="27"/>
                    </a:lnTo>
                    <a:lnTo>
                      <a:pt x="132" y="26"/>
                    </a:lnTo>
                    <a:lnTo>
                      <a:pt x="109" y="27"/>
                    </a:lnTo>
                    <a:lnTo>
                      <a:pt x="87" y="28"/>
                    </a:lnTo>
                    <a:lnTo>
                      <a:pt x="64" y="31"/>
                    </a:lnTo>
                    <a:lnTo>
                      <a:pt x="43" y="35"/>
                    </a:lnTo>
                    <a:lnTo>
                      <a:pt x="22" y="40"/>
                    </a:lnTo>
                    <a:lnTo>
                      <a:pt x="2" y="47"/>
                    </a:lnTo>
                    <a:lnTo>
                      <a:pt x="0" y="42"/>
                    </a:lnTo>
                    <a:lnTo>
                      <a:pt x="0" y="37"/>
                    </a:lnTo>
                    <a:lnTo>
                      <a:pt x="1" y="32"/>
                    </a:lnTo>
                    <a:lnTo>
                      <a:pt x="2" y="28"/>
                    </a:lnTo>
                    <a:lnTo>
                      <a:pt x="4" y="25"/>
                    </a:lnTo>
                    <a:lnTo>
                      <a:pt x="7" y="22"/>
                    </a:lnTo>
                    <a:lnTo>
                      <a:pt x="10" y="19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1" y="14"/>
                    </a:lnTo>
                    <a:lnTo>
                      <a:pt x="40" y="9"/>
                    </a:lnTo>
                    <a:lnTo>
                      <a:pt x="60" y="5"/>
                    </a:lnTo>
                    <a:lnTo>
                      <a:pt x="80" y="3"/>
                    </a:lnTo>
                    <a:lnTo>
                      <a:pt x="101" y="1"/>
                    </a:lnTo>
                    <a:lnTo>
                      <a:pt x="122" y="0"/>
                    </a:lnTo>
                    <a:lnTo>
                      <a:pt x="142" y="0"/>
                    </a:lnTo>
                    <a:lnTo>
                      <a:pt x="163" y="1"/>
                    </a:lnTo>
                    <a:lnTo>
                      <a:pt x="183" y="3"/>
                    </a:lnTo>
                    <a:lnTo>
                      <a:pt x="204" y="5"/>
                    </a:lnTo>
                    <a:lnTo>
                      <a:pt x="224" y="9"/>
                    </a:lnTo>
                    <a:lnTo>
                      <a:pt x="224" y="9"/>
                    </a:lnTo>
                    <a:lnTo>
                      <a:pt x="224" y="9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8" name="Google Shape;678;p29"/>
              <p:cNvSpPr/>
              <p:nvPr/>
            </p:nvSpPr>
            <p:spPr>
              <a:xfrm>
                <a:off x="5019" y="2602"/>
                <a:ext cx="16" cy="26"/>
              </a:xfrm>
              <a:custGeom>
                <a:rect b="b" l="l" r="r" t="t"/>
                <a:pathLst>
                  <a:path extrusionOk="0" h="26" w="16">
                    <a:moveTo>
                      <a:pt x="16" y="14"/>
                    </a:moveTo>
                    <a:lnTo>
                      <a:pt x="14" y="26"/>
                    </a:lnTo>
                    <a:lnTo>
                      <a:pt x="0" y="21"/>
                    </a:lnTo>
                    <a:lnTo>
                      <a:pt x="2" y="20"/>
                    </a:lnTo>
                    <a:lnTo>
                      <a:pt x="4" y="18"/>
                    </a:lnTo>
                    <a:lnTo>
                      <a:pt x="6" y="17"/>
                    </a:lnTo>
                    <a:lnTo>
                      <a:pt x="8" y="14"/>
                    </a:lnTo>
                    <a:lnTo>
                      <a:pt x="9" y="12"/>
                    </a:lnTo>
                    <a:lnTo>
                      <a:pt x="10" y="10"/>
                    </a:lnTo>
                    <a:lnTo>
                      <a:pt x="10" y="7"/>
                    </a:lnTo>
                    <a:lnTo>
                      <a:pt x="9" y="5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3" y="5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5" y="11"/>
                    </a:lnTo>
                    <a:lnTo>
                      <a:pt x="15" y="13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6" y="14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79" name="Google Shape;679;p29"/>
              <p:cNvSpPr/>
              <p:nvPr/>
            </p:nvSpPr>
            <p:spPr>
              <a:xfrm>
                <a:off x="4792" y="2627"/>
                <a:ext cx="241" cy="26"/>
              </a:xfrm>
              <a:custGeom>
                <a:rect b="b" l="l" r="r" t="t"/>
                <a:pathLst>
                  <a:path extrusionOk="0" h="26" w="241">
                    <a:moveTo>
                      <a:pt x="238" y="12"/>
                    </a:moveTo>
                    <a:lnTo>
                      <a:pt x="241" y="17"/>
                    </a:lnTo>
                    <a:lnTo>
                      <a:pt x="220" y="11"/>
                    </a:lnTo>
                    <a:lnTo>
                      <a:pt x="197" y="8"/>
                    </a:lnTo>
                    <a:lnTo>
                      <a:pt x="173" y="5"/>
                    </a:lnTo>
                    <a:lnTo>
                      <a:pt x="148" y="4"/>
                    </a:lnTo>
                    <a:lnTo>
                      <a:pt x="122" y="4"/>
                    </a:lnTo>
                    <a:lnTo>
                      <a:pt x="97" y="6"/>
                    </a:lnTo>
                    <a:lnTo>
                      <a:pt x="71" y="9"/>
                    </a:lnTo>
                    <a:lnTo>
                      <a:pt x="46" y="13"/>
                    </a:lnTo>
                    <a:lnTo>
                      <a:pt x="22" y="19"/>
                    </a:lnTo>
                    <a:lnTo>
                      <a:pt x="0" y="26"/>
                    </a:lnTo>
                    <a:lnTo>
                      <a:pt x="8" y="20"/>
                    </a:lnTo>
                    <a:lnTo>
                      <a:pt x="17" y="15"/>
                    </a:lnTo>
                    <a:lnTo>
                      <a:pt x="27" y="11"/>
                    </a:lnTo>
                    <a:lnTo>
                      <a:pt x="36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67" y="3"/>
                    </a:lnTo>
                    <a:lnTo>
                      <a:pt x="78" y="1"/>
                    </a:lnTo>
                    <a:lnTo>
                      <a:pt x="88" y="1"/>
                    </a:lnTo>
                    <a:lnTo>
                      <a:pt x="99" y="0"/>
                    </a:lnTo>
                    <a:lnTo>
                      <a:pt x="113" y="0"/>
                    </a:lnTo>
                    <a:lnTo>
                      <a:pt x="128" y="0"/>
                    </a:lnTo>
                    <a:lnTo>
                      <a:pt x="142" y="0"/>
                    </a:lnTo>
                    <a:lnTo>
                      <a:pt x="156" y="0"/>
                    </a:lnTo>
                    <a:lnTo>
                      <a:pt x="171" y="0"/>
                    </a:lnTo>
                    <a:lnTo>
                      <a:pt x="185" y="1"/>
                    </a:lnTo>
                    <a:lnTo>
                      <a:pt x="199" y="2"/>
                    </a:lnTo>
                    <a:lnTo>
                      <a:pt x="212" y="4"/>
                    </a:lnTo>
                    <a:lnTo>
                      <a:pt x="226" y="7"/>
                    </a:lnTo>
                    <a:lnTo>
                      <a:pt x="238" y="12"/>
                    </a:lnTo>
                    <a:lnTo>
                      <a:pt x="238" y="12"/>
                    </a:lnTo>
                    <a:close/>
                  </a:path>
                </a:pathLst>
              </a:custGeom>
              <a:solidFill>
                <a:srgbClr val="66E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0" name="Google Shape;680;p29"/>
              <p:cNvSpPr/>
              <p:nvPr/>
            </p:nvSpPr>
            <p:spPr>
              <a:xfrm>
                <a:off x="4793" y="2649"/>
                <a:ext cx="252" cy="693"/>
              </a:xfrm>
              <a:custGeom>
                <a:rect b="b" l="l" r="r" t="t"/>
                <a:pathLst>
                  <a:path extrusionOk="0" h="693" w="252">
                    <a:moveTo>
                      <a:pt x="240" y="16"/>
                    </a:moveTo>
                    <a:lnTo>
                      <a:pt x="244" y="35"/>
                    </a:lnTo>
                    <a:lnTo>
                      <a:pt x="252" y="658"/>
                    </a:lnTo>
                    <a:lnTo>
                      <a:pt x="245" y="665"/>
                    </a:lnTo>
                    <a:lnTo>
                      <a:pt x="237" y="670"/>
                    </a:lnTo>
                    <a:lnTo>
                      <a:pt x="229" y="675"/>
                    </a:lnTo>
                    <a:lnTo>
                      <a:pt x="220" y="678"/>
                    </a:lnTo>
                    <a:lnTo>
                      <a:pt x="210" y="681"/>
                    </a:lnTo>
                    <a:lnTo>
                      <a:pt x="201" y="683"/>
                    </a:lnTo>
                    <a:lnTo>
                      <a:pt x="192" y="685"/>
                    </a:lnTo>
                    <a:lnTo>
                      <a:pt x="182" y="687"/>
                    </a:lnTo>
                    <a:lnTo>
                      <a:pt x="173" y="688"/>
                    </a:lnTo>
                    <a:lnTo>
                      <a:pt x="164" y="691"/>
                    </a:lnTo>
                    <a:lnTo>
                      <a:pt x="148" y="692"/>
                    </a:lnTo>
                    <a:lnTo>
                      <a:pt x="132" y="692"/>
                    </a:lnTo>
                    <a:lnTo>
                      <a:pt x="117" y="693"/>
                    </a:lnTo>
                    <a:lnTo>
                      <a:pt x="102" y="692"/>
                    </a:lnTo>
                    <a:lnTo>
                      <a:pt x="87" y="691"/>
                    </a:lnTo>
                    <a:lnTo>
                      <a:pt x="73" y="689"/>
                    </a:lnTo>
                    <a:lnTo>
                      <a:pt x="58" y="687"/>
                    </a:lnTo>
                    <a:lnTo>
                      <a:pt x="44" y="683"/>
                    </a:lnTo>
                    <a:lnTo>
                      <a:pt x="30" y="678"/>
                    </a:lnTo>
                    <a:lnTo>
                      <a:pt x="16" y="672"/>
                    </a:lnTo>
                    <a:lnTo>
                      <a:pt x="9" y="660"/>
                    </a:lnTo>
                    <a:lnTo>
                      <a:pt x="0" y="23"/>
                    </a:lnTo>
                    <a:lnTo>
                      <a:pt x="18" y="16"/>
                    </a:lnTo>
                    <a:lnTo>
                      <a:pt x="36" y="11"/>
                    </a:lnTo>
                    <a:lnTo>
                      <a:pt x="55" y="6"/>
                    </a:lnTo>
                    <a:lnTo>
                      <a:pt x="74" y="4"/>
                    </a:lnTo>
                    <a:lnTo>
                      <a:pt x="93" y="2"/>
                    </a:lnTo>
                    <a:lnTo>
                      <a:pt x="113" y="1"/>
                    </a:lnTo>
                    <a:lnTo>
                      <a:pt x="133" y="0"/>
                    </a:lnTo>
                    <a:lnTo>
                      <a:pt x="153" y="0"/>
                    </a:lnTo>
                    <a:lnTo>
                      <a:pt x="173" y="1"/>
                    </a:lnTo>
                    <a:lnTo>
                      <a:pt x="193" y="2"/>
                    </a:lnTo>
                    <a:lnTo>
                      <a:pt x="197" y="3"/>
                    </a:lnTo>
                    <a:lnTo>
                      <a:pt x="202" y="4"/>
                    </a:lnTo>
                    <a:lnTo>
                      <a:pt x="206" y="5"/>
                    </a:lnTo>
                    <a:lnTo>
                      <a:pt x="211" y="6"/>
                    </a:lnTo>
                    <a:lnTo>
                      <a:pt x="216" y="7"/>
                    </a:lnTo>
                    <a:lnTo>
                      <a:pt x="221" y="8"/>
                    </a:lnTo>
                    <a:lnTo>
                      <a:pt x="227" y="9"/>
                    </a:lnTo>
                    <a:lnTo>
                      <a:pt x="231" y="11"/>
                    </a:lnTo>
                    <a:lnTo>
                      <a:pt x="236" y="13"/>
                    </a:lnTo>
                    <a:lnTo>
                      <a:pt x="240" y="16"/>
                    </a:lnTo>
                    <a:lnTo>
                      <a:pt x="240" y="16"/>
                    </a:lnTo>
                    <a:lnTo>
                      <a:pt x="240" y="16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1" name="Google Shape;681;p29"/>
              <p:cNvSpPr/>
              <p:nvPr/>
            </p:nvSpPr>
            <p:spPr>
              <a:xfrm>
                <a:off x="4804" y="3328"/>
                <a:ext cx="241" cy="37"/>
              </a:xfrm>
              <a:custGeom>
                <a:rect b="b" l="l" r="r" t="t"/>
                <a:pathLst>
                  <a:path extrusionOk="0" h="37" w="241">
                    <a:moveTo>
                      <a:pt x="241" y="0"/>
                    </a:moveTo>
                    <a:lnTo>
                      <a:pt x="239" y="6"/>
                    </a:lnTo>
                    <a:lnTo>
                      <a:pt x="236" y="10"/>
                    </a:lnTo>
                    <a:lnTo>
                      <a:pt x="231" y="14"/>
                    </a:lnTo>
                    <a:lnTo>
                      <a:pt x="227" y="17"/>
                    </a:lnTo>
                    <a:lnTo>
                      <a:pt x="222" y="19"/>
                    </a:lnTo>
                    <a:lnTo>
                      <a:pt x="216" y="21"/>
                    </a:lnTo>
                    <a:lnTo>
                      <a:pt x="210" y="23"/>
                    </a:lnTo>
                    <a:lnTo>
                      <a:pt x="205" y="25"/>
                    </a:lnTo>
                    <a:lnTo>
                      <a:pt x="199" y="27"/>
                    </a:lnTo>
                    <a:lnTo>
                      <a:pt x="194" y="29"/>
                    </a:lnTo>
                    <a:lnTo>
                      <a:pt x="175" y="32"/>
                    </a:lnTo>
                    <a:lnTo>
                      <a:pt x="155" y="34"/>
                    </a:lnTo>
                    <a:lnTo>
                      <a:pt x="136" y="36"/>
                    </a:lnTo>
                    <a:lnTo>
                      <a:pt x="117" y="37"/>
                    </a:lnTo>
                    <a:lnTo>
                      <a:pt x="98" y="36"/>
                    </a:lnTo>
                    <a:lnTo>
                      <a:pt x="79" y="35"/>
                    </a:lnTo>
                    <a:lnTo>
                      <a:pt x="60" y="32"/>
                    </a:lnTo>
                    <a:lnTo>
                      <a:pt x="42" y="28"/>
                    </a:lnTo>
                    <a:lnTo>
                      <a:pt x="23" y="23"/>
                    </a:lnTo>
                    <a:lnTo>
                      <a:pt x="5" y="15"/>
                    </a:lnTo>
                    <a:lnTo>
                      <a:pt x="0" y="7"/>
                    </a:lnTo>
                    <a:lnTo>
                      <a:pt x="21" y="15"/>
                    </a:lnTo>
                    <a:lnTo>
                      <a:pt x="45" y="22"/>
                    </a:lnTo>
                    <a:lnTo>
                      <a:pt x="69" y="27"/>
                    </a:lnTo>
                    <a:lnTo>
                      <a:pt x="95" y="29"/>
                    </a:lnTo>
                    <a:lnTo>
                      <a:pt x="120" y="29"/>
                    </a:lnTo>
                    <a:lnTo>
                      <a:pt x="146" y="28"/>
                    </a:lnTo>
                    <a:lnTo>
                      <a:pt x="172" y="24"/>
                    </a:lnTo>
                    <a:lnTo>
                      <a:pt x="196" y="18"/>
                    </a:lnTo>
                    <a:lnTo>
                      <a:pt x="220" y="10"/>
                    </a:lnTo>
                    <a:lnTo>
                      <a:pt x="241" y="0"/>
                    </a:lnTo>
                    <a:lnTo>
                      <a:pt x="241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66E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2" name="Google Shape;682;p29"/>
              <p:cNvSpPr/>
              <p:nvPr/>
            </p:nvSpPr>
            <p:spPr>
              <a:xfrm>
                <a:off x="4802" y="3347"/>
                <a:ext cx="245" cy="82"/>
              </a:xfrm>
              <a:custGeom>
                <a:rect b="b" l="l" r="r" t="t"/>
                <a:pathLst>
                  <a:path extrusionOk="0" h="82" w="245">
                    <a:moveTo>
                      <a:pt x="242" y="44"/>
                    </a:moveTo>
                    <a:lnTo>
                      <a:pt x="225" y="57"/>
                    </a:lnTo>
                    <a:lnTo>
                      <a:pt x="207" y="66"/>
                    </a:lnTo>
                    <a:lnTo>
                      <a:pt x="187" y="73"/>
                    </a:lnTo>
                    <a:lnTo>
                      <a:pt x="167" y="78"/>
                    </a:lnTo>
                    <a:lnTo>
                      <a:pt x="146" y="81"/>
                    </a:lnTo>
                    <a:lnTo>
                      <a:pt x="125" y="82"/>
                    </a:lnTo>
                    <a:lnTo>
                      <a:pt x="103" y="81"/>
                    </a:lnTo>
                    <a:lnTo>
                      <a:pt x="82" y="79"/>
                    </a:lnTo>
                    <a:lnTo>
                      <a:pt x="61" y="75"/>
                    </a:lnTo>
                    <a:lnTo>
                      <a:pt x="41" y="71"/>
                    </a:lnTo>
                    <a:lnTo>
                      <a:pt x="37" y="69"/>
                    </a:lnTo>
                    <a:lnTo>
                      <a:pt x="32" y="67"/>
                    </a:lnTo>
                    <a:lnTo>
                      <a:pt x="28" y="65"/>
                    </a:lnTo>
                    <a:lnTo>
                      <a:pt x="24" y="63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2" y="55"/>
                    </a:lnTo>
                    <a:lnTo>
                      <a:pt x="8" y="52"/>
                    </a:lnTo>
                    <a:lnTo>
                      <a:pt x="5" y="48"/>
                    </a:lnTo>
                    <a:lnTo>
                      <a:pt x="2" y="43"/>
                    </a:lnTo>
                    <a:lnTo>
                      <a:pt x="0" y="3"/>
                    </a:lnTo>
                    <a:lnTo>
                      <a:pt x="17" y="11"/>
                    </a:lnTo>
                    <a:lnTo>
                      <a:pt x="35" y="18"/>
                    </a:lnTo>
                    <a:lnTo>
                      <a:pt x="53" y="23"/>
                    </a:lnTo>
                    <a:lnTo>
                      <a:pt x="72" y="26"/>
                    </a:lnTo>
                    <a:lnTo>
                      <a:pt x="92" y="28"/>
                    </a:lnTo>
                    <a:lnTo>
                      <a:pt x="112" y="29"/>
                    </a:lnTo>
                    <a:lnTo>
                      <a:pt x="131" y="29"/>
                    </a:lnTo>
                    <a:lnTo>
                      <a:pt x="151" y="27"/>
                    </a:lnTo>
                    <a:lnTo>
                      <a:pt x="170" y="25"/>
                    </a:lnTo>
                    <a:lnTo>
                      <a:pt x="189" y="22"/>
                    </a:lnTo>
                    <a:lnTo>
                      <a:pt x="194" y="21"/>
                    </a:lnTo>
                    <a:lnTo>
                      <a:pt x="199" y="19"/>
                    </a:lnTo>
                    <a:lnTo>
                      <a:pt x="205" y="18"/>
                    </a:lnTo>
                    <a:lnTo>
                      <a:pt x="211" y="16"/>
                    </a:lnTo>
                    <a:lnTo>
                      <a:pt x="216" y="14"/>
                    </a:lnTo>
                    <a:lnTo>
                      <a:pt x="222" y="12"/>
                    </a:lnTo>
                    <a:lnTo>
                      <a:pt x="228" y="9"/>
                    </a:lnTo>
                    <a:lnTo>
                      <a:pt x="233" y="7"/>
                    </a:lnTo>
                    <a:lnTo>
                      <a:pt x="238" y="3"/>
                    </a:lnTo>
                    <a:lnTo>
                      <a:pt x="243" y="0"/>
                    </a:lnTo>
                    <a:lnTo>
                      <a:pt x="244" y="4"/>
                    </a:lnTo>
                    <a:lnTo>
                      <a:pt x="245" y="8"/>
                    </a:lnTo>
                    <a:lnTo>
                      <a:pt x="245" y="13"/>
                    </a:lnTo>
                    <a:lnTo>
                      <a:pt x="245" y="18"/>
                    </a:lnTo>
                    <a:lnTo>
                      <a:pt x="245" y="23"/>
                    </a:lnTo>
                    <a:lnTo>
                      <a:pt x="245" y="27"/>
                    </a:lnTo>
                    <a:lnTo>
                      <a:pt x="245" y="32"/>
                    </a:lnTo>
                    <a:lnTo>
                      <a:pt x="244" y="36"/>
                    </a:lnTo>
                    <a:lnTo>
                      <a:pt x="243" y="41"/>
                    </a:lnTo>
                    <a:lnTo>
                      <a:pt x="242" y="45"/>
                    </a:lnTo>
                    <a:lnTo>
                      <a:pt x="242" y="45"/>
                    </a:lnTo>
                    <a:lnTo>
                      <a:pt x="242" y="44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3" name="Google Shape;683;p29"/>
              <p:cNvSpPr/>
              <p:nvPr/>
            </p:nvSpPr>
            <p:spPr>
              <a:xfrm>
                <a:off x="4506" y="2416"/>
                <a:ext cx="276" cy="1026"/>
              </a:xfrm>
              <a:custGeom>
                <a:rect b="b" l="l" r="r" t="t"/>
                <a:pathLst>
                  <a:path extrusionOk="0" h="1026" w="276">
                    <a:moveTo>
                      <a:pt x="190" y="9"/>
                    </a:moveTo>
                    <a:lnTo>
                      <a:pt x="191" y="14"/>
                    </a:lnTo>
                    <a:lnTo>
                      <a:pt x="193" y="20"/>
                    </a:lnTo>
                    <a:lnTo>
                      <a:pt x="196" y="25"/>
                    </a:lnTo>
                    <a:lnTo>
                      <a:pt x="200" y="30"/>
                    </a:lnTo>
                    <a:lnTo>
                      <a:pt x="203" y="35"/>
                    </a:lnTo>
                    <a:lnTo>
                      <a:pt x="205" y="40"/>
                    </a:lnTo>
                    <a:lnTo>
                      <a:pt x="206" y="45"/>
                    </a:lnTo>
                    <a:lnTo>
                      <a:pt x="205" y="50"/>
                    </a:lnTo>
                    <a:lnTo>
                      <a:pt x="202" y="54"/>
                    </a:lnTo>
                    <a:lnTo>
                      <a:pt x="196" y="58"/>
                    </a:lnTo>
                    <a:lnTo>
                      <a:pt x="195" y="67"/>
                    </a:lnTo>
                    <a:lnTo>
                      <a:pt x="195" y="76"/>
                    </a:lnTo>
                    <a:lnTo>
                      <a:pt x="194" y="86"/>
                    </a:lnTo>
                    <a:lnTo>
                      <a:pt x="194" y="95"/>
                    </a:lnTo>
                    <a:lnTo>
                      <a:pt x="194" y="105"/>
                    </a:lnTo>
                    <a:lnTo>
                      <a:pt x="194" y="114"/>
                    </a:lnTo>
                    <a:lnTo>
                      <a:pt x="195" y="124"/>
                    </a:lnTo>
                    <a:lnTo>
                      <a:pt x="195" y="133"/>
                    </a:lnTo>
                    <a:lnTo>
                      <a:pt x="196" y="141"/>
                    </a:lnTo>
                    <a:lnTo>
                      <a:pt x="198" y="150"/>
                    </a:lnTo>
                    <a:lnTo>
                      <a:pt x="201" y="151"/>
                    </a:lnTo>
                    <a:lnTo>
                      <a:pt x="204" y="153"/>
                    </a:lnTo>
                    <a:lnTo>
                      <a:pt x="208" y="154"/>
                    </a:lnTo>
                    <a:lnTo>
                      <a:pt x="212" y="156"/>
                    </a:lnTo>
                    <a:lnTo>
                      <a:pt x="216" y="157"/>
                    </a:lnTo>
                    <a:lnTo>
                      <a:pt x="221" y="159"/>
                    </a:lnTo>
                    <a:lnTo>
                      <a:pt x="225" y="160"/>
                    </a:lnTo>
                    <a:lnTo>
                      <a:pt x="230" y="162"/>
                    </a:lnTo>
                    <a:lnTo>
                      <a:pt x="234" y="163"/>
                    </a:lnTo>
                    <a:lnTo>
                      <a:pt x="237" y="165"/>
                    </a:lnTo>
                    <a:lnTo>
                      <a:pt x="241" y="166"/>
                    </a:lnTo>
                    <a:lnTo>
                      <a:pt x="245" y="167"/>
                    </a:lnTo>
                    <a:lnTo>
                      <a:pt x="248" y="168"/>
                    </a:lnTo>
                    <a:lnTo>
                      <a:pt x="251" y="169"/>
                    </a:lnTo>
                    <a:lnTo>
                      <a:pt x="253" y="171"/>
                    </a:lnTo>
                    <a:lnTo>
                      <a:pt x="256" y="172"/>
                    </a:lnTo>
                    <a:lnTo>
                      <a:pt x="258" y="175"/>
                    </a:lnTo>
                    <a:lnTo>
                      <a:pt x="259" y="177"/>
                    </a:lnTo>
                    <a:lnTo>
                      <a:pt x="261" y="180"/>
                    </a:lnTo>
                    <a:lnTo>
                      <a:pt x="262" y="185"/>
                    </a:lnTo>
                    <a:lnTo>
                      <a:pt x="265" y="400"/>
                    </a:lnTo>
                    <a:lnTo>
                      <a:pt x="274" y="903"/>
                    </a:lnTo>
                    <a:lnTo>
                      <a:pt x="274" y="913"/>
                    </a:lnTo>
                    <a:lnTo>
                      <a:pt x="275" y="924"/>
                    </a:lnTo>
                    <a:lnTo>
                      <a:pt x="276" y="935"/>
                    </a:lnTo>
                    <a:lnTo>
                      <a:pt x="276" y="947"/>
                    </a:lnTo>
                    <a:lnTo>
                      <a:pt x="276" y="958"/>
                    </a:lnTo>
                    <a:lnTo>
                      <a:pt x="275" y="969"/>
                    </a:lnTo>
                    <a:lnTo>
                      <a:pt x="273" y="980"/>
                    </a:lnTo>
                    <a:lnTo>
                      <a:pt x="268" y="989"/>
                    </a:lnTo>
                    <a:lnTo>
                      <a:pt x="261" y="996"/>
                    </a:lnTo>
                    <a:lnTo>
                      <a:pt x="251" y="1002"/>
                    </a:lnTo>
                    <a:lnTo>
                      <a:pt x="231" y="1010"/>
                    </a:lnTo>
                    <a:lnTo>
                      <a:pt x="208" y="1017"/>
                    </a:lnTo>
                    <a:lnTo>
                      <a:pt x="185" y="1021"/>
                    </a:lnTo>
                    <a:lnTo>
                      <a:pt x="161" y="1025"/>
                    </a:lnTo>
                    <a:lnTo>
                      <a:pt x="137" y="1026"/>
                    </a:lnTo>
                    <a:lnTo>
                      <a:pt x="113" y="1025"/>
                    </a:lnTo>
                    <a:lnTo>
                      <a:pt x="90" y="1021"/>
                    </a:lnTo>
                    <a:lnTo>
                      <a:pt x="67" y="1016"/>
                    </a:lnTo>
                    <a:lnTo>
                      <a:pt x="45" y="1008"/>
                    </a:lnTo>
                    <a:lnTo>
                      <a:pt x="25" y="997"/>
                    </a:lnTo>
                    <a:lnTo>
                      <a:pt x="14" y="984"/>
                    </a:lnTo>
                    <a:lnTo>
                      <a:pt x="10" y="900"/>
                    </a:lnTo>
                    <a:lnTo>
                      <a:pt x="0" y="186"/>
                    </a:lnTo>
                    <a:lnTo>
                      <a:pt x="5" y="181"/>
                    </a:lnTo>
                    <a:lnTo>
                      <a:pt x="10" y="176"/>
                    </a:lnTo>
                    <a:lnTo>
                      <a:pt x="16" y="172"/>
                    </a:lnTo>
                    <a:lnTo>
                      <a:pt x="22" y="168"/>
                    </a:lnTo>
                    <a:lnTo>
                      <a:pt x="28" y="165"/>
                    </a:lnTo>
                    <a:lnTo>
                      <a:pt x="34" y="162"/>
                    </a:lnTo>
                    <a:lnTo>
                      <a:pt x="41" y="159"/>
                    </a:lnTo>
                    <a:lnTo>
                      <a:pt x="47" y="157"/>
                    </a:lnTo>
                    <a:lnTo>
                      <a:pt x="54" y="154"/>
                    </a:lnTo>
                    <a:lnTo>
                      <a:pt x="60" y="151"/>
                    </a:lnTo>
                    <a:lnTo>
                      <a:pt x="61" y="142"/>
                    </a:lnTo>
                    <a:lnTo>
                      <a:pt x="61" y="132"/>
                    </a:lnTo>
                    <a:lnTo>
                      <a:pt x="60" y="123"/>
                    </a:lnTo>
                    <a:lnTo>
                      <a:pt x="59" y="113"/>
                    </a:lnTo>
                    <a:lnTo>
                      <a:pt x="58" y="103"/>
                    </a:lnTo>
                    <a:lnTo>
                      <a:pt x="56" y="94"/>
                    </a:lnTo>
                    <a:lnTo>
                      <a:pt x="54" y="84"/>
                    </a:lnTo>
                    <a:lnTo>
                      <a:pt x="53" y="74"/>
                    </a:lnTo>
                    <a:lnTo>
                      <a:pt x="51" y="65"/>
                    </a:lnTo>
                    <a:lnTo>
                      <a:pt x="49" y="56"/>
                    </a:lnTo>
                    <a:lnTo>
                      <a:pt x="49" y="55"/>
                    </a:lnTo>
                    <a:lnTo>
                      <a:pt x="48" y="53"/>
                    </a:lnTo>
                    <a:lnTo>
                      <a:pt x="48" y="52"/>
                    </a:lnTo>
                    <a:lnTo>
                      <a:pt x="47" y="51"/>
                    </a:lnTo>
                    <a:lnTo>
                      <a:pt x="46" y="50"/>
                    </a:lnTo>
                    <a:lnTo>
                      <a:pt x="46" y="48"/>
                    </a:lnTo>
                    <a:lnTo>
                      <a:pt x="46" y="47"/>
                    </a:lnTo>
                    <a:lnTo>
                      <a:pt x="46" y="45"/>
                    </a:lnTo>
                    <a:lnTo>
                      <a:pt x="46" y="44"/>
                    </a:lnTo>
                    <a:lnTo>
                      <a:pt x="46" y="42"/>
                    </a:lnTo>
                    <a:lnTo>
                      <a:pt x="48" y="40"/>
                    </a:lnTo>
                    <a:lnTo>
                      <a:pt x="50" y="38"/>
                    </a:lnTo>
                    <a:lnTo>
                      <a:pt x="52" y="35"/>
                    </a:lnTo>
                    <a:lnTo>
                      <a:pt x="54" y="33"/>
                    </a:lnTo>
                    <a:lnTo>
                      <a:pt x="56" y="31"/>
                    </a:lnTo>
                    <a:lnTo>
                      <a:pt x="57" y="29"/>
                    </a:lnTo>
                    <a:lnTo>
                      <a:pt x="58" y="26"/>
                    </a:lnTo>
                    <a:lnTo>
                      <a:pt x="59" y="23"/>
                    </a:lnTo>
                    <a:lnTo>
                      <a:pt x="59" y="20"/>
                    </a:lnTo>
                    <a:lnTo>
                      <a:pt x="58" y="16"/>
                    </a:lnTo>
                    <a:lnTo>
                      <a:pt x="70" y="11"/>
                    </a:lnTo>
                    <a:lnTo>
                      <a:pt x="82" y="6"/>
                    </a:lnTo>
                    <a:lnTo>
                      <a:pt x="96" y="3"/>
                    </a:lnTo>
                    <a:lnTo>
                      <a:pt x="109" y="1"/>
                    </a:lnTo>
                    <a:lnTo>
                      <a:pt x="123" y="0"/>
                    </a:lnTo>
                    <a:lnTo>
                      <a:pt x="137" y="0"/>
                    </a:lnTo>
                    <a:lnTo>
                      <a:pt x="151" y="1"/>
                    </a:lnTo>
                    <a:lnTo>
                      <a:pt x="165" y="3"/>
                    </a:lnTo>
                    <a:lnTo>
                      <a:pt x="178" y="6"/>
                    </a:lnTo>
                    <a:lnTo>
                      <a:pt x="190" y="10"/>
                    </a:lnTo>
                    <a:lnTo>
                      <a:pt x="190" y="10"/>
                    </a:lnTo>
                    <a:lnTo>
                      <a:pt x="190" y="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4" name="Google Shape;684;p29"/>
              <p:cNvSpPr/>
              <p:nvPr/>
            </p:nvSpPr>
            <p:spPr>
              <a:xfrm>
                <a:off x="4575" y="2432"/>
                <a:ext cx="112" cy="21"/>
              </a:xfrm>
              <a:custGeom>
                <a:rect b="b" l="l" r="r" t="t"/>
                <a:pathLst>
                  <a:path extrusionOk="0" h="21" w="112">
                    <a:moveTo>
                      <a:pt x="112" y="7"/>
                    </a:moveTo>
                    <a:lnTo>
                      <a:pt x="110" y="14"/>
                    </a:lnTo>
                    <a:lnTo>
                      <a:pt x="100" y="13"/>
                    </a:lnTo>
                    <a:lnTo>
                      <a:pt x="89" y="12"/>
                    </a:lnTo>
                    <a:lnTo>
                      <a:pt x="78" y="12"/>
                    </a:lnTo>
                    <a:lnTo>
                      <a:pt x="67" y="12"/>
                    </a:lnTo>
                    <a:lnTo>
                      <a:pt x="55" y="13"/>
                    </a:lnTo>
                    <a:lnTo>
                      <a:pt x="44" y="13"/>
                    </a:lnTo>
                    <a:lnTo>
                      <a:pt x="33" y="15"/>
                    </a:lnTo>
                    <a:lnTo>
                      <a:pt x="23" y="16"/>
                    </a:lnTo>
                    <a:lnTo>
                      <a:pt x="12" y="18"/>
                    </a:lnTo>
                    <a:lnTo>
                      <a:pt x="2" y="21"/>
                    </a:lnTo>
                    <a:lnTo>
                      <a:pt x="1" y="18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2" y="11"/>
                    </a:lnTo>
                    <a:lnTo>
                      <a:pt x="4" y="10"/>
                    </a:lnTo>
                    <a:lnTo>
                      <a:pt x="6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24" y="3"/>
                    </a:lnTo>
                    <a:lnTo>
                      <a:pt x="34" y="1"/>
                    </a:lnTo>
                    <a:lnTo>
                      <a:pt x="44" y="1"/>
                    </a:lnTo>
                    <a:lnTo>
                      <a:pt x="53" y="0"/>
                    </a:lnTo>
                    <a:lnTo>
                      <a:pt x="63" y="0"/>
                    </a:lnTo>
                    <a:lnTo>
                      <a:pt x="73" y="0"/>
                    </a:lnTo>
                    <a:lnTo>
                      <a:pt x="83" y="1"/>
                    </a:lnTo>
                    <a:lnTo>
                      <a:pt x="93" y="2"/>
                    </a:lnTo>
                    <a:lnTo>
                      <a:pt x="102" y="4"/>
                    </a:lnTo>
                    <a:lnTo>
                      <a:pt x="112" y="7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5" name="Google Shape;685;p29"/>
              <p:cNvSpPr/>
              <p:nvPr/>
            </p:nvSpPr>
            <p:spPr>
              <a:xfrm>
                <a:off x="4624" y="2449"/>
                <a:ext cx="3" cy="94"/>
              </a:xfrm>
              <a:custGeom>
                <a:rect b="b" l="l" r="r" t="t"/>
                <a:pathLst>
                  <a:path extrusionOk="0" h="94" w="3">
                    <a:moveTo>
                      <a:pt x="3" y="94"/>
                    </a:moveTo>
                    <a:lnTo>
                      <a:pt x="2" y="86"/>
                    </a:lnTo>
                    <a:lnTo>
                      <a:pt x="1" y="78"/>
                    </a:lnTo>
                    <a:lnTo>
                      <a:pt x="0" y="69"/>
                    </a:lnTo>
                    <a:lnTo>
                      <a:pt x="0" y="5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lnTo>
                      <a:pt x="2" y="9"/>
                    </a:lnTo>
                    <a:lnTo>
                      <a:pt x="2" y="19"/>
                    </a:lnTo>
                    <a:lnTo>
                      <a:pt x="3" y="28"/>
                    </a:lnTo>
                    <a:lnTo>
                      <a:pt x="3" y="39"/>
                    </a:lnTo>
                    <a:lnTo>
                      <a:pt x="3" y="49"/>
                    </a:lnTo>
                    <a:lnTo>
                      <a:pt x="3" y="59"/>
                    </a:lnTo>
                    <a:lnTo>
                      <a:pt x="3" y="69"/>
                    </a:lnTo>
                    <a:lnTo>
                      <a:pt x="3" y="78"/>
                    </a:lnTo>
                    <a:lnTo>
                      <a:pt x="3" y="87"/>
                    </a:lnTo>
                    <a:lnTo>
                      <a:pt x="3" y="94"/>
                    </a:lnTo>
                    <a:lnTo>
                      <a:pt x="3" y="94"/>
                    </a:lnTo>
                    <a:lnTo>
                      <a:pt x="3" y="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6" name="Google Shape;686;p29"/>
              <p:cNvSpPr/>
              <p:nvPr/>
            </p:nvSpPr>
            <p:spPr>
              <a:xfrm>
                <a:off x="4632" y="2449"/>
                <a:ext cx="4" cy="94"/>
              </a:xfrm>
              <a:custGeom>
                <a:rect b="b" l="l" r="r" t="t"/>
                <a:pathLst>
                  <a:path extrusionOk="0" h="94" w="4">
                    <a:moveTo>
                      <a:pt x="3" y="0"/>
                    </a:moveTo>
                    <a:lnTo>
                      <a:pt x="4" y="10"/>
                    </a:lnTo>
                    <a:lnTo>
                      <a:pt x="4" y="19"/>
                    </a:lnTo>
                    <a:lnTo>
                      <a:pt x="4" y="29"/>
                    </a:lnTo>
                    <a:lnTo>
                      <a:pt x="4" y="39"/>
                    </a:lnTo>
                    <a:lnTo>
                      <a:pt x="4" y="49"/>
                    </a:lnTo>
                    <a:lnTo>
                      <a:pt x="4" y="59"/>
                    </a:lnTo>
                    <a:lnTo>
                      <a:pt x="4" y="68"/>
                    </a:lnTo>
                    <a:lnTo>
                      <a:pt x="4" y="77"/>
                    </a:lnTo>
                    <a:lnTo>
                      <a:pt x="4" y="86"/>
                    </a:lnTo>
                    <a:lnTo>
                      <a:pt x="4" y="94"/>
                    </a:lnTo>
                    <a:lnTo>
                      <a:pt x="3" y="85"/>
                    </a:lnTo>
                    <a:lnTo>
                      <a:pt x="2" y="75"/>
                    </a:lnTo>
                    <a:lnTo>
                      <a:pt x="1" y="66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36"/>
                    </a:lnTo>
                    <a:lnTo>
                      <a:pt x="0" y="26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7" name="Google Shape;687;p29"/>
              <p:cNvSpPr/>
              <p:nvPr/>
            </p:nvSpPr>
            <p:spPr>
              <a:xfrm>
                <a:off x="4642" y="2449"/>
                <a:ext cx="4" cy="92"/>
              </a:xfrm>
              <a:custGeom>
                <a:rect b="b" l="l" r="r" t="t"/>
                <a:pathLst>
                  <a:path extrusionOk="0" h="92" w="4">
                    <a:moveTo>
                      <a:pt x="4" y="92"/>
                    </a:moveTo>
                    <a:lnTo>
                      <a:pt x="2" y="85"/>
                    </a:lnTo>
                    <a:lnTo>
                      <a:pt x="1" y="76"/>
                    </a:lnTo>
                    <a:lnTo>
                      <a:pt x="1" y="67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1" y="39"/>
                    </a:lnTo>
                    <a:lnTo>
                      <a:pt x="1" y="29"/>
                    </a:lnTo>
                    <a:lnTo>
                      <a:pt x="1" y="19"/>
                    </a:lnTo>
                    <a:lnTo>
                      <a:pt x="1" y="10"/>
                    </a:lnTo>
                    <a:lnTo>
                      <a:pt x="1" y="0"/>
                    </a:lnTo>
                    <a:lnTo>
                      <a:pt x="2" y="8"/>
                    </a:lnTo>
                    <a:lnTo>
                      <a:pt x="3" y="17"/>
                    </a:lnTo>
                    <a:lnTo>
                      <a:pt x="3" y="26"/>
                    </a:lnTo>
                    <a:lnTo>
                      <a:pt x="4" y="35"/>
                    </a:lnTo>
                    <a:lnTo>
                      <a:pt x="4" y="45"/>
                    </a:lnTo>
                    <a:lnTo>
                      <a:pt x="4" y="54"/>
                    </a:lnTo>
                    <a:lnTo>
                      <a:pt x="3" y="64"/>
                    </a:lnTo>
                    <a:lnTo>
                      <a:pt x="3" y="74"/>
                    </a:lnTo>
                    <a:lnTo>
                      <a:pt x="3" y="83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4" y="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8" name="Google Shape;688;p29"/>
              <p:cNvSpPr/>
              <p:nvPr/>
            </p:nvSpPr>
            <p:spPr>
              <a:xfrm>
                <a:off x="4651" y="2449"/>
                <a:ext cx="2" cy="92"/>
              </a:xfrm>
              <a:custGeom>
                <a:rect b="b" l="l" r="r" t="t"/>
                <a:pathLst>
                  <a:path extrusionOk="0" h="92" w="2">
                    <a:moveTo>
                      <a:pt x="2" y="92"/>
                    </a:moveTo>
                    <a:lnTo>
                      <a:pt x="0" y="0"/>
                    </a:lnTo>
                    <a:lnTo>
                      <a:pt x="2" y="89"/>
                    </a:lnTo>
                    <a:lnTo>
                      <a:pt x="2" y="92"/>
                    </a:lnTo>
                    <a:lnTo>
                      <a:pt x="2" y="92"/>
                    </a:lnTo>
                    <a:lnTo>
                      <a:pt x="2" y="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89" name="Google Shape;689;p29"/>
              <p:cNvSpPr/>
              <p:nvPr/>
            </p:nvSpPr>
            <p:spPr>
              <a:xfrm>
                <a:off x="4690" y="2449"/>
                <a:ext cx="7" cy="37"/>
              </a:xfrm>
              <a:custGeom>
                <a:rect b="b" l="l" r="r" t="t"/>
                <a:pathLst>
                  <a:path extrusionOk="0" h="37" w="7">
                    <a:moveTo>
                      <a:pt x="7" y="8"/>
                    </a:moveTo>
                    <a:lnTo>
                      <a:pt x="5" y="9"/>
                    </a:lnTo>
                    <a:lnTo>
                      <a:pt x="4" y="12"/>
                    </a:lnTo>
                    <a:lnTo>
                      <a:pt x="3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0" y="29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4607" y="2452"/>
                <a:ext cx="5" cy="91"/>
              </a:xfrm>
              <a:custGeom>
                <a:rect b="b" l="l" r="r" t="t"/>
                <a:pathLst>
                  <a:path extrusionOk="0" h="91" w="5">
                    <a:moveTo>
                      <a:pt x="5" y="91"/>
                    </a:moveTo>
                    <a:lnTo>
                      <a:pt x="3" y="9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91"/>
                    </a:lnTo>
                    <a:lnTo>
                      <a:pt x="5" y="91"/>
                    </a:lnTo>
                    <a:lnTo>
                      <a:pt x="5" y="91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616" y="2452"/>
                <a:ext cx="4" cy="88"/>
              </a:xfrm>
              <a:custGeom>
                <a:rect b="b" l="l" r="r" t="t"/>
                <a:pathLst>
                  <a:path extrusionOk="0" h="88" w="4">
                    <a:moveTo>
                      <a:pt x="3" y="88"/>
                    </a:moveTo>
                    <a:lnTo>
                      <a:pt x="2" y="81"/>
                    </a:lnTo>
                    <a:lnTo>
                      <a:pt x="1" y="73"/>
                    </a:lnTo>
                    <a:lnTo>
                      <a:pt x="1" y="65"/>
                    </a:lnTo>
                    <a:lnTo>
                      <a:pt x="0" y="56"/>
                    </a:lnTo>
                    <a:lnTo>
                      <a:pt x="0" y="46"/>
                    </a:lnTo>
                    <a:lnTo>
                      <a:pt x="0" y="36"/>
                    </a:lnTo>
                    <a:lnTo>
                      <a:pt x="1" y="27"/>
                    </a:lnTo>
                    <a:lnTo>
                      <a:pt x="1" y="17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4" y="88"/>
                    </a:lnTo>
                    <a:lnTo>
                      <a:pt x="4" y="88"/>
                    </a:lnTo>
                    <a:lnTo>
                      <a:pt x="3" y="8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659" y="2451"/>
                <a:ext cx="2" cy="89"/>
              </a:xfrm>
              <a:custGeom>
                <a:rect b="b" l="l" r="r" t="t"/>
                <a:pathLst>
                  <a:path extrusionOk="0" h="89" w="2">
                    <a:moveTo>
                      <a:pt x="0" y="0"/>
                    </a:moveTo>
                    <a:lnTo>
                      <a:pt x="2" y="89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3" name="Google Shape;693;p29"/>
              <p:cNvSpPr/>
              <p:nvPr/>
            </p:nvSpPr>
            <p:spPr>
              <a:xfrm>
                <a:off x="4667" y="2451"/>
                <a:ext cx="2" cy="87"/>
              </a:xfrm>
              <a:custGeom>
                <a:rect b="b" l="l" r="r" t="t"/>
                <a:pathLst>
                  <a:path extrusionOk="0" h="87" w="2">
                    <a:moveTo>
                      <a:pt x="0" y="0"/>
                    </a:moveTo>
                    <a:lnTo>
                      <a:pt x="2" y="1"/>
                    </a:lnTo>
                    <a:lnTo>
                      <a:pt x="2" y="87"/>
                    </a:lnTo>
                    <a:lnTo>
                      <a:pt x="0" y="87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4" name="Google Shape;694;p29"/>
              <p:cNvSpPr/>
              <p:nvPr/>
            </p:nvSpPr>
            <p:spPr>
              <a:xfrm>
                <a:off x="4600" y="2453"/>
                <a:ext cx="3" cy="80"/>
              </a:xfrm>
              <a:custGeom>
                <a:rect b="b" l="l" r="r" t="t"/>
                <a:pathLst>
                  <a:path extrusionOk="0" h="80" w="3">
                    <a:moveTo>
                      <a:pt x="2" y="79"/>
                    </a:moveTo>
                    <a:lnTo>
                      <a:pt x="2" y="71"/>
                    </a:lnTo>
                    <a:lnTo>
                      <a:pt x="2" y="63"/>
                    </a:lnTo>
                    <a:lnTo>
                      <a:pt x="1" y="55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0" y="31"/>
                    </a:lnTo>
                    <a:lnTo>
                      <a:pt x="0" y="23"/>
                    </a:lnTo>
                    <a:lnTo>
                      <a:pt x="0" y="15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" y="7"/>
                    </a:lnTo>
                    <a:lnTo>
                      <a:pt x="2" y="15"/>
                    </a:lnTo>
                    <a:lnTo>
                      <a:pt x="3" y="24"/>
                    </a:lnTo>
                    <a:lnTo>
                      <a:pt x="3" y="33"/>
                    </a:lnTo>
                    <a:lnTo>
                      <a:pt x="3" y="42"/>
                    </a:lnTo>
                    <a:lnTo>
                      <a:pt x="3" y="51"/>
                    </a:lnTo>
                    <a:lnTo>
                      <a:pt x="3" y="59"/>
                    </a:lnTo>
                    <a:lnTo>
                      <a:pt x="2" y="67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2" y="7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674" y="2453"/>
                <a:ext cx="2" cy="66"/>
              </a:xfrm>
              <a:custGeom>
                <a:rect b="b" l="l" r="r" t="t"/>
                <a:pathLst>
                  <a:path extrusionOk="0" h="66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66"/>
                    </a:lnTo>
                    <a:lnTo>
                      <a:pt x="0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592" y="2455"/>
                <a:ext cx="5" cy="90"/>
              </a:xfrm>
              <a:custGeom>
                <a:rect b="b" l="l" r="r" t="t"/>
                <a:pathLst>
                  <a:path extrusionOk="0" h="90" w="5">
                    <a:moveTo>
                      <a:pt x="4" y="90"/>
                    </a:moveTo>
                    <a:lnTo>
                      <a:pt x="4" y="82"/>
                    </a:lnTo>
                    <a:lnTo>
                      <a:pt x="4" y="73"/>
                    </a:lnTo>
                    <a:lnTo>
                      <a:pt x="3" y="64"/>
                    </a:lnTo>
                    <a:lnTo>
                      <a:pt x="2" y="55"/>
                    </a:lnTo>
                    <a:lnTo>
                      <a:pt x="2" y="46"/>
                    </a:lnTo>
                    <a:lnTo>
                      <a:pt x="2" y="36"/>
                    </a:lnTo>
                    <a:lnTo>
                      <a:pt x="1" y="27"/>
                    </a:lnTo>
                    <a:lnTo>
                      <a:pt x="1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4" y="9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7" name="Google Shape;697;p29"/>
              <p:cNvSpPr/>
              <p:nvPr/>
            </p:nvSpPr>
            <p:spPr>
              <a:xfrm>
                <a:off x="4586" y="2458"/>
                <a:ext cx="1" cy="12"/>
              </a:xfrm>
              <a:custGeom>
                <a:rect b="b" l="l" r="r" t="t"/>
                <a:pathLst>
                  <a:path extrusionOk="0" h="12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8" name="Google Shape;698;p29"/>
              <p:cNvSpPr/>
              <p:nvPr/>
            </p:nvSpPr>
            <p:spPr>
              <a:xfrm>
                <a:off x="4681" y="2460"/>
                <a:ext cx="1" cy="66"/>
              </a:xfrm>
              <a:custGeom>
                <a:rect b="b" l="l" r="r" t="t"/>
                <a:pathLst>
                  <a:path extrusionOk="0" h="66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66"/>
                    </a:lnTo>
                    <a:lnTo>
                      <a:pt x="0" y="6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699" name="Google Shape;699;p29"/>
              <p:cNvSpPr/>
              <p:nvPr/>
            </p:nvSpPr>
            <p:spPr>
              <a:xfrm>
                <a:off x="4587" y="2479"/>
                <a:ext cx="2" cy="30"/>
              </a:xfrm>
              <a:custGeom>
                <a:rect b="b" l="l" r="r" t="t"/>
                <a:pathLst>
                  <a:path extrusionOk="0" h="30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0" name="Google Shape;700;p29"/>
              <p:cNvSpPr/>
              <p:nvPr/>
            </p:nvSpPr>
            <p:spPr>
              <a:xfrm>
                <a:off x="4587" y="2512"/>
                <a:ext cx="2" cy="31"/>
              </a:xfrm>
              <a:custGeom>
                <a:rect b="b" l="l" r="r" t="t"/>
                <a:pathLst>
                  <a:path extrusionOk="0" h="31" w="2">
                    <a:moveTo>
                      <a:pt x="0" y="0"/>
                    </a:moveTo>
                    <a:lnTo>
                      <a:pt x="2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1" name="Google Shape;701;p29"/>
              <p:cNvSpPr/>
              <p:nvPr/>
            </p:nvSpPr>
            <p:spPr>
              <a:xfrm>
                <a:off x="4688" y="2512"/>
                <a:ext cx="2" cy="33"/>
              </a:xfrm>
              <a:custGeom>
                <a:rect b="b" l="l" r="r" t="t"/>
                <a:pathLst>
                  <a:path extrusionOk="0" h="33" w="2">
                    <a:moveTo>
                      <a:pt x="0" y="0"/>
                    </a:moveTo>
                    <a:lnTo>
                      <a:pt x="2" y="0"/>
                    </a:lnTo>
                    <a:lnTo>
                      <a:pt x="2" y="33"/>
                    </a:lnTo>
                    <a:lnTo>
                      <a:pt x="1" y="33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4681" y="2529"/>
                <a:ext cx="1" cy="7"/>
              </a:xfrm>
              <a:custGeom>
                <a:rect b="b" l="l" r="r" t="t"/>
                <a:pathLst>
                  <a:path extrusionOk="0" h="7" w="1">
                    <a:moveTo>
                      <a:pt x="0" y="0"/>
                    </a:moveTo>
                    <a:lnTo>
                      <a:pt x="1" y="1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4568" y="2482"/>
                <a:ext cx="2" cy="35"/>
              </a:xfrm>
              <a:custGeom>
                <a:rect b="b" l="l" r="r" t="t"/>
                <a:pathLst>
                  <a:path extrusionOk="0" h="35" w="2">
                    <a:moveTo>
                      <a:pt x="2" y="35"/>
                    </a:moveTo>
                    <a:lnTo>
                      <a:pt x="2" y="31"/>
                    </a:lnTo>
                    <a:lnTo>
                      <a:pt x="2" y="27"/>
                    </a:lnTo>
                    <a:lnTo>
                      <a:pt x="1" y="24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2" y="35"/>
                    </a:lnTo>
                    <a:lnTo>
                      <a:pt x="2" y="35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4575" y="2505"/>
                <a:ext cx="2" cy="12"/>
              </a:xfrm>
              <a:custGeom>
                <a:rect b="b" l="l" r="r" t="t"/>
                <a:pathLst>
                  <a:path extrusionOk="0" h="12" w="2">
                    <a:moveTo>
                      <a:pt x="2" y="12"/>
                    </a:moveTo>
                    <a:lnTo>
                      <a:pt x="0" y="0"/>
                    </a:lnTo>
                    <a:lnTo>
                      <a:pt x="2" y="7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4578" y="2567"/>
                <a:ext cx="1" cy="9"/>
              </a:xfrm>
              <a:custGeom>
                <a:rect b="b" l="l" r="r" t="t"/>
                <a:pathLst>
                  <a:path extrusionOk="0" h="9" w="1">
                    <a:moveTo>
                      <a:pt x="0" y="0"/>
                    </a:moveTo>
                    <a:lnTo>
                      <a:pt x="1" y="0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4579" y="2548"/>
                <a:ext cx="110" cy="14"/>
              </a:xfrm>
              <a:custGeom>
                <a:rect b="b" l="l" r="r" t="t"/>
                <a:pathLst>
                  <a:path extrusionOk="0" h="14" w="110">
                    <a:moveTo>
                      <a:pt x="109" y="9"/>
                    </a:moveTo>
                    <a:lnTo>
                      <a:pt x="99" y="8"/>
                    </a:lnTo>
                    <a:lnTo>
                      <a:pt x="88" y="7"/>
                    </a:lnTo>
                    <a:lnTo>
                      <a:pt x="78" y="6"/>
                    </a:lnTo>
                    <a:lnTo>
                      <a:pt x="66" y="6"/>
                    </a:lnTo>
                    <a:lnTo>
                      <a:pt x="55" y="6"/>
                    </a:lnTo>
                    <a:lnTo>
                      <a:pt x="44" y="7"/>
                    </a:lnTo>
                    <a:lnTo>
                      <a:pt x="33" y="8"/>
                    </a:lnTo>
                    <a:lnTo>
                      <a:pt x="22" y="9"/>
                    </a:lnTo>
                    <a:lnTo>
                      <a:pt x="11" y="12"/>
                    </a:lnTo>
                    <a:lnTo>
                      <a:pt x="0" y="14"/>
                    </a:lnTo>
                    <a:lnTo>
                      <a:pt x="9" y="9"/>
                    </a:lnTo>
                    <a:lnTo>
                      <a:pt x="19" y="5"/>
                    </a:lnTo>
                    <a:lnTo>
                      <a:pt x="30" y="3"/>
                    </a:lnTo>
                    <a:lnTo>
                      <a:pt x="40" y="1"/>
                    </a:lnTo>
                    <a:lnTo>
                      <a:pt x="52" y="0"/>
                    </a:lnTo>
                    <a:lnTo>
                      <a:pt x="63" y="0"/>
                    </a:lnTo>
                    <a:lnTo>
                      <a:pt x="74" y="1"/>
                    </a:lnTo>
                    <a:lnTo>
                      <a:pt x="85" y="2"/>
                    </a:lnTo>
                    <a:lnTo>
                      <a:pt x="96" y="3"/>
                    </a:lnTo>
                    <a:lnTo>
                      <a:pt x="106" y="6"/>
                    </a:lnTo>
                    <a:lnTo>
                      <a:pt x="110" y="9"/>
                    </a:lnTo>
                    <a:lnTo>
                      <a:pt x="110" y="9"/>
                    </a:lnTo>
                    <a:lnTo>
                      <a:pt x="109" y="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7" name="Google Shape;707;p29"/>
              <p:cNvSpPr/>
              <p:nvPr/>
            </p:nvSpPr>
            <p:spPr>
              <a:xfrm>
                <a:off x="4532" y="2568"/>
                <a:ext cx="203" cy="27"/>
              </a:xfrm>
              <a:custGeom>
                <a:rect b="b" l="l" r="r" t="t"/>
                <a:pathLst>
                  <a:path extrusionOk="0" h="27" w="203">
                    <a:moveTo>
                      <a:pt x="202" y="20"/>
                    </a:moveTo>
                    <a:lnTo>
                      <a:pt x="183" y="17"/>
                    </a:lnTo>
                    <a:lnTo>
                      <a:pt x="163" y="15"/>
                    </a:lnTo>
                    <a:lnTo>
                      <a:pt x="142" y="14"/>
                    </a:lnTo>
                    <a:lnTo>
                      <a:pt x="121" y="13"/>
                    </a:lnTo>
                    <a:lnTo>
                      <a:pt x="101" y="13"/>
                    </a:lnTo>
                    <a:lnTo>
                      <a:pt x="80" y="14"/>
                    </a:lnTo>
                    <a:lnTo>
                      <a:pt x="60" y="16"/>
                    </a:lnTo>
                    <a:lnTo>
                      <a:pt x="39" y="19"/>
                    </a:lnTo>
                    <a:lnTo>
                      <a:pt x="20" y="23"/>
                    </a:lnTo>
                    <a:lnTo>
                      <a:pt x="0" y="27"/>
                    </a:lnTo>
                    <a:lnTo>
                      <a:pt x="18" y="19"/>
                    </a:lnTo>
                    <a:lnTo>
                      <a:pt x="37" y="12"/>
                    </a:lnTo>
                    <a:lnTo>
                      <a:pt x="58" y="6"/>
                    </a:lnTo>
                    <a:lnTo>
                      <a:pt x="79" y="2"/>
                    </a:lnTo>
                    <a:lnTo>
                      <a:pt x="100" y="0"/>
                    </a:lnTo>
                    <a:lnTo>
                      <a:pt x="122" y="0"/>
                    </a:lnTo>
                    <a:lnTo>
                      <a:pt x="143" y="2"/>
                    </a:lnTo>
                    <a:lnTo>
                      <a:pt x="164" y="6"/>
                    </a:lnTo>
                    <a:lnTo>
                      <a:pt x="184" y="12"/>
                    </a:lnTo>
                    <a:lnTo>
                      <a:pt x="203" y="20"/>
                    </a:lnTo>
                    <a:lnTo>
                      <a:pt x="203" y="20"/>
                    </a:lnTo>
                    <a:lnTo>
                      <a:pt x="202" y="20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8" name="Google Shape;708;p29"/>
              <p:cNvSpPr/>
              <p:nvPr/>
            </p:nvSpPr>
            <p:spPr>
              <a:xfrm>
                <a:off x="4514" y="2588"/>
                <a:ext cx="224" cy="47"/>
              </a:xfrm>
              <a:custGeom>
                <a:rect b="b" l="l" r="r" t="t"/>
                <a:pathLst>
                  <a:path extrusionOk="0" h="47" w="224">
                    <a:moveTo>
                      <a:pt x="224" y="9"/>
                    </a:moveTo>
                    <a:lnTo>
                      <a:pt x="223" y="10"/>
                    </a:lnTo>
                    <a:lnTo>
                      <a:pt x="221" y="12"/>
                    </a:lnTo>
                    <a:lnTo>
                      <a:pt x="220" y="14"/>
                    </a:lnTo>
                    <a:lnTo>
                      <a:pt x="219" y="17"/>
                    </a:lnTo>
                    <a:lnTo>
                      <a:pt x="218" y="20"/>
                    </a:lnTo>
                    <a:lnTo>
                      <a:pt x="217" y="23"/>
                    </a:lnTo>
                    <a:lnTo>
                      <a:pt x="217" y="26"/>
                    </a:lnTo>
                    <a:lnTo>
                      <a:pt x="218" y="29"/>
                    </a:lnTo>
                    <a:lnTo>
                      <a:pt x="219" y="31"/>
                    </a:lnTo>
                    <a:lnTo>
                      <a:pt x="221" y="33"/>
                    </a:lnTo>
                    <a:lnTo>
                      <a:pt x="199" y="31"/>
                    </a:lnTo>
                    <a:lnTo>
                      <a:pt x="177" y="29"/>
                    </a:lnTo>
                    <a:lnTo>
                      <a:pt x="155" y="27"/>
                    </a:lnTo>
                    <a:lnTo>
                      <a:pt x="132" y="26"/>
                    </a:lnTo>
                    <a:lnTo>
                      <a:pt x="109" y="27"/>
                    </a:lnTo>
                    <a:lnTo>
                      <a:pt x="87" y="28"/>
                    </a:lnTo>
                    <a:lnTo>
                      <a:pt x="64" y="31"/>
                    </a:lnTo>
                    <a:lnTo>
                      <a:pt x="43" y="35"/>
                    </a:lnTo>
                    <a:lnTo>
                      <a:pt x="22" y="40"/>
                    </a:lnTo>
                    <a:lnTo>
                      <a:pt x="2" y="47"/>
                    </a:lnTo>
                    <a:lnTo>
                      <a:pt x="0" y="42"/>
                    </a:lnTo>
                    <a:lnTo>
                      <a:pt x="0" y="37"/>
                    </a:lnTo>
                    <a:lnTo>
                      <a:pt x="1" y="32"/>
                    </a:lnTo>
                    <a:lnTo>
                      <a:pt x="2" y="28"/>
                    </a:lnTo>
                    <a:lnTo>
                      <a:pt x="4" y="25"/>
                    </a:lnTo>
                    <a:lnTo>
                      <a:pt x="7" y="22"/>
                    </a:lnTo>
                    <a:lnTo>
                      <a:pt x="10" y="19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1" y="14"/>
                    </a:lnTo>
                    <a:lnTo>
                      <a:pt x="40" y="9"/>
                    </a:lnTo>
                    <a:lnTo>
                      <a:pt x="60" y="5"/>
                    </a:lnTo>
                    <a:lnTo>
                      <a:pt x="80" y="3"/>
                    </a:lnTo>
                    <a:lnTo>
                      <a:pt x="101" y="1"/>
                    </a:lnTo>
                    <a:lnTo>
                      <a:pt x="122" y="0"/>
                    </a:lnTo>
                    <a:lnTo>
                      <a:pt x="142" y="0"/>
                    </a:lnTo>
                    <a:lnTo>
                      <a:pt x="163" y="1"/>
                    </a:lnTo>
                    <a:lnTo>
                      <a:pt x="183" y="3"/>
                    </a:lnTo>
                    <a:lnTo>
                      <a:pt x="204" y="5"/>
                    </a:lnTo>
                    <a:lnTo>
                      <a:pt x="224" y="9"/>
                    </a:lnTo>
                    <a:lnTo>
                      <a:pt x="224" y="9"/>
                    </a:lnTo>
                    <a:lnTo>
                      <a:pt x="224" y="9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09" name="Google Shape;709;p29"/>
              <p:cNvSpPr/>
              <p:nvPr/>
            </p:nvSpPr>
            <p:spPr>
              <a:xfrm>
                <a:off x="4743" y="2602"/>
                <a:ext cx="16" cy="26"/>
              </a:xfrm>
              <a:custGeom>
                <a:rect b="b" l="l" r="r" t="t"/>
                <a:pathLst>
                  <a:path extrusionOk="0" h="26" w="16">
                    <a:moveTo>
                      <a:pt x="16" y="14"/>
                    </a:moveTo>
                    <a:lnTo>
                      <a:pt x="14" y="26"/>
                    </a:lnTo>
                    <a:lnTo>
                      <a:pt x="0" y="21"/>
                    </a:lnTo>
                    <a:lnTo>
                      <a:pt x="2" y="20"/>
                    </a:lnTo>
                    <a:lnTo>
                      <a:pt x="4" y="18"/>
                    </a:lnTo>
                    <a:lnTo>
                      <a:pt x="6" y="17"/>
                    </a:lnTo>
                    <a:lnTo>
                      <a:pt x="8" y="14"/>
                    </a:lnTo>
                    <a:lnTo>
                      <a:pt x="9" y="12"/>
                    </a:lnTo>
                    <a:lnTo>
                      <a:pt x="10" y="10"/>
                    </a:lnTo>
                    <a:lnTo>
                      <a:pt x="10" y="7"/>
                    </a:lnTo>
                    <a:lnTo>
                      <a:pt x="9" y="5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3" y="5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5" y="11"/>
                    </a:lnTo>
                    <a:lnTo>
                      <a:pt x="15" y="13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6" y="14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10" name="Google Shape;710;p29"/>
              <p:cNvSpPr/>
              <p:nvPr/>
            </p:nvSpPr>
            <p:spPr>
              <a:xfrm>
                <a:off x="4516" y="2627"/>
                <a:ext cx="241" cy="26"/>
              </a:xfrm>
              <a:custGeom>
                <a:rect b="b" l="l" r="r" t="t"/>
                <a:pathLst>
                  <a:path extrusionOk="0" h="26" w="241">
                    <a:moveTo>
                      <a:pt x="238" y="12"/>
                    </a:moveTo>
                    <a:lnTo>
                      <a:pt x="241" y="17"/>
                    </a:lnTo>
                    <a:lnTo>
                      <a:pt x="220" y="11"/>
                    </a:lnTo>
                    <a:lnTo>
                      <a:pt x="197" y="8"/>
                    </a:lnTo>
                    <a:lnTo>
                      <a:pt x="173" y="5"/>
                    </a:lnTo>
                    <a:lnTo>
                      <a:pt x="148" y="4"/>
                    </a:lnTo>
                    <a:lnTo>
                      <a:pt x="122" y="4"/>
                    </a:lnTo>
                    <a:lnTo>
                      <a:pt x="97" y="6"/>
                    </a:lnTo>
                    <a:lnTo>
                      <a:pt x="71" y="9"/>
                    </a:lnTo>
                    <a:lnTo>
                      <a:pt x="46" y="13"/>
                    </a:lnTo>
                    <a:lnTo>
                      <a:pt x="22" y="19"/>
                    </a:lnTo>
                    <a:lnTo>
                      <a:pt x="0" y="26"/>
                    </a:lnTo>
                    <a:lnTo>
                      <a:pt x="8" y="20"/>
                    </a:lnTo>
                    <a:lnTo>
                      <a:pt x="17" y="15"/>
                    </a:lnTo>
                    <a:lnTo>
                      <a:pt x="27" y="11"/>
                    </a:lnTo>
                    <a:lnTo>
                      <a:pt x="36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67" y="3"/>
                    </a:lnTo>
                    <a:lnTo>
                      <a:pt x="78" y="1"/>
                    </a:lnTo>
                    <a:lnTo>
                      <a:pt x="88" y="1"/>
                    </a:lnTo>
                    <a:lnTo>
                      <a:pt x="99" y="0"/>
                    </a:lnTo>
                    <a:lnTo>
                      <a:pt x="113" y="0"/>
                    </a:lnTo>
                    <a:lnTo>
                      <a:pt x="128" y="0"/>
                    </a:lnTo>
                    <a:lnTo>
                      <a:pt x="142" y="0"/>
                    </a:lnTo>
                    <a:lnTo>
                      <a:pt x="156" y="0"/>
                    </a:lnTo>
                    <a:lnTo>
                      <a:pt x="171" y="0"/>
                    </a:lnTo>
                    <a:lnTo>
                      <a:pt x="185" y="1"/>
                    </a:lnTo>
                    <a:lnTo>
                      <a:pt x="199" y="2"/>
                    </a:lnTo>
                    <a:lnTo>
                      <a:pt x="212" y="4"/>
                    </a:lnTo>
                    <a:lnTo>
                      <a:pt x="226" y="7"/>
                    </a:lnTo>
                    <a:lnTo>
                      <a:pt x="238" y="12"/>
                    </a:lnTo>
                    <a:lnTo>
                      <a:pt x="238" y="12"/>
                    </a:lnTo>
                    <a:close/>
                  </a:path>
                </a:pathLst>
              </a:custGeom>
              <a:solidFill>
                <a:srgbClr val="66E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11" name="Google Shape;711;p29"/>
              <p:cNvSpPr/>
              <p:nvPr/>
            </p:nvSpPr>
            <p:spPr>
              <a:xfrm>
                <a:off x="4517" y="2649"/>
                <a:ext cx="252" cy="693"/>
              </a:xfrm>
              <a:custGeom>
                <a:rect b="b" l="l" r="r" t="t"/>
                <a:pathLst>
                  <a:path extrusionOk="0" h="693" w="252">
                    <a:moveTo>
                      <a:pt x="240" y="16"/>
                    </a:moveTo>
                    <a:lnTo>
                      <a:pt x="244" y="35"/>
                    </a:lnTo>
                    <a:lnTo>
                      <a:pt x="252" y="658"/>
                    </a:lnTo>
                    <a:lnTo>
                      <a:pt x="245" y="665"/>
                    </a:lnTo>
                    <a:lnTo>
                      <a:pt x="237" y="670"/>
                    </a:lnTo>
                    <a:lnTo>
                      <a:pt x="229" y="675"/>
                    </a:lnTo>
                    <a:lnTo>
                      <a:pt x="220" y="678"/>
                    </a:lnTo>
                    <a:lnTo>
                      <a:pt x="210" y="681"/>
                    </a:lnTo>
                    <a:lnTo>
                      <a:pt x="201" y="683"/>
                    </a:lnTo>
                    <a:lnTo>
                      <a:pt x="192" y="685"/>
                    </a:lnTo>
                    <a:lnTo>
                      <a:pt x="182" y="687"/>
                    </a:lnTo>
                    <a:lnTo>
                      <a:pt x="173" y="688"/>
                    </a:lnTo>
                    <a:lnTo>
                      <a:pt x="164" y="691"/>
                    </a:lnTo>
                    <a:lnTo>
                      <a:pt x="148" y="692"/>
                    </a:lnTo>
                    <a:lnTo>
                      <a:pt x="132" y="692"/>
                    </a:lnTo>
                    <a:lnTo>
                      <a:pt x="117" y="693"/>
                    </a:lnTo>
                    <a:lnTo>
                      <a:pt x="102" y="692"/>
                    </a:lnTo>
                    <a:lnTo>
                      <a:pt x="87" y="691"/>
                    </a:lnTo>
                    <a:lnTo>
                      <a:pt x="73" y="689"/>
                    </a:lnTo>
                    <a:lnTo>
                      <a:pt x="58" y="687"/>
                    </a:lnTo>
                    <a:lnTo>
                      <a:pt x="44" y="683"/>
                    </a:lnTo>
                    <a:lnTo>
                      <a:pt x="30" y="678"/>
                    </a:lnTo>
                    <a:lnTo>
                      <a:pt x="16" y="672"/>
                    </a:lnTo>
                    <a:lnTo>
                      <a:pt x="9" y="660"/>
                    </a:lnTo>
                    <a:lnTo>
                      <a:pt x="0" y="23"/>
                    </a:lnTo>
                    <a:lnTo>
                      <a:pt x="18" y="16"/>
                    </a:lnTo>
                    <a:lnTo>
                      <a:pt x="36" y="11"/>
                    </a:lnTo>
                    <a:lnTo>
                      <a:pt x="55" y="6"/>
                    </a:lnTo>
                    <a:lnTo>
                      <a:pt x="74" y="4"/>
                    </a:lnTo>
                    <a:lnTo>
                      <a:pt x="93" y="2"/>
                    </a:lnTo>
                    <a:lnTo>
                      <a:pt x="113" y="1"/>
                    </a:lnTo>
                    <a:lnTo>
                      <a:pt x="133" y="0"/>
                    </a:lnTo>
                    <a:lnTo>
                      <a:pt x="153" y="0"/>
                    </a:lnTo>
                    <a:lnTo>
                      <a:pt x="173" y="1"/>
                    </a:lnTo>
                    <a:lnTo>
                      <a:pt x="193" y="2"/>
                    </a:lnTo>
                    <a:lnTo>
                      <a:pt x="197" y="3"/>
                    </a:lnTo>
                    <a:lnTo>
                      <a:pt x="202" y="4"/>
                    </a:lnTo>
                    <a:lnTo>
                      <a:pt x="206" y="5"/>
                    </a:lnTo>
                    <a:lnTo>
                      <a:pt x="211" y="6"/>
                    </a:lnTo>
                    <a:lnTo>
                      <a:pt x="216" y="7"/>
                    </a:lnTo>
                    <a:lnTo>
                      <a:pt x="221" y="8"/>
                    </a:lnTo>
                    <a:lnTo>
                      <a:pt x="227" y="9"/>
                    </a:lnTo>
                    <a:lnTo>
                      <a:pt x="231" y="11"/>
                    </a:lnTo>
                    <a:lnTo>
                      <a:pt x="236" y="13"/>
                    </a:lnTo>
                    <a:lnTo>
                      <a:pt x="240" y="16"/>
                    </a:lnTo>
                    <a:lnTo>
                      <a:pt x="240" y="16"/>
                    </a:lnTo>
                    <a:lnTo>
                      <a:pt x="240" y="1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12" name="Google Shape;712;p29"/>
              <p:cNvSpPr/>
              <p:nvPr/>
            </p:nvSpPr>
            <p:spPr>
              <a:xfrm>
                <a:off x="4528" y="3328"/>
                <a:ext cx="241" cy="37"/>
              </a:xfrm>
              <a:custGeom>
                <a:rect b="b" l="l" r="r" t="t"/>
                <a:pathLst>
                  <a:path extrusionOk="0" h="37" w="241">
                    <a:moveTo>
                      <a:pt x="241" y="0"/>
                    </a:moveTo>
                    <a:lnTo>
                      <a:pt x="239" y="6"/>
                    </a:lnTo>
                    <a:lnTo>
                      <a:pt x="236" y="10"/>
                    </a:lnTo>
                    <a:lnTo>
                      <a:pt x="231" y="14"/>
                    </a:lnTo>
                    <a:lnTo>
                      <a:pt x="227" y="17"/>
                    </a:lnTo>
                    <a:lnTo>
                      <a:pt x="222" y="19"/>
                    </a:lnTo>
                    <a:lnTo>
                      <a:pt x="216" y="21"/>
                    </a:lnTo>
                    <a:lnTo>
                      <a:pt x="210" y="23"/>
                    </a:lnTo>
                    <a:lnTo>
                      <a:pt x="205" y="25"/>
                    </a:lnTo>
                    <a:lnTo>
                      <a:pt x="199" y="27"/>
                    </a:lnTo>
                    <a:lnTo>
                      <a:pt x="194" y="29"/>
                    </a:lnTo>
                    <a:lnTo>
                      <a:pt x="175" y="32"/>
                    </a:lnTo>
                    <a:lnTo>
                      <a:pt x="155" y="34"/>
                    </a:lnTo>
                    <a:lnTo>
                      <a:pt x="136" y="36"/>
                    </a:lnTo>
                    <a:lnTo>
                      <a:pt x="117" y="37"/>
                    </a:lnTo>
                    <a:lnTo>
                      <a:pt x="98" y="36"/>
                    </a:lnTo>
                    <a:lnTo>
                      <a:pt x="79" y="35"/>
                    </a:lnTo>
                    <a:lnTo>
                      <a:pt x="60" y="32"/>
                    </a:lnTo>
                    <a:lnTo>
                      <a:pt x="42" y="28"/>
                    </a:lnTo>
                    <a:lnTo>
                      <a:pt x="23" y="23"/>
                    </a:lnTo>
                    <a:lnTo>
                      <a:pt x="5" y="15"/>
                    </a:lnTo>
                    <a:lnTo>
                      <a:pt x="0" y="7"/>
                    </a:lnTo>
                    <a:lnTo>
                      <a:pt x="21" y="15"/>
                    </a:lnTo>
                    <a:lnTo>
                      <a:pt x="45" y="22"/>
                    </a:lnTo>
                    <a:lnTo>
                      <a:pt x="69" y="27"/>
                    </a:lnTo>
                    <a:lnTo>
                      <a:pt x="95" y="29"/>
                    </a:lnTo>
                    <a:lnTo>
                      <a:pt x="120" y="29"/>
                    </a:lnTo>
                    <a:lnTo>
                      <a:pt x="146" y="28"/>
                    </a:lnTo>
                    <a:lnTo>
                      <a:pt x="172" y="24"/>
                    </a:lnTo>
                    <a:lnTo>
                      <a:pt x="196" y="18"/>
                    </a:lnTo>
                    <a:lnTo>
                      <a:pt x="220" y="10"/>
                    </a:lnTo>
                    <a:lnTo>
                      <a:pt x="241" y="0"/>
                    </a:lnTo>
                    <a:lnTo>
                      <a:pt x="241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66E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13" name="Google Shape;713;p29"/>
              <p:cNvSpPr/>
              <p:nvPr/>
            </p:nvSpPr>
            <p:spPr>
              <a:xfrm>
                <a:off x="4526" y="3347"/>
                <a:ext cx="245" cy="82"/>
              </a:xfrm>
              <a:custGeom>
                <a:rect b="b" l="l" r="r" t="t"/>
                <a:pathLst>
                  <a:path extrusionOk="0" h="82" w="245">
                    <a:moveTo>
                      <a:pt x="242" y="44"/>
                    </a:moveTo>
                    <a:lnTo>
                      <a:pt x="225" y="57"/>
                    </a:lnTo>
                    <a:lnTo>
                      <a:pt x="207" y="66"/>
                    </a:lnTo>
                    <a:lnTo>
                      <a:pt x="187" y="73"/>
                    </a:lnTo>
                    <a:lnTo>
                      <a:pt x="167" y="78"/>
                    </a:lnTo>
                    <a:lnTo>
                      <a:pt x="146" y="81"/>
                    </a:lnTo>
                    <a:lnTo>
                      <a:pt x="125" y="82"/>
                    </a:lnTo>
                    <a:lnTo>
                      <a:pt x="103" y="81"/>
                    </a:lnTo>
                    <a:lnTo>
                      <a:pt x="82" y="79"/>
                    </a:lnTo>
                    <a:lnTo>
                      <a:pt x="61" y="75"/>
                    </a:lnTo>
                    <a:lnTo>
                      <a:pt x="41" y="71"/>
                    </a:lnTo>
                    <a:lnTo>
                      <a:pt x="37" y="69"/>
                    </a:lnTo>
                    <a:lnTo>
                      <a:pt x="32" y="67"/>
                    </a:lnTo>
                    <a:lnTo>
                      <a:pt x="28" y="65"/>
                    </a:lnTo>
                    <a:lnTo>
                      <a:pt x="24" y="63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2" y="55"/>
                    </a:lnTo>
                    <a:lnTo>
                      <a:pt x="8" y="52"/>
                    </a:lnTo>
                    <a:lnTo>
                      <a:pt x="5" y="48"/>
                    </a:lnTo>
                    <a:lnTo>
                      <a:pt x="2" y="43"/>
                    </a:lnTo>
                    <a:lnTo>
                      <a:pt x="0" y="3"/>
                    </a:lnTo>
                    <a:lnTo>
                      <a:pt x="17" y="11"/>
                    </a:lnTo>
                    <a:lnTo>
                      <a:pt x="35" y="18"/>
                    </a:lnTo>
                    <a:lnTo>
                      <a:pt x="53" y="23"/>
                    </a:lnTo>
                    <a:lnTo>
                      <a:pt x="72" y="26"/>
                    </a:lnTo>
                    <a:lnTo>
                      <a:pt x="92" y="28"/>
                    </a:lnTo>
                    <a:lnTo>
                      <a:pt x="112" y="29"/>
                    </a:lnTo>
                    <a:lnTo>
                      <a:pt x="131" y="29"/>
                    </a:lnTo>
                    <a:lnTo>
                      <a:pt x="151" y="27"/>
                    </a:lnTo>
                    <a:lnTo>
                      <a:pt x="170" y="25"/>
                    </a:lnTo>
                    <a:lnTo>
                      <a:pt x="189" y="22"/>
                    </a:lnTo>
                    <a:lnTo>
                      <a:pt x="194" y="21"/>
                    </a:lnTo>
                    <a:lnTo>
                      <a:pt x="199" y="19"/>
                    </a:lnTo>
                    <a:lnTo>
                      <a:pt x="205" y="18"/>
                    </a:lnTo>
                    <a:lnTo>
                      <a:pt x="211" y="16"/>
                    </a:lnTo>
                    <a:lnTo>
                      <a:pt x="216" y="14"/>
                    </a:lnTo>
                    <a:lnTo>
                      <a:pt x="222" y="12"/>
                    </a:lnTo>
                    <a:lnTo>
                      <a:pt x="228" y="9"/>
                    </a:lnTo>
                    <a:lnTo>
                      <a:pt x="233" y="7"/>
                    </a:lnTo>
                    <a:lnTo>
                      <a:pt x="238" y="3"/>
                    </a:lnTo>
                    <a:lnTo>
                      <a:pt x="243" y="0"/>
                    </a:lnTo>
                    <a:lnTo>
                      <a:pt x="244" y="4"/>
                    </a:lnTo>
                    <a:lnTo>
                      <a:pt x="245" y="8"/>
                    </a:lnTo>
                    <a:lnTo>
                      <a:pt x="245" y="13"/>
                    </a:lnTo>
                    <a:lnTo>
                      <a:pt x="245" y="18"/>
                    </a:lnTo>
                    <a:lnTo>
                      <a:pt x="245" y="23"/>
                    </a:lnTo>
                    <a:lnTo>
                      <a:pt x="245" y="27"/>
                    </a:lnTo>
                    <a:lnTo>
                      <a:pt x="245" y="32"/>
                    </a:lnTo>
                    <a:lnTo>
                      <a:pt x="244" y="36"/>
                    </a:lnTo>
                    <a:lnTo>
                      <a:pt x="243" y="41"/>
                    </a:lnTo>
                    <a:lnTo>
                      <a:pt x="242" y="45"/>
                    </a:lnTo>
                    <a:lnTo>
                      <a:pt x="242" y="45"/>
                    </a:lnTo>
                    <a:lnTo>
                      <a:pt x="242" y="44"/>
                    </a:lnTo>
                    <a:close/>
                  </a:path>
                </a:pathLst>
              </a:custGeom>
              <a:solidFill>
                <a:srgbClr val="E2FF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14" name="Google Shape;714;p29"/>
              <p:cNvSpPr txBox="1"/>
              <p:nvPr/>
            </p:nvSpPr>
            <p:spPr>
              <a:xfrm rot="5400000">
                <a:off x="4605" y="2877"/>
                <a:ext cx="625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Shampoo</a:t>
                </a:r>
                <a:endParaRPr/>
              </a:p>
            </p:txBody>
          </p:sp>
          <p:sp>
            <p:nvSpPr>
              <p:cNvPr id="715" name="Google Shape;715;p29"/>
              <p:cNvSpPr txBox="1"/>
              <p:nvPr/>
            </p:nvSpPr>
            <p:spPr>
              <a:xfrm rot="5400000">
                <a:off x="4270" y="2893"/>
                <a:ext cx="742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1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Conditioner</a:t>
                </a:r>
                <a:endParaRPr/>
              </a:p>
            </p:txBody>
          </p:sp>
        </p:grpSp>
        <p:cxnSp>
          <p:nvCxnSpPr>
            <p:cNvPr id="716" name="Google Shape;716;p29"/>
            <p:cNvCxnSpPr/>
            <p:nvPr/>
          </p:nvCxnSpPr>
          <p:spPr>
            <a:xfrm>
              <a:off x="2642" y="3689"/>
              <a:ext cx="0" cy="291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7" name="Google Shape;717;p29"/>
            <p:cNvCxnSpPr/>
            <p:nvPr/>
          </p:nvCxnSpPr>
          <p:spPr>
            <a:xfrm>
              <a:off x="5181" y="3689"/>
              <a:ext cx="0" cy="291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718" name="Google Shape;718;p29"/>
            <p:cNvSpPr txBox="1"/>
            <p:nvPr/>
          </p:nvSpPr>
          <p:spPr>
            <a:xfrm>
              <a:off x="3599" y="3674"/>
              <a:ext cx="617" cy="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1200" lIns="57600" spcFirstLastPara="1" rIns="57600" wrap="square" tIns="61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i="0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ft.</a:t>
              </a:r>
              <a:endParaRPr/>
            </a:p>
          </p:txBody>
        </p:sp>
        <p:cxnSp>
          <p:nvCxnSpPr>
            <p:cNvPr id="719" name="Google Shape;719;p29"/>
            <p:cNvCxnSpPr/>
            <p:nvPr/>
          </p:nvCxnSpPr>
          <p:spPr>
            <a:xfrm>
              <a:off x="4182" y="3827"/>
              <a:ext cx="1003" cy="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720" name="Google Shape;720;p29"/>
            <p:cNvCxnSpPr/>
            <p:nvPr/>
          </p:nvCxnSpPr>
          <p:spPr>
            <a:xfrm rot="10800000">
              <a:off x="2646" y="3827"/>
              <a:ext cx="1003" cy="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</p:grp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30"/>
          <p:cNvSpPr txBox="1"/>
          <p:nvPr>
            <p:ph type="title"/>
          </p:nvPr>
        </p:nvSpPr>
        <p:spPr>
          <a:xfrm>
            <a:off x="685800" y="571500"/>
            <a:ext cx="7772400" cy="1422400"/>
          </a:xfrm>
          <a:prstGeom prst="rect">
            <a:avLst/>
          </a:prstGeom>
          <a:solidFill>
            <a:srgbClr val="2FFF7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Warehousing and Storage Layouts</a:t>
            </a:r>
            <a:endParaRPr/>
          </a:p>
        </p:txBody>
      </p:sp>
      <p:sp>
        <p:nvSpPr>
          <p:cNvPr id="727" name="Google Shape;727;p30"/>
          <p:cNvSpPr txBox="1"/>
          <p:nvPr/>
        </p:nvSpPr>
        <p:spPr>
          <a:xfrm>
            <a:off x="833437" y="2266950"/>
            <a:ext cx="7475537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 is to optimize trade-offs between handling costs and costs associated with warehouse space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Maximize the total “cube” of the warehouse – utilize its full volume while maintaining low material handling costs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Outline – Continued</a:t>
            </a:r>
            <a:endParaRPr/>
          </a:p>
        </p:txBody>
      </p:sp>
      <p:sp>
        <p:nvSpPr>
          <p:cNvPr id="50" name="Google Shape;50;p4"/>
          <p:cNvSpPr txBox="1"/>
          <p:nvPr/>
        </p:nvSpPr>
        <p:spPr>
          <a:xfrm>
            <a:off x="852487" y="1966912"/>
            <a:ext cx="7437437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  <a:p>
            <a:pPr indent="-381000" lvl="1" marL="10541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 Software for Process-Oriented Layouts</a:t>
            </a:r>
            <a:endParaRPr/>
          </a:p>
          <a:p>
            <a:pPr indent="-482600" lvl="0" marL="4826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Cells</a:t>
            </a:r>
            <a:endParaRPr/>
          </a:p>
          <a:p>
            <a:pPr indent="-381000" lvl="1" marL="10541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Requirements of Work Cells</a:t>
            </a:r>
            <a:endParaRPr/>
          </a:p>
          <a:p>
            <a:pPr indent="-381000" lvl="1" marL="10541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Staffing and Balancing Work Cells</a:t>
            </a:r>
            <a:endParaRPr/>
          </a:p>
          <a:p>
            <a:pPr indent="-381000" lvl="1" marL="10541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Focused Work Center and the Focused Factory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1"/>
          <p:cNvSpPr txBox="1"/>
          <p:nvPr>
            <p:ph type="title"/>
          </p:nvPr>
        </p:nvSpPr>
        <p:spPr>
          <a:xfrm>
            <a:off x="685800" y="571500"/>
            <a:ext cx="7772400" cy="1422400"/>
          </a:xfrm>
          <a:prstGeom prst="rect">
            <a:avLst/>
          </a:prstGeom>
          <a:solidFill>
            <a:srgbClr val="2FFF7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Warehousing and Storage Layouts</a:t>
            </a:r>
            <a:endParaRPr/>
          </a:p>
        </p:txBody>
      </p:sp>
      <p:sp>
        <p:nvSpPr>
          <p:cNvPr id="734" name="Google Shape;734;p31"/>
          <p:cNvSpPr txBox="1"/>
          <p:nvPr/>
        </p:nvSpPr>
        <p:spPr>
          <a:xfrm>
            <a:off x="750887" y="2749550"/>
            <a:ext cx="7640637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costs associated with the transaction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Incoming transport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Storage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Finding and moving material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Outgoing transport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Equipment, people, material, supervision, insurance, depreciation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Minimize damage and spoilage</a:t>
            </a:r>
            <a:endParaRPr/>
          </a:p>
        </p:txBody>
      </p:sp>
      <p:sp>
        <p:nvSpPr>
          <p:cNvPr id="735" name="Google Shape;735;p31"/>
          <p:cNvSpPr txBox="1"/>
          <p:nvPr/>
        </p:nvSpPr>
        <p:spPr>
          <a:xfrm>
            <a:off x="669925" y="2136775"/>
            <a:ext cx="48053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Material Handling Costs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2"/>
          <p:cNvSpPr txBox="1"/>
          <p:nvPr>
            <p:ph type="title"/>
          </p:nvPr>
        </p:nvSpPr>
        <p:spPr>
          <a:xfrm>
            <a:off x="685800" y="571500"/>
            <a:ext cx="7772400" cy="1422400"/>
          </a:xfrm>
          <a:prstGeom prst="rect">
            <a:avLst/>
          </a:prstGeom>
          <a:solidFill>
            <a:srgbClr val="2FFF7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Warehousing and Storage Layouts</a:t>
            </a:r>
            <a:endParaRPr/>
          </a:p>
        </p:txBody>
      </p:sp>
      <p:sp>
        <p:nvSpPr>
          <p:cNvPr id="742" name="Google Shape;742;p32"/>
          <p:cNvSpPr txBox="1"/>
          <p:nvPr/>
        </p:nvSpPr>
        <p:spPr>
          <a:xfrm>
            <a:off x="769937" y="2292350"/>
            <a:ext cx="760253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Warehouse density tends to vary inversely with the number of different items stored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Automated Storage and Retrieval Systems (ASRS) can significantly improve warehouse productivity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Dock location is a key design element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3"/>
          <p:cNvSpPr txBox="1"/>
          <p:nvPr>
            <p:ph type="title"/>
          </p:nvPr>
        </p:nvSpPr>
        <p:spPr>
          <a:xfrm>
            <a:off x="685800" y="609600"/>
            <a:ext cx="7772400" cy="825500"/>
          </a:xfrm>
          <a:prstGeom prst="rect">
            <a:avLst/>
          </a:prstGeom>
          <a:solidFill>
            <a:srgbClr val="2FFF7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Cross-Docking</a:t>
            </a:r>
            <a:endParaRPr/>
          </a:p>
        </p:txBody>
      </p:sp>
      <p:sp>
        <p:nvSpPr>
          <p:cNvPr id="749" name="Google Shape;749;p33"/>
          <p:cNvSpPr txBox="1"/>
          <p:nvPr/>
        </p:nvSpPr>
        <p:spPr>
          <a:xfrm>
            <a:off x="950912" y="1941512"/>
            <a:ext cx="7242175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Materials are moved directly from receiving to shipping and are not placed in storage in the warehouse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Requires tight scheduling and accurate shipments, typically with bar code identification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4"/>
          <p:cNvSpPr txBox="1"/>
          <p:nvPr>
            <p:ph type="title"/>
          </p:nvPr>
        </p:nvSpPr>
        <p:spPr>
          <a:xfrm>
            <a:off x="685800" y="482600"/>
            <a:ext cx="7772400" cy="825500"/>
          </a:xfrm>
          <a:prstGeom prst="rect">
            <a:avLst/>
          </a:prstGeom>
          <a:solidFill>
            <a:srgbClr val="2FFF7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Random Stocking</a:t>
            </a:r>
            <a:endParaRPr/>
          </a:p>
        </p:txBody>
      </p:sp>
      <p:sp>
        <p:nvSpPr>
          <p:cNvPr id="756" name="Google Shape;756;p34"/>
          <p:cNvSpPr txBox="1"/>
          <p:nvPr/>
        </p:nvSpPr>
        <p:spPr>
          <a:xfrm>
            <a:off x="633412" y="1624012"/>
            <a:ext cx="7877175" cy="4557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Typically requires automatic identification systems (AISs) and effective information systems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Random assignment of stocking locations allows more efficient use of space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Maintain list of open locations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Maintain accurate records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Sequence items to minimize travel time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Combine picking orders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Assign classes of items to particular areas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5"/>
          <p:cNvSpPr txBox="1"/>
          <p:nvPr>
            <p:ph type="title"/>
          </p:nvPr>
        </p:nvSpPr>
        <p:spPr>
          <a:xfrm>
            <a:off x="685800" y="495300"/>
            <a:ext cx="7772400" cy="9525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Customization</a:t>
            </a:r>
            <a:endParaRPr/>
          </a:p>
        </p:txBody>
      </p:sp>
      <p:sp>
        <p:nvSpPr>
          <p:cNvPr id="763" name="Google Shape;763;p35"/>
          <p:cNvSpPr txBox="1"/>
          <p:nvPr/>
        </p:nvSpPr>
        <p:spPr>
          <a:xfrm>
            <a:off x="676275" y="1806575"/>
            <a:ext cx="7781925" cy="426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Value-added activities performed at the warehouse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Enable low cost and rapid response strategies</a:t>
            </a:r>
            <a:endParaRPr/>
          </a:p>
          <a:p>
            <a:pPr indent="-457200" lvl="1" marL="9144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Assembly of components</a:t>
            </a:r>
            <a:endParaRPr/>
          </a:p>
          <a:p>
            <a:pPr indent="-457200" lvl="1" marL="9144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Loading software</a:t>
            </a:r>
            <a:endParaRPr/>
          </a:p>
          <a:p>
            <a:pPr indent="-457200" lvl="1" marL="9144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Repairs</a:t>
            </a:r>
            <a:endParaRPr/>
          </a:p>
          <a:p>
            <a:pPr indent="-457200" lvl="1" marL="9144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Customized labeling and packaging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oogle Shape;769;p36"/>
          <p:cNvGrpSpPr/>
          <p:nvPr/>
        </p:nvGrpSpPr>
        <p:grpSpPr>
          <a:xfrm>
            <a:off x="1270000" y="2068512"/>
            <a:ext cx="6604000" cy="4545012"/>
            <a:chOff x="800" y="1087"/>
            <a:chExt cx="4160" cy="2863"/>
          </a:xfrm>
        </p:grpSpPr>
        <p:grpSp>
          <p:nvGrpSpPr>
            <p:cNvPr id="770" name="Google Shape;770;p36"/>
            <p:cNvGrpSpPr/>
            <p:nvPr/>
          </p:nvGrpSpPr>
          <p:grpSpPr>
            <a:xfrm>
              <a:off x="800" y="1096"/>
              <a:ext cx="4160" cy="2592"/>
              <a:chOff x="800" y="1096"/>
              <a:chExt cx="4160" cy="2592"/>
            </a:xfrm>
          </p:grpSpPr>
          <p:sp>
            <p:nvSpPr>
              <p:cNvPr id="771" name="Google Shape;771;p36"/>
              <p:cNvSpPr/>
              <p:nvPr/>
            </p:nvSpPr>
            <p:spPr>
              <a:xfrm>
                <a:off x="800" y="1096"/>
                <a:ext cx="4160" cy="2592"/>
              </a:xfrm>
              <a:prstGeom prst="rect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72" name="Google Shape;772;p36"/>
              <p:cNvSpPr/>
              <p:nvPr/>
            </p:nvSpPr>
            <p:spPr>
              <a:xfrm>
                <a:off x="4136" y="3440"/>
                <a:ext cx="824" cy="248"/>
              </a:xfrm>
              <a:prstGeom prst="rect">
                <a:avLst/>
              </a:prstGeom>
              <a:solidFill>
                <a:schemeClr val="folHlink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grpSp>
            <p:nvGrpSpPr>
              <p:cNvPr id="773" name="Google Shape;773;p36"/>
              <p:cNvGrpSpPr/>
              <p:nvPr/>
            </p:nvGrpSpPr>
            <p:grpSpPr>
              <a:xfrm>
                <a:off x="1168" y="3688"/>
                <a:ext cx="2712" cy="0"/>
                <a:chOff x="1168" y="3688"/>
                <a:chExt cx="2712" cy="0"/>
              </a:xfrm>
            </p:grpSpPr>
            <p:cxnSp>
              <p:nvCxnSpPr>
                <p:cNvPr id="774" name="Google Shape;774;p36"/>
                <p:cNvCxnSpPr/>
                <p:nvPr/>
              </p:nvCxnSpPr>
              <p:spPr>
                <a:xfrm>
                  <a:off x="3608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75" name="Google Shape;775;p36"/>
                <p:cNvCxnSpPr/>
                <p:nvPr/>
              </p:nvCxnSpPr>
              <p:spPr>
                <a:xfrm>
                  <a:off x="1574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76" name="Google Shape;776;p36"/>
                <p:cNvCxnSpPr/>
                <p:nvPr/>
              </p:nvCxnSpPr>
              <p:spPr>
                <a:xfrm>
                  <a:off x="1981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77" name="Google Shape;777;p36"/>
                <p:cNvCxnSpPr/>
                <p:nvPr/>
              </p:nvCxnSpPr>
              <p:spPr>
                <a:xfrm>
                  <a:off x="2388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78" name="Google Shape;778;p36"/>
                <p:cNvCxnSpPr/>
                <p:nvPr/>
              </p:nvCxnSpPr>
              <p:spPr>
                <a:xfrm>
                  <a:off x="2794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79" name="Google Shape;779;p36"/>
                <p:cNvCxnSpPr/>
                <p:nvPr/>
              </p:nvCxnSpPr>
              <p:spPr>
                <a:xfrm>
                  <a:off x="3201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80" name="Google Shape;780;p36"/>
                <p:cNvCxnSpPr/>
                <p:nvPr/>
              </p:nvCxnSpPr>
              <p:spPr>
                <a:xfrm>
                  <a:off x="1168" y="3688"/>
                  <a:ext cx="272" cy="0"/>
                </a:xfrm>
                <a:prstGeom prst="straightConnector1">
                  <a:avLst/>
                </a:prstGeom>
                <a:noFill/>
                <a:ln cap="flat" cmpd="sng" w="1016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781" name="Google Shape;781;p36"/>
              <p:cNvSpPr/>
              <p:nvPr/>
            </p:nvSpPr>
            <p:spPr>
              <a:xfrm>
                <a:off x="1680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2" name="Google Shape;782;p36"/>
              <p:cNvSpPr/>
              <p:nvPr/>
            </p:nvSpPr>
            <p:spPr>
              <a:xfrm>
                <a:off x="1983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3" name="Google Shape;783;p36"/>
              <p:cNvSpPr/>
              <p:nvPr/>
            </p:nvSpPr>
            <p:spPr>
              <a:xfrm>
                <a:off x="2286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4" name="Google Shape;784;p36"/>
              <p:cNvSpPr/>
              <p:nvPr/>
            </p:nvSpPr>
            <p:spPr>
              <a:xfrm>
                <a:off x="2589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5" name="Google Shape;785;p36"/>
              <p:cNvSpPr/>
              <p:nvPr/>
            </p:nvSpPr>
            <p:spPr>
              <a:xfrm>
                <a:off x="2892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6" name="Google Shape;786;p36"/>
              <p:cNvSpPr/>
              <p:nvPr/>
            </p:nvSpPr>
            <p:spPr>
              <a:xfrm>
                <a:off x="3195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7" name="Google Shape;787;p36"/>
              <p:cNvSpPr/>
              <p:nvPr/>
            </p:nvSpPr>
            <p:spPr>
              <a:xfrm>
                <a:off x="3498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8" name="Google Shape;788;p36"/>
              <p:cNvSpPr/>
              <p:nvPr/>
            </p:nvSpPr>
            <p:spPr>
              <a:xfrm>
                <a:off x="3801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89" name="Google Shape;789;p36"/>
              <p:cNvSpPr/>
              <p:nvPr/>
            </p:nvSpPr>
            <p:spPr>
              <a:xfrm>
                <a:off x="4104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90" name="Google Shape;790;p36"/>
              <p:cNvSpPr/>
              <p:nvPr/>
            </p:nvSpPr>
            <p:spPr>
              <a:xfrm>
                <a:off x="4408" y="1304"/>
                <a:ext cx="136" cy="1464"/>
              </a:xfrm>
              <a:prstGeom prst="rect">
                <a:avLst/>
              </a:pr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91" name="Google Shape;791;p36"/>
              <p:cNvSpPr/>
              <p:nvPr/>
            </p:nvSpPr>
            <p:spPr>
              <a:xfrm>
                <a:off x="800" y="1096"/>
                <a:ext cx="536" cy="1696"/>
              </a:xfrm>
              <a:prstGeom prst="rect">
                <a:avLst/>
              </a:prstGeom>
              <a:solidFill>
                <a:schemeClr val="folHlink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grpSp>
            <p:nvGrpSpPr>
              <p:cNvPr id="792" name="Google Shape;792;p36"/>
              <p:cNvGrpSpPr/>
              <p:nvPr/>
            </p:nvGrpSpPr>
            <p:grpSpPr>
              <a:xfrm>
                <a:off x="1496" y="1256"/>
                <a:ext cx="3056" cy="1904"/>
                <a:chOff x="1496" y="1256"/>
                <a:chExt cx="3056" cy="1904"/>
              </a:xfrm>
            </p:grpSpPr>
            <p:cxnSp>
              <p:nvCxnSpPr>
                <p:cNvPr id="793" name="Google Shape;793;p36"/>
                <p:cNvCxnSpPr/>
                <p:nvPr/>
              </p:nvCxnSpPr>
              <p:spPr>
                <a:xfrm rot="10800000">
                  <a:off x="1504" y="2920"/>
                  <a:ext cx="3048" cy="0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hlink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sp>
              <p:nvSpPr>
                <p:cNvPr id="794" name="Google Shape;794;p36"/>
                <p:cNvSpPr/>
                <p:nvPr/>
              </p:nvSpPr>
              <p:spPr>
                <a:xfrm>
                  <a:off x="1496" y="1256"/>
                  <a:ext cx="1048" cy="1904"/>
                </a:xfrm>
                <a:custGeom>
                  <a:rect b="b" l="l" r="r" t="t"/>
                  <a:pathLst>
                    <a:path extrusionOk="0" h="1904" w="1048">
                      <a:moveTo>
                        <a:pt x="0" y="0"/>
                      </a:moveTo>
                      <a:lnTo>
                        <a:pt x="0" y="1904"/>
                      </a:lnTo>
                      <a:lnTo>
                        <a:pt x="1048" y="1904"/>
                      </a:lnTo>
                    </a:path>
                  </a:pathLst>
                </a:custGeom>
                <a:noFill/>
                <a:ln cap="flat" cmpd="sng" w="57150">
                  <a:solidFill>
                    <a:schemeClr val="hlink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</p:grpSp>
        <p:sp>
          <p:nvSpPr>
            <p:cNvPr id="795" name="Google Shape;795;p36"/>
            <p:cNvSpPr txBox="1"/>
            <p:nvPr/>
          </p:nvSpPr>
          <p:spPr>
            <a:xfrm>
              <a:off x="1430" y="3719"/>
              <a:ext cx="2156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Shipping and receiving docks</a:t>
              </a:r>
              <a:endParaRPr/>
            </a:p>
          </p:txBody>
        </p:sp>
        <p:sp>
          <p:nvSpPr>
            <p:cNvPr id="796" name="Google Shape;796;p36"/>
            <p:cNvSpPr txBox="1"/>
            <p:nvPr/>
          </p:nvSpPr>
          <p:spPr>
            <a:xfrm>
              <a:off x="4294" y="3439"/>
              <a:ext cx="524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Office</a:t>
              </a:r>
              <a:endParaRPr/>
            </a:p>
          </p:txBody>
        </p:sp>
        <p:sp>
          <p:nvSpPr>
            <p:cNvPr id="797" name="Google Shape;797;p36"/>
            <p:cNvSpPr txBox="1"/>
            <p:nvPr/>
          </p:nvSpPr>
          <p:spPr>
            <a:xfrm rot="-5400000">
              <a:off x="517" y="1847"/>
              <a:ext cx="110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Customization</a:t>
              </a:r>
              <a:endParaRPr/>
            </a:p>
          </p:txBody>
        </p:sp>
        <p:sp>
          <p:nvSpPr>
            <p:cNvPr id="798" name="Google Shape;798;p36"/>
            <p:cNvSpPr txBox="1"/>
            <p:nvPr/>
          </p:nvSpPr>
          <p:spPr>
            <a:xfrm>
              <a:off x="2654" y="2959"/>
              <a:ext cx="78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Conveyor</a:t>
              </a:r>
              <a:endParaRPr/>
            </a:p>
          </p:txBody>
        </p:sp>
        <p:sp>
          <p:nvSpPr>
            <p:cNvPr id="799" name="Google Shape;799;p36"/>
            <p:cNvSpPr txBox="1"/>
            <p:nvPr/>
          </p:nvSpPr>
          <p:spPr>
            <a:xfrm>
              <a:off x="2446" y="1087"/>
              <a:ext cx="106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Storage racks</a:t>
              </a:r>
              <a:endParaRPr/>
            </a:p>
          </p:txBody>
        </p:sp>
        <p:sp>
          <p:nvSpPr>
            <p:cNvPr id="800" name="Google Shape;800;p36"/>
            <p:cNvSpPr txBox="1"/>
            <p:nvPr/>
          </p:nvSpPr>
          <p:spPr>
            <a:xfrm>
              <a:off x="1502" y="3327"/>
              <a:ext cx="644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Staging</a:t>
              </a:r>
              <a:endParaRPr/>
            </a:p>
          </p:txBody>
        </p:sp>
      </p:grpSp>
      <p:sp>
        <p:nvSpPr>
          <p:cNvPr id="801" name="Google Shape;801;p36"/>
          <p:cNvSpPr txBox="1"/>
          <p:nvPr>
            <p:ph type="title"/>
          </p:nvPr>
        </p:nvSpPr>
        <p:spPr>
          <a:xfrm>
            <a:off x="685800" y="533400"/>
            <a:ext cx="7772400" cy="9144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Warehouse Layout</a:t>
            </a:r>
            <a:endParaRPr/>
          </a:p>
        </p:txBody>
      </p:sp>
      <p:grpSp>
        <p:nvGrpSpPr>
          <p:cNvPr id="802" name="Google Shape;802;p36"/>
          <p:cNvGrpSpPr/>
          <p:nvPr/>
        </p:nvGrpSpPr>
        <p:grpSpPr>
          <a:xfrm>
            <a:off x="2209800" y="4292600"/>
            <a:ext cx="2730500" cy="1778000"/>
            <a:chOff x="1392" y="2488"/>
            <a:chExt cx="1720" cy="1120"/>
          </a:xfrm>
        </p:grpSpPr>
        <p:sp>
          <p:nvSpPr>
            <p:cNvPr id="803" name="Google Shape;803;p36"/>
            <p:cNvSpPr/>
            <p:nvPr/>
          </p:nvSpPr>
          <p:spPr>
            <a:xfrm>
              <a:off x="1576" y="2488"/>
              <a:ext cx="1536" cy="360"/>
            </a:xfrm>
            <a:custGeom>
              <a:rect b="b" l="l" r="r" t="t"/>
              <a:pathLst>
                <a:path extrusionOk="0" h="360" w="1536">
                  <a:moveTo>
                    <a:pt x="1536" y="0"/>
                  </a:moveTo>
                  <a:lnTo>
                    <a:pt x="1536" y="360"/>
                  </a:lnTo>
                  <a:lnTo>
                    <a:pt x="0" y="360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1392" y="2856"/>
              <a:ext cx="984" cy="392"/>
            </a:xfrm>
            <a:custGeom>
              <a:rect b="b" l="l" r="r" t="t"/>
              <a:pathLst>
                <a:path extrusionOk="0" h="392" w="984">
                  <a:moveTo>
                    <a:pt x="0" y="0"/>
                  </a:moveTo>
                  <a:lnTo>
                    <a:pt x="0" y="392"/>
                  </a:lnTo>
                  <a:lnTo>
                    <a:pt x="984" y="392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2413" y="3248"/>
              <a:ext cx="85" cy="360"/>
            </a:xfrm>
            <a:custGeom>
              <a:rect b="b" l="l" r="r" t="t"/>
              <a:pathLst>
                <a:path extrusionOk="0" h="376" w="85">
                  <a:moveTo>
                    <a:pt x="0" y="0"/>
                  </a:moveTo>
                  <a:lnTo>
                    <a:pt x="85" y="0"/>
                  </a:lnTo>
                  <a:lnTo>
                    <a:pt x="85" y="376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grpSp>
        <p:nvGrpSpPr>
          <p:cNvPr id="806" name="Google Shape;806;p36"/>
          <p:cNvGrpSpPr/>
          <p:nvPr/>
        </p:nvGrpSpPr>
        <p:grpSpPr>
          <a:xfrm>
            <a:off x="5283200" y="2260600"/>
            <a:ext cx="2273300" cy="3822700"/>
            <a:chOff x="3328" y="1208"/>
            <a:chExt cx="1432" cy="2408"/>
          </a:xfrm>
        </p:grpSpPr>
        <p:cxnSp>
          <p:nvCxnSpPr>
            <p:cNvPr id="807" name="Google Shape;807;p36"/>
            <p:cNvCxnSpPr/>
            <p:nvPr/>
          </p:nvCxnSpPr>
          <p:spPr>
            <a:xfrm>
              <a:off x="3328" y="3368"/>
              <a:ext cx="0" cy="248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sm" w="sm" type="triangle"/>
              <a:tailEnd len="med" w="med" type="none"/>
            </a:ln>
          </p:spPr>
        </p:cxnSp>
        <p:sp>
          <p:nvSpPr>
            <p:cNvPr id="808" name="Google Shape;808;p36"/>
            <p:cNvSpPr/>
            <p:nvPr/>
          </p:nvSpPr>
          <p:spPr>
            <a:xfrm>
              <a:off x="3328" y="1208"/>
              <a:ext cx="1432" cy="2144"/>
            </a:xfrm>
            <a:custGeom>
              <a:rect b="b" l="l" r="r" t="t"/>
              <a:pathLst>
                <a:path extrusionOk="0" h="2144" w="1432">
                  <a:moveTo>
                    <a:pt x="0" y="2144"/>
                  </a:moveTo>
                  <a:lnTo>
                    <a:pt x="0" y="2008"/>
                  </a:lnTo>
                  <a:lnTo>
                    <a:pt x="1432" y="2008"/>
                  </a:lnTo>
                  <a:lnTo>
                    <a:pt x="1432" y="0"/>
                  </a:lnTo>
                  <a:lnTo>
                    <a:pt x="392" y="0"/>
                  </a:lnTo>
                  <a:lnTo>
                    <a:pt x="392" y="512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809" name="Google Shape;809;p36"/>
          <p:cNvSpPr txBox="1"/>
          <p:nvPr/>
        </p:nvSpPr>
        <p:spPr>
          <a:xfrm>
            <a:off x="657225" y="1479550"/>
            <a:ext cx="28225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Traditional Layout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37"/>
          <p:cNvSpPr txBox="1"/>
          <p:nvPr>
            <p:ph type="title"/>
          </p:nvPr>
        </p:nvSpPr>
        <p:spPr>
          <a:xfrm>
            <a:off x="685800" y="533400"/>
            <a:ext cx="7772400" cy="9144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Warehouse Layout</a:t>
            </a:r>
            <a:endParaRPr/>
          </a:p>
        </p:txBody>
      </p:sp>
      <p:sp>
        <p:nvSpPr>
          <p:cNvPr id="816" name="Google Shape;816;p37"/>
          <p:cNvSpPr txBox="1"/>
          <p:nvPr/>
        </p:nvSpPr>
        <p:spPr>
          <a:xfrm>
            <a:off x="657225" y="1479550"/>
            <a:ext cx="34353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Cross-Docking Layout</a:t>
            </a:r>
            <a:endParaRPr/>
          </a:p>
        </p:txBody>
      </p:sp>
      <p:grpSp>
        <p:nvGrpSpPr>
          <p:cNvPr id="817" name="Google Shape;817;p37"/>
          <p:cNvGrpSpPr/>
          <p:nvPr/>
        </p:nvGrpSpPr>
        <p:grpSpPr>
          <a:xfrm>
            <a:off x="1539875" y="2611437"/>
            <a:ext cx="6604000" cy="3233737"/>
            <a:chOff x="970" y="1645"/>
            <a:chExt cx="4160" cy="2037"/>
          </a:xfrm>
        </p:grpSpPr>
        <p:sp>
          <p:nvSpPr>
            <p:cNvPr id="818" name="Google Shape;818;p37"/>
            <p:cNvSpPr/>
            <p:nvPr/>
          </p:nvSpPr>
          <p:spPr>
            <a:xfrm>
              <a:off x="970" y="2005"/>
              <a:ext cx="4160" cy="1331"/>
            </a:xfrm>
            <a:prstGeom prst="rect">
              <a:avLst/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819" name="Google Shape;819;p37"/>
            <p:cNvGrpSpPr/>
            <p:nvPr/>
          </p:nvGrpSpPr>
          <p:grpSpPr>
            <a:xfrm>
              <a:off x="1470" y="3336"/>
              <a:ext cx="2712" cy="0"/>
              <a:chOff x="1168" y="3880"/>
              <a:chExt cx="2712" cy="0"/>
            </a:xfrm>
          </p:grpSpPr>
          <p:cxnSp>
            <p:nvCxnSpPr>
              <p:cNvPr id="820" name="Google Shape;820;p37"/>
              <p:cNvCxnSpPr/>
              <p:nvPr/>
            </p:nvCxnSpPr>
            <p:spPr>
              <a:xfrm>
                <a:off x="3608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1" name="Google Shape;821;p37"/>
              <p:cNvCxnSpPr/>
              <p:nvPr/>
            </p:nvCxnSpPr>
            <p:spPr>
              <a:xfrm>
                <a:off x="1574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2" name="Google Shape;822;p37"/>
              <p:cNvCxnSpPr/>
              <p:nvPr/>
            </p:nvCxnSpPr>
            <p:spPr>
              <a:xfrm>
                <a:off x="1981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3" name="Google Shape;823;p37"/>
              <p:cNvCxnSpPr/>
              <p:nvPr/>
            </p:nvCxnSpPr>
            <p:spPr>
              <a:xfrm>
                <a:off x="2388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4" name="Google Shape;824;p37"/>
              <p:cNvCxnSpPr/>
              <p:nvPr/>
            </p:nvCxnSpPr>
            <p:spPr>
              <a:xfrm>
                <a:off x="2794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5" name="Google Shape;825;p37"/>
              <p:cNvCxnSpPr/>
              <p:nvPr/>
            </p:nvCxnSpPr>
            <p:spPr>
              <a:xfrm>
                <a:off x="3201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26" name="Google Shape;826;p37"/>
              <p:cNvCxnSpPr/>
              <p:nvPr/>
            </p:nvCxnSpPr>
            <p:spPr>
              <a:xfrm>
                <a:off x="1168" y="3880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sp>
          <p:nvSpPr>
            <p:cNvPr id="827" name="Google Shape;827;p37"/>
            <p:cNvSpPr txBox="1"/>
            <p:nvPr/>
          </p:nvSpPr>
          <p:spPr>
            <a:xfrm>
              <a:off x="1762" y="3451"/>
              <a:ext cx="2156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Shipping and receiving docks</a:t>
              </a:r>
              <a:endParaRPr/>
            </a:p>
          </p:txBody>
        </p:sp>
        <p:grpSp>
          <p:nvGrpSpPr>
            <p:cNvPr id="828" name="Google Shape;828;p37"/>
            <p:cNvGrpSpPr/>
            <p:nvPr/>
          </p:nvGrpSpPr>
          <p:grpSpPr>
            <a:xfrm>
              <a:off x="4863" y="2142"/>
              <a:ext cx="267" cy="1048"/>
              <a:chOff x="4681" y="2686"/>
              <a:chExt cx="267" cy="1048"/>
            </a:xfrm>
          </p:grpSpPr>
          <p:sp>
            <p:nvSpPr>
              <p:cNvPr id="829" name="Google Shape;829;p37"/>
              <p:cNvSpPr/>
              <p:nvPr/>
            </p:nvSpPr>
            <p:spPr>
              <a:xfrm>
                <a:off x="4681" y="2686"/>
                <a:ext cx="267" cy="1048"/>
              </a:xfrm>
              <a:prstGeom prst="rect">
                <a:avLst/>
              </a:prstGeom>
              <a:solidFill>
                <a:schemeClr val="folHlink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830" name="Google Shape;830;p37"/>
              <p:cNvSpPr txBox="1"/>
              <p:nvPr/>
            </p:nvSpPr>
            <p:spPr>
              <a:xfrm rot="-5400000">
                <a:off x="4555" y="3091"/>
                <a:ext cx="524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Office</a:t>
                </a:r>
                <a:endParaRPr/>
              </a:p>
            </p:txBody>
          </p:sp>
        </p:grpSp>
        <p:grpSp>
          <p:nvGrpSpPr>
            <p:cNvPr id="831" name="Google Shape;831;p37"/>
            <p:cNvGrpSpPr/>
            <p:nvPr/>
          </p:nvGrpSpPr>
          <p:grpSpPr>
            <a:xfrm>
              <a:off x="1470" y="2002"/>
              <a:ext cx="2712" cy="0"/>
              <a:chOff x="1240" y="2546"/>
              <a:chExt cx="2712" cy="0"/>
            </a:xfrm>
          </p:grpSpPr>
          <p:cxnSp>
            <p:nvCxnSpPr>
              <p:cNvPr id="832" name="Google Shape;832;p37"/>
              <p:cNvCxnSpPr/>
              <p:nvPr/>
            </p:nvCxnSpPr>
            <p:spPr>
              <a:xfrm>
                <a:off x="3680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3" name="Google Shape;833;p37"/>
              <p:cNvCxnSpPr/>
              <p:nvPr/>
            </p:nvCxnSpPr>
            <p:spPr>
              <a:xfrm>
                <a:off x="1646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4" name="Google Shape;834;p37"/>
              <p:cNvCxnSpPr/>
              <p:nvPr/>
            </p:nvCxnSpPr>
            <p:spPr>
              <a:xfrm>
                <a:off x="2053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5" name="Google Shape;835;p37"/>
              <p:cNvCxnSpPr/>
              <p:nvPr/>
            </p:nvCxnSpPr>
            <p:spPr>
              <a:xfrm>
                <a:off x="2460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6" name="Google Shape;836;p37"/>
              <p:cNvCxnSpPr/>
              <p:nvPr/>
            </p:nvCxnSpPr>
            <p:spPr>
              <a:xfrm>
                <a:off x="2866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7" name="Google Shape;837;p37"/>
              <p:cNvCxnSpPr/>
              <p:nvPr/>
            </p:nvCxnSpPr>
            <p:spPr>
              <a:xfrm>
                <a:off x="3273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38" name="Google Shape;838;p37"/>
              <p:cNvCxnSpPr/>
              <p:nvPr/>
            </p:nvCxnSpPr>
            <p:spPr>
              <a:xfrm>
                <a:off x="1240" y="2546"/>
                <a:ext cx="272" cy="0"/>
              </a:xfrm>
              <a:prstGeom prst="straightConnector1">
                <a:avLst/>
              </a:prstGeom>
              <a:noFill/>
              <a:ln cap="flat" cmpd="sng" w="1016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sp>
          <p:nvSpPr>
            <p:cNvPr id="839" name="Google Shape;839;p37"/>
            <p:cNvSpPr txBox="1"/>
            <p:nvPr/>
          </p:nvSpPr>
          <p:spPr>
            <a:xfrm>
              <a:off x="1762" y="1645"/>
              <a:ext cx="2156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Shipping and receiving docks</a:t>
              </a:r>
              <a:endParaRPr/>
            </a:p>
          </p:txBody>
        </p:sp>
      </p:grpSp>
      <p:grpSp>
        <p:nvGrpSpPr>
          <p:cNvPr id="840" name="Google Shape;840;p37"/>
          <p:cNvGrpSpPr/>
          <p:nvPr/>
        </p:nvGrpSpPr>
        <p:grpSpPr>
          <a:xfrm>
            <a:off x="2559050" y="3363912"/>
            <a:ext cx="2520950" cy="1809750"/>
            <a:chOff x="1612" y="2119"/>
            <a:chExt cx="1588" cy="1140"/>
          </a:xfrm>
        </p:grpSpPr>
        <p:cxnSp>
          <p:nvCxnSpPr>
            <p:cNvPr id="841" name="Google Shape;841;p37"/>
            <p:cNvCxnSpPr/>
            <p:nvPr/>
          </p:nvCxnSpPr>
          <p:spPr>
            <a:xfrm flipH="1" rot="10800000">
              <a:off x="1612" y="2121"/>
              <a:ext cx="376" cy="1091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842" name="Google Shape;842;p37"/>
            <p:cNvCxnSpPr/>
            <p:nvPr/>
          </p:nvCxnSpPr>
          <p:spPr>
            <a:xfrm rot="10800000">
              <a:off x="1635" y="2119"/>
              <a:ext cx="400" cy="1128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843" name="Google Shape;843;p37"/>
            <p:cNvCxnSpPr/>
            <p:nvPr/>
          </p:nvCxnSpPr>
          <p:spPr>
            <a:xfrm flipH="1" rot="10800000">
              <a:off x="2407" y="2131"/>
              <a:ext cx="793" cy="1128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</p:grpSp>
      <p:grpSp>
        <p:nvGrpSpPr>
          <p:cNvPr id="844" name="Google Shape;844;p37"/>
          <p:cNvGrpSpPr/>
          <p:nvPr/>
        </p:nvGrpSpPr>
        <p:grpSpPr>
          <a:xfrm>
            <a:off x="3360737" y="3324225"/>
            <a:ext cx="2425700" cy="1770062"/>
            <a:chOff x="2117" y="2094"/>
            <a:chExt cx="1528" cy="1115"/>
          </a:xfrm>
        </p:grpSpPr>
        <p:cxnSp>
          <p:nvCxnSpPr>
            <p:cNvPr id="845" name="Google Shape;845;p37"/>
            <p:cNvCxnSpPr/>
            <p:nvPr/>
          </p:nvCxnSpPr>
          <p:spPr>
            <a:xfrm>
              <a:off x="3633" y="2094"/>
              <a:ext cx="12" cy="1091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846" name="Google Shape;846;p37"/>
            <p:cNvCxnSpPr/>
            <p:nvPr/>
          </p:nvCxnSpPr>
          <p:spPr>
            <a:xfrm>
              <a:off x="2832" y="2105"/>
              <a:ext cx="376" cy="1091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847" name="Google Shape;847;p37"/>
            <p:cNvCxnSpPr/>
            <p:nvPr/>
          </p:nvCxnSpPr>
          <p:spPr>
            <a:xfrm flipH="1">
              <a:off x="2117" y="2106"/>
              <a:ext cx="303" cy="1103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</p:grpSp>
    </p:spTree>
  </p:cSld>
  <p:clrMapOvr>
    <a:masterClrMapping/>
  </p:clrMapOvr>
  <p:transition spd="slow">
    <p:strips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8"/>
          <p:cNvSpPr txBox="1"/>
          <p:nvPr>
            <p:ph type="title"/>
          </p:nvPr>
        </p:nvSpPr>
        <p:spPr>
          <a:xfrm>
            <a:off x="723900" y="523875"/>
            <a:ext cx="7721600" cy="965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Fixed-Position Layout</a:t>
            </a:r>
            <a:endParaRPr/>
          </a:p>
        </p:txBody>
      </p:sp>
      <p:sp>
        <p:nvSpPr>
          <p:cNvPr id="854" name="Google Shape;854;p38"/>
          <p:cNvSpPr txBox="1"/>
          <p:nvPr/>
        </p:nvSpPr>
        <p:spPr>
          <a:xfrm>
            <a:off x="992187" y="1711325"/>
            <a:ext cx="7121525" cy="4670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remains in one place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Workers and equipment come to site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Complicating factors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Limited space at site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materials required at different stages of the project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of materials needed is dynamic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9"/>
          <p:cNvSpPr txBox="1"/>
          <p:nvPr>
            <p:ph type="title"/>
          </p:nvPr>
        </p:nvSpPr>
        <p:spPr>
          <a:xfrm>
            <a:off x="665162" y="669925"/>
            <a:ext cx="7770812" cy="9271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Alternative Strategy</a:t>
            </a:r>
            <a:endParaRPr/>
          </a:p>
        </p:txBody>
      </p:sp>
      <p:sp>
        <p:nvSpPr>
          <p:cNvPr id="861" name="Google Shape;861;p39"/>
          <p:cNvSpPr txBox="1"/>
          <p:nvPr/>
        </p:nvSpPr>
        <p:spPr>
          <a:xfrm>
            <a:off x="968375" y="2117725"/>
            <a:ext cx="7175500" cy="3990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much of the project as possible is completed off-site in a product-oriented facility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None/>
            </a:pPr>
            <a:r>
              <a:t/>
            </a:r>
            <a:endParaRPr b="1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can significantly improve efficiency but is only possible when multiple similar units need to be created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40"/>
          <p:cNvSpPr txBox="1"/>
          <p:nvPr>
            <p:ph type="title"/>
          </p:nvPr>
        </p:nvSpPr>
        <p:spPr>
          <a:xfrm>
            <a:off x="685800" y="6223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</p:txBody>
      </p:sp>
      <p:sp>
        <p:nvSpPr>
          <p:cNvPr id="868" name="Google Shape;868;p40"/>
          <p:cNvSpPr txBox="1"/>
          <p:nvPr/>
        </p:nvSpPr>
        <p:spPr>
          <a:xfrm>
            <a:off x="871537" y="2038350"/>
            <a:ext cx="739933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Like machines and equipment are grouped together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Flexible and capable of handling a wide variety of products or services</a:t>
            </a:r>
            <a:endParaRPr b="1" i="1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Scheduling can be difficult and setup, material handling, and labor costs can be high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Outline – Continued</a:t>
            </a:r>
            <a:endParaRPr/>
          </a:p>
        </p:txBody>
      </p:sp>
      <p:sp>
        <p:nvSpPr>
          <p:cNvPr id="57" name="Google Shape;57;p5"/>
          <p:cNvSpPr txBox="1"/>
          <p:nvPr/>
        </p:nvSpPr>
        <p:spPr>
          <a:xfrm>
            <a:off x="992187" y="1941512"/>
            <a:ext cx="71580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Repetitive and Product-Oriented Layout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Assembly-Line Balancing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p41"/>
          <p:cNvGrpSpPr/>
          <p:nvPr/>
        </p:nvGrpSpPr>
        <p:grpSpPr>
          <a:xfrm>
            <a:off x="838200" y="1854200"/>
            <a:ext cx="7416800" cy="4038600"/>
            <a:chOff x="528" y="1168"/>
            <a:chExt cx="4672" cy="2544"/>
          </a:xfrm>
        </p:grpSpPr>
        <p:sp>
          <p:nvSpPr>
            <p:cNvPr id="875" name="Google Shape;875;p41"/>
            <p:cNvSpPr/>
            <p:nvPr/>
          </p:nvSpPr>
          <p:spPr>
            <a:xfrm>
              <a:off x="536" y="1176"/>
              <a:ext cx="4664" cy="2520"/>
            </a:xfrm>
            <a:prstGeom prst="rect">
              <a:avLst/>
            </a:prstGeom>
            <a:solidFill>
              <a:srgbClr val="FFD980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76" name="Google Shape;876;p41"/>
            <p:cNvSpPr txBox="1"/>
            <p:nvPr/>
          </p:nvSpPr>
          <p:spPr>
            <a:xfrm>
              <a:off x="670" y="1948"/>
              <a:ext cx="599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Surgery</a:t>
              </a:r>
              <a:endParaRPr/>
            </a:p>
          </p:txBody>
        </p:sp>
        <p:sp>
          <p:nvSpPr>
            <p:cNvPr id="877" name="Google Shape;877;p41"/>
            <p:cNvSpPr txBox="1"/>
            <p:nvPr/>
          </p:nvSpPr>
          <p:spPr>
            <a:xfrm>
              <a:off x="662" y="3326"/>
              <a:ext cx="734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Radiology</a:t>
              </a:r>
              <a:endParaRPr/>
            </a:p>
          </p:txBody>
        </p:sp>
        <p:sp>
          <p:nvSpPr>
            <p:cNvPr id="878" name="Google Shape;878;p41"/>
            <p:cNvSpPr txBox="1"/>
            <p:nvPr/>
          </p:nvSpPr>
          <p:spPr>
            <a:xfrm>
              <a:off x="2294" y="1486"/>
              <a:ext cx="538" cy="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ER triage room</a:t>
              </a:r>
              <a:endParaRPr/>
            </a:p>
          </p:txBody>
        </p:sp>
        <p:sp>
          <p:nvSpPr>
            <p:cNvPr id="879" name="Google Shape;879;p41"/>
            <p:cNvSpPr txBox="1"/>
            <p:nvPr/>
          </p:nvSpPr>
          <p:spPr>
            <a:xfrm>
              <a:off x="2062" y="3326"/>
              <a:ext cx="641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ER Beds</a:t>
              </a:r>
              <a:endParaRPr/>
            </a:p>
          </p:txBody>
        </p:sp>
        <p:sp>
          <p:nvSpPr>
            <p:cNvPr id="880" name="Google Shape;880;p41"/>
            <p:cNvSpPr txBox="1"/>
            <p:nvPr/>
          </p:nvSpPr>
          <p:spPr>
            <a:xfrm>
              <a:off x="3118" y="3326"/>
              <a:ext cx="727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Pharmacy</a:t>
              </a:r>
              <a:endParaRPr/>
            </a:p>
          </p:txBody>
        </p:sp>
        <p:sp>
          <p:nvSpPr>
            <p:cNvPr id="881" name="Google Shape;881;p41"/>
            <p:cNvSpPr txBox="1"/>
            <p:nvPr/>
          </p:nvSpPr>
          <p:spPr>
            <a:xfrm>
              <a:off x="3166" y="1606"/>
              <a:ext cx="1901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Emergency room admissions</a:t>
              </a:r>
              <a:endParaRPr/>
            </a:p>
          </p:txBody>
        </p:sp>
        <p:sp>
          <p:nvSpPr>
            <p:cNvPr id="882" name="Google Shape;882;p41"/>
            <p:cNvSpPr txBox="1"/>
            <p:nvPr/>
          </p:nvSpPr>
          <p:spPr>
            <a:xfrm>
              <a:off x="4206" y="3326"/>
              <a:ext cx="765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Billing/exit</a:t>
              </a:r>
              <a:endParaRPr/>
            </a:p>
          </p:txBody>
        </p:sp>
        <p:sp>
          <p:nvSpPr>
            <p:cNvPr id="883" name="Google Shape;883;p41"/>
            <p:cNvSpPr txBox="1"/>
            <p:nvPr/>
          </p:nvSpPr>
          <p:spPr>
            <a:xfrm>
              <a:off x="3046" y="2406"/>
              <a:ext cx="891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Laboratories</a:t>
              </a:r>
              <a:endParaRPr/>
            </a:p>
          </p:txBody>
        </p:sp>
        <p:cxnSp>
          <p:nvCxnSpPr>
            <p:cNvPr id="884" name="Google Shape;884;p41"/>
            <p:cNvCxnSpPr/>
            <p:nvPr/>
          </p:nvCxnSpPr>
          <p:spPr>
            <a:xfrm>
              <a:off x="528" y="2744"/>
              <a:ext cx="4672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85" name="Google Shape;885;p41"/>
            <p:cNvCxnSpPr/>
            <p:nvPr/>
          </p:nvCxnSpPr>
          <p:spPr>
            <a:xfrm>
              <a:off x="1808" y="2288"/>
              <a:ext cx="3384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86" name="Google Shape;886;p41"/>
            <p:cNvCxnSpPr/>
            <p:nvPr/>
          </p:nvCxnSpPr>
          <p:spPr>
            <a:xfrm>
              <a:off x="1808" y="1168"/>
              <a:ext cx="0" cy="2544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87" name="Google Shape;887;p41"/>
            <p:cNvCxnSpPr/>
            <p:nvPr/>
          </p:nvCxnSpPr>
          <p:spPr>
            <a:xfrm>
              <a:off x="2928" y="1176"/>
              <a:ext cx="0" cy="1112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88" name="Google Shape;888;p41"/>
            <p:cNvCxnSpPr/>
            <p:nvPr/>
          </p:nvCxnSpPr>
          <p:spPr>
            <a:xfrm>
              <a:off x="4056" y="2752"/>
              <a:ext cx="0" cy="952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89" name="Google Shape;889;p41"/>
            <p:cNvCxnSpPr/>
            <p:nvPr/>
          </p:nvCxnSpPr>
          <p:spPr>
            <a:xfrm>
              <a:off x="2928" y="2752"/>
              <a:ext cx="0" cy="952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890" name="Google Shape;890;p41"/>
          <p:cNvSpPr txBox="1"/>
          <p:nvPr>
            <p:ph type="title"/>
          </p:nvPr>
        </p:nvSpPr>
        <p:spPr>
          <a:xfrm>
            <a:off x="685800" y="6223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</p:txBody>
      </p:sp>
      <p:grpSp>
        <p:nvGrpSpPr>
          <p:cNvPr id="891" name="Google Shape;891;p41"/>
          <p:cNvGrpSpPr/>
          <p:nvPr/>
        </p:nvGrpSpPr>
        <p:grpSpPr>
          <a:xfrm>
            <a:off x="3835400" y="2105025"/>
            <a:ext cx="4024312" cy="336550"/>
            <a:chOff x="2416" y="1326"/>
            <a:chExt cx="2535" cy="212"/>
          </a:xfrm>
        </p:grpSpPr>
        <p:sp>
          <p:nvSpPr>
            <p:cNvPr id="892" name="Google Shape;892;p41"/>
            <p:cNvSpPr txBox="1"/>
            <p:nvPr/>
          </p:nvSpPr>
          <p:spPr>
            <a:xfrm>
              <a:off x="3518" y="1326"/>
              <a:ext cx="1433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Patient A - broken leg</a:t>
              </a:r>
              <a:endParaRPr/>
            </a:p>
          </p:txBody>
        </p:sp>
        <p:cxnSp>
          <p:nvCxnSpPr>
            <p:cNvPr id="893" name="Google Shape;893;p41"/>
            <p:cNvCxnSpPr/>
            <p:nvPr/>
          </p:nvCxnSpPr>
          <p:spPr>
            <a:xfrm rot="10800000">
              <a:off x="2416" y="1440"/>
              <a:ext cx="1064" cy="0"/>
            </a:xfrm>
            <a:prstGeom prst="straightConnector1">
              <a:avLst/>
            </a:prstGeom>
            <a:noFill/>
            <a:ln cap="flat" cmpd="sng" w="57150">
              <a:solidFill>
                <a:schemeClr val="hlink"/>
              </a:solidFill>
              <a:prstDash val="solid"/>
              <a:miter lim="800000"/>
              <a:headEnd len="sm" w="sm" type="oval"/>
              <a:tailEnd len="med" w="med" type="triangle"/>
            </a:ln>
          </p:spPr>
        </p:cxnSp>
      </p:grpSp>
      <p:cxnSp>
        <p:nvCxnSpPr>
          <p:cNvPr id="894" name="Google Shape;894;p41"/>
          <p:cNvCxnSpPr/>
          <p:nvPr/>
        </p:nvCxnSpPr>
        <p:spPr>
          <a:xfrm>
            <a:off x="2349500" y="2247900"/>
            <a:ext cx="1358900" cy="2819400"/>
          </a:xfrm>
          <a:prstGeom prst="straightConnector1">
            <a:avLst/>
          </a:prstGeom>
          <a:noFill/>
          <a:ln cap="flat" cmpd="sng" w="57150">
            <a:solidFill>
              <a:schemeClr val="hlink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895" name="Google Shape;895;p41"/>
          <p:cNvCxnSpPr/>
          <p:nvPr/>
        </p:nvCxnSpPr>
        <p:spPr>
          <a:xfrm rot="10800000">
            <a:off x="2349500" y="2362200"/>
            <a:ext cx="0" cy="2755900"/>
          </a:xfrm>
          <a:prstGeom prst="straightConnector1">
            <a:avLst/>
          </a:prstGeom>
          <a:noFill/>
          <a:ln cap="flat" cmpd="sng" w="57150">
            <a:solidFill>
              <a:schemeClr val="hlink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896" name="Google Shape;896;p41"/>
          <p:cNvCxnSpPr/>
          <p:nvPr/>
        </p:nvCxnSpPr>
        <p:spPr>
          <a:xfrm flipH="1">
            <a:off x="2400300" y="2286000"/>
            <a:ext cx="1397000" cy="2794000"/>
          </a:xfrm>
          <a:prstGeom prst="straightConnector1">
            <a:avLst/>
          </a:prstGeom>
          <a:noFill/>
          <a:ln cap="flat" cmpd="sng" w="57150">
            <a:solidFill>
              <a:schemeClr val="hlink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897" name="Google Shape;897;p41"/>
          <p:cNvCxnSpPr/>
          <p:nvPr/>
        </p:nvCxnSpPr>
        <p:spPr>
          <a:xfrm flipH="1" rot="10800000">
            <a:off x="3759200" y="5130800"/>
            <a:ext cx="1663700" cy="25400"/>
          </a:xfrm>
          <a:prstGeom prst="straightConnector1">
            <a:avLst/>
          </a:prstGeom>
          <a:noFill/>
          <a:ln cap="flat" cmpd="sng" w="57150">
            <a:solidFill>
              <a:schemeClr val="hlink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898" name="Google Shape;898;p41"/>
          <p:cNvCxnSpPr/>
          <p:nvPr/>
        </p:nvCxnSpPr>
        <p:spPr>
          <a:xfrm>
            <a:off x="2527300" y="3187700"/>
            <a:ext cx="2908300" cy="1371600"/>
          </a:xfrm>
          <a:prstGeom prst="straightConnector1">
            <a:avLst/>
          </a:prstGeom>
          <a:noFill/>
          <a:ln cap="flat" cmpd="sng" w="57150">
            <a:solidFill>
              <a:srgbClr val="2FFF74"/>
            </a:solidFill>
            <a:prstDash val="solid"/>
            <a:miter lim="800000"/>
            <a:headEnd len="sm" w="sm" type="oval"/>
            <a:tailEnd len="med" w="med" type="triangle"/>
          </a:ln>
        </p:spPr>
      </p:cxnSp>
      <p:grpSp>
        <p:nvGrpSpPr>
          <p:cNvPr id="899" name="Google Shape;899;p41"/>
          <p:cNvGrpSpPr/>
          <p:nvPr/>
        </p:nvGrpSpPr>
        <p:grpSpPr>
          <a:xfrm>
            <a:off x="3778250" y="3022600"/>
            <a:ext cx="4292600" cy="508000"/>
            <a:chOff x="2380" y="1904"/>
            <a:chExt cx="2704" cy="320"/>
          </a:xfrm>
        </p:grpSpPr>
        <p:sp>
          <p:nvSpPr>
            <p:cNvPr id="900" name="Google Shape;900;p41"/>
            <p:cNvSpPr txBox="1"/>
            <p:nvPr/>
          </p:nvSpPr>
          <p:spPr>
            <a:xfrm>
              <a:off x="3511" y="1904"/>
              <a:ext cx="1573" cy="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054100" lvl="0" marL="105410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Patient B -	erratic heart pacemaker</a:t>
              </a:r>
              <a:endParaRPr/>
            </a:p>
          </p:txBody>
        </p:sp>
        <p:cxnSp>
          <p:nvCxnSpPr>
            <p:cNvPr id="901" name="Google Shape;901;p41"/>
            <p:cNvCxnSpPr/>
            <p:nvPr/>
          </p:nvCxnSpPr>
          <p:spPr>
            <a:xfrm rot="10800000">
              <a:off x="2380" y="2000"/>
              <a:ext cx="1064" cy="0"/>
            </a:xfrm>
            <a:prstGeom prst="straightConnector1">
              <a:avLst/>
            </a:prstGeom>
            <a:noFill/>
            <a:ln cap="flat" cmpd="sng" w="57150">
              <a:solidFill>
                <a:srgbClr val="2FFF74"/>
              </a:solidFill>
              <a:prstDash val="solid"/>
              <a:miter lim="800000"/>
              <a:headEnd len="sm" w="sm" type="oval"/>
              <a:tailEnd len="med" w="med" type="triangle"/>
            </a:ln>
          </p:spPr>
        </p:cxnSp>
      </p:grpSp>
      <p:cxnSp>
        <p:nvCxnSpPr>
          <p:cNvPr id="902" name="Google Shape;902;p41"/>
          <p:cNvCxnSpPr/>
          <p:nvPr/>
        </p:nvCxnSpPr>
        <p:spPr>
          <a:xfrm rot="10800000">
            <a:off x="2603500" y="3175000"/>
            <a:ext cx="1143000" cy="0"/>
          </a:xfrm>
          <a:prstGeom prst="straightConnector1">
            <a:avLst/>
          </a:prstGeom>
          <a:noFill/>
          <a:ln cap="flat" cmpd="sng" w="57150">
            <a:solidFill>
              <a:srgbClr val="2FFF74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903" name="Google Shape;903;p41"/>
          <p:cNvCxnSpPr/>
          <p:nvPr/>
        </p:nvCxnSpPr>
        <p:spPr>
          <a:xfrm rot="10800000">
            <a:off x="3841750" y="4102100"/>
            <a:ext cx="1676400" cy="546100"/>
          </a:xfrm>
          <a:prstGeom prst="straightConnector1">
            <a:avLst/>
          </a:prstGeom>
          <a:noFill/>
          <a:ln cap="flat" cmpd="sng" w="57150">
            <a:solidFill>
              <a:srgbClr val="2FFF74"/>
            </a:solidFill>
            <a:prstDash val="solid"/>
            <a:miter lim="800000"/>
            <a:headEnd len="sm" w="sm" type="oval"/>
            <a:tailEnd len="med" w="med" type="triangle"/>
          </a:ln>
        </p:spPr>
      </p:cxnSp>
      <p:cxnSp>
        <p:nvCxnSpPr>
          <p:cNvPr id="904" name="Google Shape;904;p41"/>
          <p:cNvCxnSpPr/>
          <p:nvPr/>
        </p:nvCxnSpPr>
        <p:spPr>
          <a:xfrm>
            <a:off x="3771900" y="4064000"/>
            <a:ext cx="0" cy="660400"/>
          </a:xfrm>
          <a:prstGeom prst="straightConnector1">
            <a:avLst/>
          </a:prstGeom>
          <a:noFill/>
          <a:ln cap="flat" cmpd="sng" w="57150">
            <a:solidFill>
              <a:srgbClr val="2FFF74"/>
            </a:solidFill>
            <a:prstDash val="solid"/>
            <a:miter lim="800000"/>
            <a:headEnd len="sm" w="sm" type="oval"/>
            <a:tailEnd len="med" w="med" type="triangle"/>
          </a:ln>
        </p:spPr>
      </p:cxnSp>
      <p:sp>
        <p:nvSpPr>
          <p:cNvPr id="905" name="Google Shape;905;p41"/>
          <p:cNvSpPr txBox="1"/>
          <p:nvPr/>
        </p:nvSpPr>
        <p:spPr>
          <a:xfrm>
            <a:off x="7083425" y="61309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9.3</a:t>
            </a:r>
            <a:endParaRPr/>
          </a:p>
        </p:txBody>
      </p:sp>
      <p:grpSp>
        <p:nvGrpSpPr>
          <p:cNvPr id="906" name="Google Shape;906;p41"/>
          <p:cNvGrpSpPr/>
          <p:nvPr/>
        </p:nvGrpSpPr>
        <p:grpSpPr>
          <a:xfrm>
            <a:off x="5518150" y="5041900"/>
            <a:ext cx="1885950" cy="177800"/>
            <a:chOff x="3476" y="3176"/>
            <a:chExt cx="1188" cy="112"/>
          </a:xfrm>
        </p:grpSpPr>
        <p:cxnSp>
          <p:nvCxnSpPr>
            <p:cNvPr id="907" name="Google Shape;907;p41"/>
            <p:cNvCxnSpPr/>
            <p:nvPr/>
          </p:nvCxnSpPr>
          <p:spPr>
            <a:xfrm>
              <a:off x="3476" y="3232"/>
              <a:ext cx="1120" cy="0"/>
            </a:xfrm>
            <a:prstGeom prst="straightConnector1">
              <a:avLst/>
            </a:prstGeom>
            <a:noFill/>
            <a:ln cap="flat" cmpd="sng" w="57150">
              <a:solidFill>
                <a:schemeClr val="hlink"/>
              </a:solidFill>
              <a:prstDash val="solid"/>
              <a:miter lim="800000"/>
              <a:headEnd len="sm" w="sm" type="oval"/>
              <a:tailEnd len="med" w="med" type="triangle"/>
            </a:ln>
          </p:spPr>
        </p:cxnSp>
        <p:sp>
          <p:nvSpPr>
            <p:cNvPr id="908" name="Google Shape;908;p41"/>
            <p:cNvSpPr/>
            <p:nvPr/>
          </p:nvSpPr>
          <p:spPr>
            <a:xfrm>
              <a:off x="4552" y="3176"/>
              <a:ext cx="112" cy="112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grpSp>
        <p:nvGrpSpPr>
          <p:cNvPr id="909" name="Google Shape;909;p41"/>
          <p:cNvGrpSpPr/>
          <p:nvPr/>
        </p:nvGrpSpPr>
        <p:grpSpPr>
          <a:xfrm>
            <a:off x="3759200" y="4737100"/>
            <a:ext cx="3695700" cy="177800"/>
            <a:chOff x="2368" y="2984"/>
            <a:chExt cx="2328" cy="112"/>
          </a:xfrm>
        </p:grpSpPr>
        <p:cxnSp>
          <p:nvCxnSpPr>
            <p:cNvPr id="910" name="Google Shape;910;p41"/>
            <p:cNvCxnSpPr/>
            <p:nvPr/>
          </p:nvCxnSpPr>
          <p:spPr>
            <a:xfrm>
              <a:off x="2368" y="3040"/>
              <a:ext cx="2240" cy="0"/>
            </a:xfrm>
            <a:prstGeom prst="straightConnector1">
              <a:avLst/>
            </a:prstGeom>
            <a:noFill/>
            <a:ln cap="flat" cmpd="sng" w="57150">
              <a:solidFill>
                <a:srgbClr val="2FFF74"/>
              </a:solidFill>
              <a:prstDash val="solid"/>
              <a:miter lim="800000"/>
              <a:headEnd len="sm" w="sm" type="oval"/>
              <a:tailEnd len="med" w="med" type="triangle"/>
            </a:ln>
          </p:spPr>
        </p:cxnSp>
        <p:sp>
          <p:nvSpPr>
            <p:cNvPr id="911" name="Google Shape;911;p41"/>
            <p:cNvSpPr/>
            <p:nvPr/>
          </p:nvSpPr>
          <p:spPr>
            <a:xfrm>
              <a:off x="4584" y="2984"/>
              <a:ext cx="112" cy="112"/>
            </a:xfrm>
            <a:prstGeom prst="ellipse">
              <a:avLst/>
            </a:prstGeom>
            <a:solidFill>
              <a:srgbClr val="2FFF74"/>
            </a:solidFill>
            <a:ln cap="flat" cmpd="sng" w="9525">
              <a:solidFill>
                <a:srgbClr val="2FFF7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2"/>
          <p:cNvSpPr txBox="1"/>
          <p:nvPr>
            <p:ph type="title"/>
          </p:nvPr>
        </p:nvSpPr>
        <p:spPr>
          <a:xfrm>
            <a:off x="685800" y="6223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</p:txBody>
      </p:sp>
      <p:sp>
        <p:nvSpPr>
          <p:cNvPr id="918" name="Google Shape;918;p42"/>
          <p:cNvSpPr txBox="1"/>
          <p:nvPr/>
        </p:nvSpPr>
        <p:spPr>
          <a:xfrm>
            <a:off x="871537" y="2038350"/>
            <a:ext cx="7399337" cy="3919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Arrange work centers so as to minimize the costs of material handling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cost elements are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Number of loads (or people) moving between centers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Distance loads (or people) move between centers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43"/>
          <p:cNvSpPr txBox="1"/>
          <p:nvPr>
            <p:ph type="title"/>
          </p:nvPr>
        </p:nvSpPr>
        <p:spPr>
          <a:xfrm>
            <a:off x="685800" y="404812"/>
            <a:ext cx="7772400" cy="1436687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Layout at Arnold Palmer Hospital</a:t>
            </a:r>
            <a:endParaRPr/>
          </a:p>
        </p:txBody>
      </p:sp>
      <p:pic>
        <p:nvPicPr>
          <p:cNvPr id="924" name="Google Shape;92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7337" y="1941512"/>
            <a:ext cx="6027737" cy="46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44"/>
          <p:cNvSpPr txBox="1"/>
          <p:nvPr>
            <p:ph type="title"/>
          </p:nvPr>
        </p:nvSpPr>
        <p:spPr>
          <a:xfrm>
            <a:off x="685800" y="6223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</p:txBody>
      </p:sp>
      <p:grpSp>
        <p:nvGrpSpPr>
          <p:cNvPr id="931" name="Google Shape;931;p44"/>
          <p:cNvGrpSpPr/>
          <p:nvPr/>
        </p:nvGrpSpPr>
        <p:grpSpPr>
          <a:xfrm>
            <a:off x="1900237" y="1938337"/>
            <a:ext cx="5341937" cy="1069975"/>
            <a:chOff x="1197" y="1221"/>
            <a:chExt cx="3365" cy="674"/>
          </a:xfrm>
        </p:grpSpPr>
        <p:sp>
          <p:nvSpPr>
            <p:cNvPr id="932" name="Google Shape;932;p44"/>
            <p:cNvSpPr txBox="1"/>
            <p:nvPr/>
          </p:nvSpPr>
          <p:spPr>
            <a:xfrm>
              <a:off x="1197" y="1332"/>
              <a:ext cx="3365" cy="4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82600" lvl="0" marL="482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Minimize cost = </a:t>
              </a:r>
              <a:r>
                <a:rPr b="1" i="0" lang="en-US" sz="4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∑ ∑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X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C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endParaRPr/>
            </a:p>
          </p:txBody>
        </p:sp>
        <p:sp>
          <p:nvSpPr>
            <p:cNvPr id="933" name="Google Shape;933;p44"/>
            <p:cNvSpPr txBox="1"/>
            <p:nvPr/>
          </p:nvSpPr>
          <p:spPr>
            <a:xfrm>
              <a:off x="3156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  <p:sp>
          <p:nvSpPr>
            <p:cNvPr id="934" name="Google Shape;934;p44"/>
            <p:cNvSpPr txBox="1"/>
            <p:nvPr/>
          </p:nvSpPr>
          <p:spPr>
            <a:xfrm>
              <a:off x="3484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</p:grpSp>
      <p:sp>
        <p:nvSpPr>
          <p:cNvPr id="935" name="Google Shape;935;p44"/>
          <p:cNvSpPr txBox="1"/>
          <p:nvPr/>
        </p:nvSpPr>
        <p:spPr>
          <a:xfrm>
            <a:off x="1025525" y="3403600"/>
            <a:ext cx="7092950" cy="3049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97100" lvl="0" marL="21971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	n	=	total number of work centers or departments</a:t>
            </a:r>
            <a:endParaRPr/>
          </a:p>
          <a:p>
            <a:pPr indent="-2197100" lvl="0" marL="21971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i, j	=	individual departments</a:t>
            </a:r>
            <a:endParaRPr/>
          </a:p>
          <a:p>
            <a:pPr indent="-2197100" lvl="0" marL="21971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X</a:t>
            </a:r>
            <a:r>
              <a:rPr b="1" baseline="-2500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ij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=	number of loads moved from department i to department j</a:t>
            </a:r>
            <a:endParaRPr/>
          </a:p>
          <a:p>
            <a:pPr indent="-2197100" lvl="0" marL="21971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</a:t>
            </a:r>
            <a:r>
              <a:rPr b="1" baseline="-2500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ij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=	cost to move a load between department i and department j	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45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942" name="Google Shape;942;p45"/>
          <p:cNvSpPr txBox="1"/>
          <p:nvPr/>
        </p:nvSpPr>
        <p:spPr>
          <a:xfrm>
            <a:off x="1354137" y="3594100"/>
            <a:ext cx="6434137" cy="2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Construct a “from-to matrix”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the space requirements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 an initial schematic diagram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the cost of this layout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Try to improve the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Prepare a detailed plan </a:t>
            </a:r>
            <a:endParaRPr/>
          </a:p>
        </p:txBody>
      </p:sp>
      <p:sp>
        <p:nvSpPr>
          <p:cNvPr id="943" name="Google Shape;943;p45"/>
          <p:cNvSpPr txBox="1"/>
          <p:nvPr/>
        </p:nvSpPr>
        <p:spPr>
          <a:xfrm>
            <a:off x="1001712" y="1736725"/>
            <a:ext cx="7140575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Arrange six departments in a factory to minimize the material handling costs. Each department is 20 x 20 feet and the building is 60 feet long and 40 feet wide.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9" name="Google Shape;949;p46"/>
          <p:cNvGrpSpPr/>
          <p:nvPr/>
        </p:nvGrpSpPr>
        <p:grpSpPr>
          <a:xfrm>
            <a:off x="225425" y="1751012"/>
            <a:ext cx="8499475" cy="3951287"/>
            <a:chOff x="142" y="1103"/>
            <a:chExt cx="5354" cy="2489"/>
          </a:xfrm>
        </p:grpSpPr>
        <p:grpSp>
          <p:nvGrpSpPr>
            <p:cNvPr id="950" name="Google Shape;950;p46"/>
            <p:cNvGrpSpPr/>
            <p:nvPr/>
          </p:nvGrpSpPr>
          <p:grpSpPr>
            <a:xfrm>
              <a:off x="1416" y="1768"/>
              <a:ext cx="4080" cy="1824"/>
              <a:chOff x="1456" y="1824"/>
              <a:chExt cx="4080" cy="1824"/>
            </a:xfrm>
          </p:grpSpPr>
          <p:sp>
            <p:nvSpPr>
              <p:cNvPr id="951" name="Google Shape;951;p46"/>
              <p:cNvSpPr/>
              <p:nvPr/>
            </p:nvSpPr>
            <p:spPr>
              <a:xfrm>
                <a:off x="1456" y="1824"/>
                <a:ext cx="4080" cy="1824"/>
              </a:xfrm>
              <a:prstGeom prst="rect">
                <a:avLst/>
              </a:pr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52" name="Google Shape;952;p46"/>
              <p:cNvSpPr/>
              <p:nvPr/>
            </p:nvSpPr>
            <p:spPr>
              <a:xfrm>
                <a:off x="1456" y="1832"/>
                <a:ext cx="4080" cy="1816"/>
              </a:xfrm>
              <a:custGeom>
                <a:rect b="b" l="l" r="r" t="t"/>
                <a:pathLst>
                  <a:path extrusionOk="0" h="1816" w="4080">
                    <a:moveTo>
                      <a:pt x="0" y="0"/>
                    </a:moveTo>
                    <a:lnTo>
                      <a:pt x="4080" y="1816"/>
                    </a:lnTo>
                    <a:lnTo>
                      <a:pt x="0" y="18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cxnSp>
            <p:nvCxnSpPr>
              <p:cNvPr id="953" name="Google Shape;953;p46"/>
              <p:cNvCxnSpPr/>
              <p:nvPr/>
            </p:nvCxnSpPr>
            <p:spPr>
              <a:xfrm>
                <a:off x="1456" y="2736"/>
                <a:ext cx="4072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4" name="Google Shape;954;p46"/>
              <p:cNvCxnSpPr/>
              <p:nvPr/>
            </p:nvCxnSpPr>
            <p:spPr>
              <a:xfrm>
                <a:off x="1456" y="2128"/>
                <a:ext cx="4072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5" name="Google Shape;955;p46"/>
              <p:cNvCxnSpPr/>
              <p:nvPr/>
            </p:nvCxnSpPr>
            <p:spPr>
              <a:xfrm>
                <a:off x="1456" y="2431"/>
                <a:ext cx="4072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6" name="Google Shape;956;p46"/>
              <p:cNvCxnSpPr/>
              <p:nvPr/>
            </p:nvCxnSpPr>
            <p:spPr>
              <a:xfrm>
                <a:off x="1456" y="3040"/>
                <a:ext cx="4072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7" name="Google Shape;957;p46"/>
              <p:cNvCxnSpPr/>
              <p:nvPr/>
            </p:nvCxnSpPr>
            <p:spPr>
              <a:xfrm>
                <a:off x="1456" y="3343"/>
                <a:ext cx="4072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8" name="Google Shape;958;p46"/>
              <p:cNvCxnSpPr/>
              <p:nvPr/>
            </p:nvCxnSpPr>
            <p:spPr>
              <a:xfrm>
                <a:off x="145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59" name="Google Shape;959;p46"/>
              <p:cNvCxnSpPr/>
              <p:nvPr/>
            </p:nvCxnSpPr>
            <p:spPr>
              <a:xfrm>
                <a:off x="213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60" name="Google Shape;960;p46"/>
              <p:cNvCxnSpPr/>
              <p:nvPr/>
            </p:nvCxnSpPr>
            <p:spPr>
              <a:xfrm>
                <a:off x="281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61" name="Google Shape;961;p46"/>
              <p:cNvCxnSpPr/>
              <p:nvPr/>
            </p:nvCxnSpPr>
            <p:spPr>
              <a:xfrm>
                <a:off x="349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62" name="Google Shape;962;p46"/>
              <p:cNvCxnSpPr/>
              <p:nvPr/>
            </p:nvCxnSpPr>
            <p:spPr>
              <a:xfrm>
                <a:off x="417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63" name="Google Shape;963;p46"/>
              <p:cNvCxnSpPr/>
              <p:nvPr/>
            </p:nvCxnSpPr>
            <p:spPr>
              <a:xfrm>
                <a:off x="485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64" name="Google Shape;964;p46"/>
              <p:cNvCxnSpPr/>
              <p:nvPr/>
            </p:nvCxnSpPr>
            <p:spPr>
              <a:xfrm>
                <a:off x="5536" y="1824"/>
                <a:ext cx="0" cy="1816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965" name="Google Shape;965;p46"/>
            <p:cNvGrpSpPr/>
            <p:nvPr/>
          </p:nvGrpSpPr>
          <p:grpSpPr>
            <a:xfrm>
              <a:off x="142" y="1103"/>
              <a:ext cx="5328" cy="2445"/>
              <a:chOff x="182" y="1159"/>
              <a:chExt cx="5328" cy="2445"/>
            </a:xfrm>
          </p:grpSpPr>
          <p:sp>
            <p:nvSpPr>
              <p:cNvPr id="966" name="Google Shape;966;p46"/>
              <p:cNvSpPr txBox="1"/>
              <p:nvPr/>
            </p:nvSpPr>
            <p:spPr>
              <a:xfrm>
                <a:off x="182" y="1450"/>
                <a:ext cx="5328" cy="21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Department	Assembly	Painting	Machine	Receiving	Shipping	Testing</a:t>
                </a:r>
                <a:endParaRPr/>
              </a:p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(1)	(2)	Shop (3)	(4)	(5)	(6)</a:t>
                </a:r>
                <a:endParaRPr b="1" i="1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Assembly (1)</a:t>
                </a: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Painting (2)</a:t>
                </a: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	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Machine Shop (3)</a:t>
                </a: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		</a:t>
                </a:r>
                <a:endParaRPr b="1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Receiving (4)</a:t>
                </a: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			</a:t>
                </a:r>
                <a:endParaRPr b="1" i="1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Shipping (5)</a:t>
                </a: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					</a:t>
                </a:r>
                <a:endParaRPr b="1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135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Testing (6)</a:t>
                </a:r>
                <a:endParaRPr/>
              </a:p>
            </p:txBody>
          </p:sp>
          <p:sp>
            <p:nvSpPr>
              <p:cNvPr id="967" name="Google Shape;967;p46"/>
              <p:cNvSpPr txBox="1"/>
              <p:nvPr/>
            </p:nvSpPr>
            <p:spPr>
              <a:xfrm>
                <a:off x="2494" y="1159"/>
                <a:ext cx="1908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Number of loads per week</a:t>
                </a:r>
                <a:endParaRPr/>
              </a:p>
            </p:txBody>
          </p:sp>
        </p:grpSp>
      </p:grpSp>
      <p:sp>
        <p:nvSpPr>
          <p:cNvPr id="968" name="Google Shape;968;p46"/>
          <p:cNvSpPr txBox="1"/>
          <p:nvPr/>
        </p:nvSpPr>
        <p:spPr>
          <a:xfrm>
            <a:off x="225425" y="2212975"/>
            <a:ext cx="8286750" cy="3419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1" i="1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	100	0	0	20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	50	10	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	0	100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	0</a:t>
            </a:r>
            <a:endParaRPr b="1" i="1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  <p:sp>
        <p:nvSpPr>
          <p:cNvPr id="969" name="Google Shape;969;p46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970" name="Google Shape;970;p46"/>
          <p:cNvSpPr txBox="1"/>
          <p:nvPr/>
        </p:nvSpPr>
        <p:spPr>
          <a:xfrm>
            <a:off x="7566025" y="60166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9.4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6" name="Google Shape;976;p47"/>
          <p:cNvGrpSpPr/>
          <p:nvPr/>
        </p:nvGrpSpPr>
        <p:grpSpPr>
          <a:xfrm>
            <a:off x="1625600" y="1543050"/>
            <a:ext cx="6467475" cy="5045075"/>
            <a:chOff x="1024" y="972"/>
            <a:chExt cx="4074" cy="3178"/>
          </a:xfrm>
        </p:grpSpPr>
        <p:sp>
          <p:nvSpPr>
            <p:cNvPr id="977" name="Google Shape;977;p47"/>
            <p:cNvSpPr txBox="1"/>
            <p:nvPr/>
          </p:nvSpPr>
          <p:spPr>
            <a:xfrm>
              <a:off x="1030" y="972"/>
              <a:ext cx="3380" cy="29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Room 1	Room 2	Room 3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4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81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531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Room 4	Room 5	Room 6</a:t>
              </a:r>
              <a:endParaRPr/>
            </a:p>
          </p:txBody>
        </p:sp>
        <p:grpSp>
          <p:nvGrpSpPr>
            <p:cNvPr id="978" name="Google Shape;978;p47"/>
            <p:cNvGrpSpPr/>
            <p:nvPr/>
          </p:nvGrpSpPr>
          <p:grpSpPr>
            <a:xfrm>
              <a:off x="1024" y="1208"/>
              <a:ext cx="3696" cy="2464"/>
              <a:chOff x="1024" y="1208"/>
              <a:chExt cx="3696" cy="2464"/>
            </a:xfrm>
          </p:grpSpPr>
          <p:sp>
            <p:nvSpPr>
              <p:cNvPr id="979" name="Google Shape;979;p47"/>
              <p:cNvSpPr/>
              <p:nvPr/>
            </p:nvSpPr>
            <p:spPr>
              <a:xfrm>
                <a:off x="1024" y="1208"/>
                <a:ext cx="1232" cy="1232"/>
              </a:xfrm>
              <a:prstGeom prst="rect">
                <a:avLst/>
              </a:prstGeom>
              <a:solidFill>
                <a:srgbClr val="FFD98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80" name="Google Shape;980;p47"/>
              <p:cNvSpPr/>
              <p:nvPr/>
            </p:nvSpPr>
            <p:spPr>
              <a:xfrm>
                <a:off x="2252" y="1208"/>
                <a:ext cx="1232" cy="1232"/>
              </a:xfrm>
              <a:prstGeom prst="rect">
                <a:avLst/>
              </a:prstGeom>
              <a:solidFill>
                <a:schemeClr val="accent1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81" name="Google Shape;981;p47"/>
              <p:cNvSpPr/>
              <p:nvPr/>
            </p:nvSpPr>
            <p:spPr>
              <a:xfrm>
                <a:off x="3488" y="1208"/>
                <a:ext cx="1232" cy="1232"/>
              </a:xfrm>
              <a:prstGeom prst="rect">
                <a:avLst/>
              </a:prstGeom>
              <a:solidFill>
                <a:schemeClr val="fol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82" name="Google Shape;982;p47"/>
              <p:cNvSpPr/>
              <p:nvPr/>
            </p:nvSpPr>
            <p:spPr>
              <a:xfrm>
                <a:off x="2252" y="2440"/>
                <a:ext cx="1232" cy="1232"/>
              </a:xfrm>
              <a:prstGeom prst="rect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83" name="Google Shape;983;p47"/>
              <p:cNvSpPr/>
              <p:nvPr/>
            </p:nvSpPr>
            <p:spPr>
              <a:xfrm>
                <a:off x="1024" y="2440"/>
                <a:ext cx="1232" cy="1232"/>
              </a:xfrm>
              <a:prstGeom prst="rect">
                <a:avLst/>
              </a:prstGeom>
              <a:solidFill>
                <a:schemeClr val="lt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984" name="Google Shape;984;p47"/>
              <p:cNvSpPr/>
              <p:nvPr/>
            </p:nvSpPr>
            <p:spPr>
              <a:xfrm>
                <a:off x="3488" y="2440"/>
                <a:ext cx="1232" cy="1232"/>
              </a:xfrm>
              <a:prstGeom prst="rect">
                <a:avLst/>
              </a:prstGeom>
              <a:solidFill>
                <a:srgbClr val="2FFF74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985" name="Google Shape;985;p47"/>
            <p:cNvGrpSpPr/>
            <p:nvPr/>
          </p:nvGrpSpPr>
          <p:grpSpPr>
            <a:xfrm>
              <a:off x="1048" y="3919"/>
              <a:ext cx="3664" cy="231"/>
              <a:chOff x="1048" y="3919"/>
              <a:chExt cx="3664" cy="231"/>
            </a:xfrm>
          </p:grpSpPr>
          <p:sp>
            <p:nvSpPr>
              <p:cNvPr id="986" name="Google Shape;986;p47"/>
              <p:cNvSpPr txBox="1"/>
              <p:nvPr/>
            </p:nvSpPr>
            <p:spPr>
              <a:xfrm>
                <a:off x="2722" y="3919"/>
                <a:ext cx="31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60’</a:t>
                </a:r>
                <a:endParaRPr/>
              </a:p>
            </p:txBody>
          </p:sp>
          <p:cxnSp>
            <p:nvCxnSpPr>
              <p:cNvPr id="987" name="Google Shape;987;p47"/>
              <p:cNvCxnSpPr/>
              <p:nvPr/>
            </p:nvCxnSpPr>
            <p:spPr>
              <a:xfrm>
                <a:off x="3048" y="4035"/>
                <a:ext cx="166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988" name="Google Shape;988;p47"/>
              <p:cNvCxnSpPr/>
              <p:nvPr/>
            </p:nvCxnSpPr>
            <p:spPr>
              <a:xfrm rot="10800000">
                <a:off x="1048" y="4034"/>
                <a:ext cx="166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</p:grpSp>
        <p:grpSp>
          <p:nvGrpSpPr>
            <p:cNvPr id="989" name="Google Shape;989;p47"/>
            <p:cNvGrpSpPr/>
            <p:nvPr/>
          </p:nvGrpSpPr>
          <p:grpSpPr>
            <a:xfrm>
              <a:off x="4782" y="1216"/>
              <a:ext cx="316" cy="2456"/>
              <a:chOff x="4782" y="1216"/>
              <a:chExt cx="316" cy="2456"/>
            </a:xfrm>
          </p:grpSpPr>
          <p:sp>
            <p:nvSpPr>
              <p:cNvPr id="990" name="Google Shape;990;p47"/>
              <p:cNvSpPr txBox="1"/>
              <p:nvPr/>
            </p:nvSpPr>
            <p:spPr>
              <a:xfrm>
                <a:off x="4782" y="2335"/>
                <a:ext cx="31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40’</a:t>
                </a:r>
                <a:endParaRPr/>
              </a:p>
            </p:txBody>
          </p:sp>
          <p:cxnSp>
            <p:nvCxnSpPr>
              <p:cNvPr id="991" name="Google Shape;991;p47"/>
              <p:cNvCxnSpPr/>
              <p:nvPr/>
            </p:nvCxnSpPr>
            <p:spPr>
              <a:xfrm>
                <a:off x="4940" y="1216"/>
                <a:ext cx="0" cy="112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sm" w="sm" type="triangle"/>
                <a:tailEnd len="med" w="med" type="none"/>
              </a:ln>
            </p:spPr>
          </p:cxnSp>
          <p:cxnSp>
            <p:nvCxnSpPr>
              <p:cNvPr id="992" name="Google Shape;992;p47"/>
              <p:cNvCxnSpPr/>
              <p:nvPr/>
            </p:nvCxnSpPr>
            <p:spPr>
              <a:xfrm rot="10800000">
                <a:off x="4940" y="2544"/>
                <a:ext cx="0" cy="112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sm" w="sm" type="triangle"/>
                <a:tailEnd len="med" w="med" type="none"/>
              </a:ln>
            </p:spPr>
          </p:cxnSp>
        </p:grpSp>
      </p:grpSp>
      <p:sp>
        <p:nvSpPr>
          <p:cNvPr id="993" name="Google Shape;993;p47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994" name="Google Shape;994;p47"/>
          <p:cNvSpPr txBox="1"/>
          <p:nvPr/>
        </p:nvSpPr>
        <p:spPr>
          <a:xfrm>
            <a:off x="1616075" y="4210050"/>
            <a:ext cx="5581650" cy="102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r>
              <a:t/>
            </a:r>
            <a:endParaRPr b="1" i="1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Receiving	Shipping	Testing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Department	Department	Department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(4)	(5)	(6)</a:t>
            </a:r>
            <a:endParaRPr/>
          </a:p>
        </p:txBody>
      </p:sp>
      <p:sp>
        <p:nvSpPr>
          <p:cNvPr id="995" name="Google Shape;995;p47"/>
          <p:cNvSpPr txBox="1"/>
          <p:nvPr/>
        </p:nvSpPr>
        <p:spPr>
          <a:xfrm>
            <a:off x="276225" y="60039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9.5</a:t>
            </a:r>
            <a:endParaRPr/>
          </a:p>
        </p:txBody>
      </p:sp>
      <p:sp>
        <p:nvSpPr>
          <p:cNvPr id="996" name="Google Shape;996;p47"/>
          <p:cNvSpPr txBox="1"/>
          <p:nvPr/>
        </p:nvSpPr>
        <p:spPr>
          <a:xfrm>
            <a:off x="1635125" y="2495550"/>
            <a:ext cx="5721350" cy="79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Assembly	Painting	Machine Shop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Department	Department	Department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(1)	(2)	(3)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48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1003" name="Google Shape;1003;p48"/>
          <p:cNvSpPr txBox="1"/>
          <p:nvPr/>
        </p:nvSpPr>
        <p:spPr>
          <a:xfrm>
            <a:off x="1331912" y="2879725"/>
            <a:ext cx="6480175" cy="3105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		$50	+	$200	+	$40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(1 and 2)		(1 and 3)		(1 and 6)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1" i="1" sz="1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	$30	+	$50	+	$10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(2 and 3)		(2 and 4)		(2 and 5)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1" i="1" sz="1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+	$40	+	$100	+	$50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(3 and 4)		(3 and 6)		(4 and 5)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= $570</a:t>
            </a:r>
            <a:endParaRPr/>
          </a:p>
        </p:txBody>
      </p:sp>
      <p:grpSp>
        <p:nvGrpSpPr>
          <p:cNvPr id="1004" name="Google Shape;1004;p48"/>
          <p:cNvGrpSpPr/>
          <p:nvPr/>
        </p:nvGrpSpPr>
        <p:grpSpPr>
          <a:xfrm>
            <a:off x="2776537" y="1633537"/>
            <a:ext cx="3576637" cy="1069975"/>
            <a:chOff x="1197" y="1221"/>
            <a:chExt cx="2253" cy="674"/>
          </a:xfrm>
        </p:grpSpPr>
        <p:sp>
          <p:nvSpPr>
            <p:cNvPr id="1005" name="Google Shape;1005;p48"/>
            <p:cNvSpPr txBox="1"/>
            <p:nvPr/>
          </p:nvSpPr>
          <p:spPr>
            <a:xfrm>
              <a:off x="1197" y="1332"/>
              <a:ext cx="2253" cy="4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82600" lvl="0" marL="482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 = </a:t>
              </a:r>
              <a:r>
                <a:rPr b="1" i="0" lang="en-US" sz="4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∑ ∑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X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C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endParaRPr/>
            </a:p>
          </p:txBody>
        </p:sp>
        <p:sp>
          <p:nvSpPr>
            <p:cNvPr id="1006" name="Google Shape;1006;p48"/>
            <p:cNvSpPr txBox="1"/>
            <p:nvPr/>
          </p:nvSpPr>
          <p:spPr>
            <a:xfrm>
              <a:off x="2044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  <p:sp>
          <p:nvSpPr>
            <p:cNvPr id="1007" name="Google Shape;1007;p48"/>
            <p:cNvSpPr txBox="1"/>
            <p:nvPr/>
          </p:nvSpPr>
          <p:spPr>
            <a:xfrm>
              <a:off x="2372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</p:grp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" name="Google Shape;1013;p49"/>
          <p:cNvGrpSpPr/>
          <p:nvPr/>
        </p:nvGrpSpPr>
        <p:grpSpPr>
          <a:xfrm>
            <a:off x="1117600" y="2208212"/>
            <a:ext cx="7424737" cy="3825875"/>
            <a:chOff x="704" y="1391"/>
            <a:chExt cx="4677" cy="2410"/>
          </a:xfrm>
        </p:grpSpPr>
        <p:cxnSp>
          <p:nvCxnSpPr>
            <p:cNvPr id="1014" name="Google Shape;1014;p49"/>
            <p:cNvCxnSpPr/>
            <p:nvPr/>
          </p:nvCxnSpPr>
          <p:spPr>
            <a:xfrm>
              <a:off x="712" y="2352"/>
              <a:ext cx="4288" cy="120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15" name="Google Shape;1015;p49"/>
            <p:cNvCxnSpPr/>
            <p:nvPr/>
          </p:nvCxnSpPr>
          <p:spPr>
            <a:xfrm>
              <a:off x="2856" y="2376"/>
              <a:ext cx="0" cy="116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16" name="Google Shape;1016;p49"/>
            <p:cNvCxnSpPr/>
            <p:nvPr/>
          </p:nvCxnSpPr>
          <p:spPr>
            <a:xfrm>
              <a:off x="5008" y="2352"/>
              <a:ext cx="0" cy="116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17" name="Google Shape;1017;p49"/>
            <p:cNvCxnSpPr/>
            <p:nvPr/>
          </p:nvCxnSpPr>
          <p:spPr>
            <a:xfrm flipH="1" rot="10800000">
              <a:off x="712" y="2336"/>
              <a:ext cx="4304" cy="120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18" name="Google Shape;1018;p49"/>
            <p:cNvCxnSpPr/>
            <p:nvPr/>
          </p:nvCxnSpPr>
          <p:spPr>
            <a:xfrm>
              <a:off x="704" y="2320"/>
              <a:ext cx="4304" cy="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19" name="Google Shape;1019;p49"/>
            <p:cNvCxnSpPr/>
            <p:nvPr/>
          </p:nvCxnSpPr>
          <p:spPr>
            <a:xfrm>
              <a:off x="728" y="3560"/>
              <a:ext cx="2152" cy="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20" name="Google Shape;1020;p49"/>
            <p:cNvCxnSpPr/>
            <p:nvPr/>
          </p:nvCxnSpPr>
          <p:spPr>
            <a:xfrm flipH="1" rot="10800000">
              <a:off x="712" y="2320"/>
              <a:ext cx="2168" cy="120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021" name="Google Shape;1021;p49"/>
            <p:cNvSpPr/>
            <p:nvPr/>
          </p:nvSpPr>
          <p:spPr>
            <a:xfrm>
              <a:off x="712" y="1637"/>
              <a:ext cx="4288" cy="691"/>
            </a:xfrm>
            <a:custGeom>
              <a:rect b="b" l="l" r="r" t="t"/>
              <a:pathLst>
                <a:path extrusionOk="0" h="691" w="4288">
                  <a:moveTo>
                    <a:pt x="0" y="691"/>
                  </a:moveTo>
                  <a:cubicBezTo>
                    <a:pt x="192" y="602"/>
                    <a:pt x="789" y="270"/>
                    <a:pt x="1152" y="155"/>
                  </a:cubicBezTo>
                  <a:cubicBezTo>
                    <a:pt x="1515" y="40"/>
                    <a:pt x="1851" y="0"/>
                    <a:pt x="2176" y="3"/>
                  </a:cubicBezTo>
                  <a:cubicBezTo>
                    <a:pt x="2501" y="6"/>
                    <a:pt x="2752" y="58"/>
                    <a:pt x="3104" y="171"/>
                  </a:cubicBezTo>
                  <a:cubicBezTo>
                    <a:pt x="3456" y="284"/>
                    <a:pt x="4041" y="576"/>
                    <a:pt x="4288" y="683"/>
                  </a:cubicBezTo>
                </a:path>
              </a:pathLst>
            </a:cu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022" name="Google Shape;1022;p49"/>
            <p:cNvSpPr txBox="1"/>
            <p:nvPr/>
          </p:nvSpPr>
          <p:spPr>
            <a:xfrm>
              <a:off x="2686" y="1391"/>
              <a:ext cx="383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/>
            </a:p>
          </p:txBody>
        </p:sp>
        <p:sp>
          <p:nvSpPr>
            <p:cNvPr id="1023" name="Google Shape;1023;p49"/>
            <p:cNvSpPr txBox="1"/>
            <p:nvPr/>
          </p:nvSpPr>
          <p:spPr>
            <a:xfrm>
              <a:off x="1550" y="207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24" name="Google Shape;1024;p49"/>
            <p:cNvSpPr txBox="1"/>
            <p:nvPr/>
          </p:nvSpPr>
          <p:spPr>
            <a:xfrm rot="840000">
              <a:off x="1694" y="2407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/>
            </a:p>
          </p:txBody>
        </p:sp>
        <p:sp>
          <p:nvSpPr>
            <p:cNvPr id="1025" name="Google Shape;1025;p49"/>
            <p:cNvSpPr txBox="1"/>
            <p:nvPr/>
          </p:nvSpPr>
          <p:spPr>
            <a:xfrm>
              <a:off x="1614" y="355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26" name="Google Shape;1026;p49"/>
            <p:cNvSpPr txBox="1"/>
            <p:nvPr/>
          </p:nvSpPr>
          <p:spPr>
            <a:xfrm rot="-1740000">
              <a:off x="1414" y="2767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27" name="Google Shape;1027;p49"/>
            <p:cNvSpPr txBox="1"/>
            <p:nvPr/>
          </p:nvSpPr>
          <p:spPr>
            <a:xfrm rot="-960000">
              <a:off x="3678" y="241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/>
            </a:p>
          </p:txBody>
        </p:sp>
        <p:sp>
          <p:nvSpPr>
            <p:cNvPr id="1028" name="Google Shape;1028;p49"/>
            <p:cNvSpPr txBox="1"/>
            <p:nvPr/>
          </p:nvSpPr>
          <p:spPr>
            <a:xfrm>
              <a:off x="2838" y="2599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</p:txBody>
        </p:sp>
        <p:sp>
          <p:nvSpPr>
            <p:cNvPr id="1029" name="Google Shape;1029;p49"/>
            <p:cNvSpPr txBox="1"/>
            <p:nvPr/>
          </p:nvSpPr>
          <p:spPr>
            <a:xfrm>
              <a:off x="4998" y="2791"/>
              <a:ext cx="383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/>
            </a:p>
          </p:txBody>
        </p:sp>
        <p:sp>
          <p:nvSpPr>
            <p:cNvPr id="1030" name="Google Shape;1030;p49"/>
            <p:cNvSpPr txBox="1"/>
            <p:nvPr/>
          </p:nvSpPr>
          <p:spPr>
            <a:xfrm>
              <a:off x="3830" y="207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/>
            </a:p>
          </p:txBody>
        </p:sp>
      </p:grpSp>
      <p:sp>
        <p:nvSpPr>
          <p:cNvPr id="1031" name="Google Shape;1031;p49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1032" name="Google Shape;1032;p49"/>
          <p:cNvSpPr txBox="1"/>
          <p:nvPr/>
        </p:nvSpPr>
        <p:spPr>
          <a:xfrm>
            <a:off x="708025" y="1614487"/>
            <a:ext cx="5246687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Interdepartmental Flow Graph</a:t>
            </a:r>
            <a:endParaRPr/>
          </a:p>
        </p:txBody>
      </p:sp>
      <p:grpSp>
        <p:nvGrpSpPr>
          <p:cNvPr id="1033" name="Google Shape;1033;p49"/>
          <p:cNvGrpSpPr/>
          <p:nvPr/>
        </p:nvGrpSpPr>
        <p:grpSpPr>
          <a:xfrm>
            <a:off x="850900" y="3429000"/>
            <a:ext cx="7378700" cy="2482850"/>
            <a:chOff x="536" y="2160"/>
            <a:chExt cx="4648" cy="1564"/>
          </a:xfrm>
        </p:grpSpPr>
        <p:grpSp>
          <p:nvGrpSpPr>
            <p:cNvPr id="1034" name="Google Shape;1034;p49"/>
            <p:cNvGrpSpPr/>
            <p:nvPr/>
          </p:nvGrpSpPr>
          <p:grpSpPr>
            <a:xfrm>
              <a:off x="536" y="2160"/>
              <a:ext cx="360" cy="360"/>
              <a:chOff x="536" y="2160"/>
              <a:chExt cx="360" cy="360"/>
            </a:xfrm>
          </p:grpSpPr>
          <p:sp>
            <p:nvSpPr>
              <p:cNvPr id="1035" name="Google Shape;1035;p49"/>
              <p:cNvSpPr/>
              <p:nvPr/>
            </p:nvSpPr>
            <p:spPr>
              <a:xfrm>
                <a:off x="536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36" name="Google Shape;1036;p49"/>
              <p:cNvSpPr txBox="1"/>
              <p:nvPr/>
            </p:nvSpPr>
            <p:spPr>
              <a:xfrm>
                <a:off x="613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/>
              </a:p>
            </p:txBody>
          </p:sp>
        </p:grpSp>
        <p:grpSp>
          <p:nvGrpSpPr>
            <p:cNvPr id="1037" name="Google Shape;1037;p49"/>
            <p:cNvGrpSpPr/>
            <p:nvPr/>
          </p:nvGrpSpPr>
          <p:grpSpPr>
            <a:xfrm>
              <a:off x="2680" y="2160"/>
              <a:ext cx="360" cy="360"/>
              <a:chOff x="2680" y="2160"/>
              <a:chExt cx="360" cy="360"/>
            </a:xfrm>
          </p:grpSpPr>
          <p:sp>
            <p:nvSpPr>
              <p:cNvPr id="1038" name="Google Shape;1038;p49"/>
              <p:cNvSpPr/>
              <p:nvPr/>
            </p:nvSpPr>
            <p:spPr>
              <a:xfrm>
                <a:off x="2680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39" name="Google Shape;1039;p49"/>
              <p:cNvSpPr txBox="1"/>
              <p:nvPr/>
            </p:nvSpPr>
            <p:spPr>
              <a:xfrm>
                <a:off x="2758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/>
              </a:p>
            </p:txBody>
          </p:sp>
        </p:grpSp>
        <p:grpSp>
          <p:nvGrpSpPr>
            <p:cNvPr id="1040" name="Google Shape;1040;p49"/>
            <p:cNvGrpSpPr/>
            <p:nvPr/>
          </p:nvGrpSpPr>
          <p:grpSpPr>
            <a:xfrm>
              <a:off x="4824" y="2160"/>
              <a:ext cx="360" cy="360"/>
              <a:chOff x="4824" y="2160"/>
              <a:chExt cx="360" cy="360"/>
            </a:xfrm>
          </p:grpSpPr>
          <p:sp>
            <p:nvSpPr>
              <p:cNvPr id="1041" name="Google Shape;1041;p49"/>
              <p:cNvSpPr/>
              <p:nvPr/>
            </p:nvSpPr>
            <p:spPr>
              <a:xfrm>
                <a:off x="4824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42" name="Google Shape;1042;p49"/>
              <p:cNvSpPr txBox="1"/>
              <p:nvPr/>
            </p:nvSpPr>
            <p:spPr>
              <a:xfrm>
                <a:off x="4902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</p:grpSp>
        <p:grpSp>
          <p:nvGrpSpPr>
            <p:cNvPr id="1043" name="Google Shape;1043;p49"/>
            <p:cNvGrpSpPr/>
            <p:nvPr/>
          </p:nvGrpSpPr>
          <p:grpSpPr>
            <a:xfrm>
              <a:off x="536" y="3364"/>
              <a:ext cx="360" cy="360"/>
              <a:chOff x="536" y="3364"/>
              <a:chExt cx="360" cy="360"/>
            </a:xfrm>
          </p:grpSpPr>
          <p:sp>
            <p:nvSpPr>
              <p:cNvPr id="1044" name="Google Shape;1044;p49"/>
              <p:cNvSpPr/>
              <p:nvPr/>
            </p:nvSpPr>
            <p:spPr>
              <a:xfrm>
                <a:off x="536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45" name="Google Shape;1045;p49"/>
              <p:cNvSpPr txBox="1"/>
              <p:nvPr/>
            </p:nvSpPr>
            <p:spPr>
              <a:xfrm>
                <a:off x="606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/>
              </a:p>
            </p:txBody>
          </p:sp>
        </p:grpSp>
        <p:grpSp>
          <p:nvGrpSpPr>
            <p:cNvPr id="1046" name="Google Shape;1046;p49"/>
            <p:cNvGrpSpPr/>
            <p:nvPr/>
          </p:nvGrpSpPr>
          <p:grpSpPr>
            <a:xfrm>
              <a:off x="2680" y="3364"/>
              <a:ext cx="360" cy="360"/>
              <a:chOff x="2680" y="3364"/>
              <a:chExt cx="360" cy="360"/>
            </a:xfrm>
          </p:grpSpPr>
          <p:sp>
            <p:nvSpPr>
              <p:cNvPr id="1047" name="Google Shape;1047;p49"/>
              <p:cNvSpPr/>
              <p:nvPr/>
            </p:nvSpPr>
            <p:spPr>
              <a:xfrm>
                <a:off x="2680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48" name="Google Shape;1048;p49"/>
              <p:cNvSpPr txBox="1"/>
              <p:nvPr/>
            </p:nvSpPr>
            <p:spPr>
              <a:xfrm>
                <a:off x="2757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</p:grpSp>
        <p:grpSp>
          <p:nvGrpSpPr>
            <p:cNvPr id="1049" name="Google Shape;1049;p49"/>
            <p:cNvGrpSpPr/>
            <p:nvPr/>
          </p:nvGrpSpPr>
          <p:grpSpPr>
            <a:xfrm>
              <a:off x="4824" y="3364"/>
              <a:ext cx="360" cy="360"/>
              <a:chOff x="4824" y="3364"/>
              <a:chExt cx="360" cy="360"/>
            </a:xfrm>
          </p:grpSpPr>
          <p:sp>
            <p:nvSpPr>
              <p:cNvPr id="1050" name="Google Shape;1050;p49"/>
              <p:cNvSpPr/>
              <p:nvPr/>
            </p:nvSpPr>
            <p:spPr>
              <a:xfrm>
                <a:off x="4824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51" name="Google Shape;1051;p49"/>
              <p:cNvSpPr txBox="1"/>
              <p:nvPr/>
            </p:nvSpPr>
            <p:spPr>
              <a:xfrm>
                <a:off x="4902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</p:grpSp>
      </p:grpSp>
      <p:sp>
        <p:nvSpPr>
          <p:cNvPr id="1052" name="Google Shape;1052;p49"/>
          <p:cNvSpPr txBox="1"/>
          <p:nvPr/>
        </p:nvSpPr>
        <p:spPr>
          <a:xfrm>
            <a:off x="6791325" y="61817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9.6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50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1059" name="Google Shape;1059;p50"/>
          <p:cNvSpPr txBox="1"/>
          <p:nvPr/>
        </p:nvSpPr>
        <p:spPr>
          <a:xfrm>
            <a:off x="1331912" y="2879725"/>
            <a:ext cx="6480175" cy="3105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		$50	+	$100	+	$20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(1 and 2)		(1 and 3)		(1 and 6)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1" i="1" sz="1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	$60	+	$50	+	$10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(2 and 3)		(2 and 4)		(2 and 5)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1" i="1" sz="1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+	$40	+	$100	+	$50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(3 and 4)		(3 and 6)		(4 and 5)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= $480</a:t>
            </a:r>
            <a:endParaRPr/>
          </a:p>
        </p:txBody>
      </p:sp>
      <p:grpSp>
        <p:nvGrpSpPr>
          <p:cNvPr id="1060" name="Google Shape;1060;p50"/>
          <p:cNvGrpSpPr/>
          <p:nvPr/>
        </p:nvGrpSpPr>
        <p:grpSpPr>
          <a:xfrm>
            <a:off x="2776537" y="1633537"/>
            <a:ext cx="3576637" cy="1069975"/>
            <a:chOff x="1197" y="1221"/>
            <a:chExt cx="2253" cy="674"/>
          </a:xfrm>
        </p:grpSpPr>
        <p:sp>
          <p:nvSpPr>
            <p:cNvPr id="1061" name="Google Shape;1061;p50"/>
            <p:cNvSpPr txBox="1"/>
            <p:nvPr/>
          </p:nvSpPr>
          <p:spPr>
            <a:xfrm>
              <a:off x="1197" y="1332"/>
              <a:ext cx="2253" cy="4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82600" lvl="0" marL="482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 = </a:t>
              </a:r>
              <a:r>
                <a:rPr b="1" i="0" lang="en-US" sz="4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∑ ∑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X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r>
                <a:rPr b="1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C</a:t>
              </a:r>
              <a:r>
                <a:rPr b="1" baseline="-25000" i="1" lang="en-US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ij</a:t>
              </a:r>
              <a:endParaRPr/>
            </a:p>
          </p:txBody>
        </p:sp>
        <p:sp>
          <p:nvSpPr>
            <p:cNvPr id="1062" name="Google Shape;1062;p50"/>
            <p:cNvSpPr txBox="1"/>
            <p:nvPr/>
          </p:nvSpPr>
          <p:spPr>
            <a:xfrm>
              <a:off x="2044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  <p:sp>
          <p:nvSpPr>
            <p:cNvPr id="1063" name="Google Shape;1063;p50"/>
            <p:cNvSpPr txBox="1"/>
            <p:nvPr/>
          </p:nvSpPr>
          <p:spPr>
            <a:xfrm>
              <a:off x="2372" y="1221"/>
              <a:ext cx="370" cy="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"/>
                <a:buNone/>
              </a:pPr>
              <a:r>
                <a:t/>
              </a:r>
              <a:endParaRPr b="1" i="1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 </a:t>
              </a: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</a:t>
              </a:r>
              <a:endParaRPr/>
            </a:p>
          </p:txBody>
        </p:sp>
      </p:grp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"/>
          <p:cNvSpPr txBox="1"/>
          <p:nvPr>
            <p:ph type="title"/>
          </p:nvPr>
        </p:nvSpPr>
        <p:spPr>
          <a:xfrm>
            <a:off x="6858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64" name="Google Shape;64;p6"/>
          <p:cNvSpPr txBox="1"/>
          <p:nvPr>
            <p:ph idx="1" type="body"/>
          </p:nvPr>
        </p:nvSpPr>
        <p:spPr>
          <a:xfrm>
            <a:off x="685800" y="1470025"/>
            <a:ext cx="8034337" cy="157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complete this chapter, you should be able to: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Identify or Define:</a:t>
            </a:r>
            <a:endParaRPr/>
          </a:p>
        </p:txBody>
      </p:sp>
      <p:sp>
        <p:nvSpPr>
          <p:cNvPr id="65" name="Google Shape;65;p6"/>
          <p:cNvSpPr txBox="1"/>
          <p:nvPr/>
        </p:nvSpPr>
        <p:spPr>
          <a:xfrm>
            <a:off x="1352550" y="3200400"/>
            <a:ext cx="6438900" cy="269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Fixed-position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Process-oriented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cells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Focused work center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Office layout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51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grpSp>
        <p:nvGrpSpPr>
          <p:cNvPr id="1070" name="Google Shape;1070;p51"/>
          <p:cNvGrpSpPr/>
          <p:nvPr/>
        </p:nvGrpSpPr>
        <p:grpSpPr>
          <a:xfrm>
            <a:off x="1117600" y="2208212"/>
            <a:ext cx="7424737" cy="3443287"/>
            <a:chOff x="704" y="1391"/>
            <a:chExt cx="4677" cy="2169"/>
          </a:xfrm>
        </p:grpSpPr>
        <p:cxnSp>
          <p:nvCxnSpPr>
            <p:cNvPr id="1071" name="Google Shape;1071;p51"/>
            <p:cNvCxnSpPr/>
            <p:nvPr/>
          </p:nvCxnSpPr>
          <p:spPr>
            <a:xfrm>
              <a:off x="712" y="2352"/>
              <a:ext cx="2152" cy="1184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2" name="Google Shape;1072;p51"/>
            <p:cNvCxnSpPr/>
            <p:nvPr/>
          </p:nvCxnSpPr>
          <p:spPr>
            <a:xfrm>
              <a:off x="720" y="2336"/>
              <a:ext cx="0" cy="116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3" name="Google Shape;1073;p51"/>
            <p:cNvCxnSpPr/>
            <p:nvPr/>
          </p:nvCxnSpPr>
          <p:spPr>
            <a:xfrm>
              <a:off x="5008" y="2352"/>
              <a:ext cx="0" cy="116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4" name="Google Shape;1074;p51"/>
            <p:cNvCxnSpPr/>
            <p:nvPr/>
          </p:nvCxnSpPr>
          <p:spPr>
            <a:xfrm flipH="1" rot="10800000">
              <a:off x="712" y="2336"/>
              <a:ext cx="4304" cy="1208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5" name="Google Shape;1075;p51"/>
            <p:cNvCxnSpPr/>
            <p:nvPr/>
          </p:nvCxnSpPr>
          <p:spPr>
            <a:xfrm>
              <a:off x="704" y="2320"/>
              <a:ext cx="4304" cy="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6" name="Google Shape;1076;p51"/>
            <p:cNvCxnSpPr/>
            <p:nvPr/>
          </p:nvCxnSpPr>
          <p:spPr>
            <a:xfrm>
              <a:off x="728" y="3560"/>
              <a:ext cx="2152" cy="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77" name="Google Shape;1077;p51"/>
            <p:cNvCxnSpPr/>
            <p:nvPr/>
          </p:nvCxnSpPr>
          <p:spPr>
            <a:xfrm rot="10800000">
              <a:off x="2880" y="2320"/>
              <a:ext cx="2136" cy="1240"/>
            </a:xfrm>
            <a:prstGeom prst="straightConnector1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078" name="Google Shape;1078;p51"/>
            <p:cNvSpPr/>
            <p:nvPr/>
          </p:nvSpPr>
          <p:spPr>
            <a:xfrm>
              <a:off x="712" y="1637"/>
              <a:ext cx="4288" cy="691"/>
            </a:xfrm>
            <a:custGeom>
              <a:rect b="b" l="l" r="r" t="t"/>
              <a:pathLst>
                <a:path extrusionOk="0" h="691" w="4288">
                  <a:moveTo>
                    <a:pt x="0" y="691"/>
                  </a:moveTo>
                  <a:cubicBezTo>
                    <a:pt x="192" y="602"/>
                    <a:pt x="789" y="270"/>
                    <a:pt x="1152" y="155"/>
                  </a:cubicBezTo>
                  <a:cubicBezTo>
                    <a:pt x="1515" y="40"/>
                    <a:pt x="1851" y="0"/>
                    <a:pt x="2176" y="3"/>
                  </a:cubicBezTo>
                  <a:cubicBezTo>
                    <a:pt x="2501" y="6"/>
                    <a:pt x="2752" y="58"/>
                    <a:pt x="3104" y="171"/>
                  </a:cubicBezTo>
                  <a:cubicBezTo>
                    <a:pt x="3456" y="284"/>
                    <a:pt x="4041" y="576"/>
                    <a:pt x="4288" y="683"/>
                  </a:cubicBezTo>
                </a:path>
              </a:pathLst>
            </a:cu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079" name="Google Shape;1079;p51"/>
            <p:cNvSpPr txBox="1"/>
            <p:nvPr/>
          </p:nvSpPr>
          <p:spPr>
            <a:xfrm>
              <a:off x="2726" y="139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/>
            </a:p>
          </p:txBody>
        </p:sp>
        <p:sp>
          <p:nvSpPr>
            <p:cNvPr id="1080" name="Google Shape;1080;p51"/>
            <p:cNvSpPr txBox="1"/>
            <p:nvPr/>
          </p:nvSpPr>
          <p:spPr>
            <a:xfrm>
              <a:off x="1550" y="207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81" name="Google Shape;1081;p51"/>
            <p:cNvSpPr txBox="1"/>
            <p:nvPr/>
          </p:nvSpPr>
          <p:spPr>
            <a:xfrm rot="1740000">
              <a:off x="1530" y="261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</p:txBody>
        </p:sp>
        <p:sp>
          <p:nvSpPr>
            <p:cNvPr id="1082" name="Google Shape;1082;p51"/>
            <p:cNvSpPr txBox="1"/>
            <p:nvPr/>
          </p:nvSpPr>
          <p:spPr>
            <a:xfrm>
              <a:off x="1842" y="3299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83" name="Google Shape;1083;p51"/>
            <p:cNvSpPr txBox="1"/>
            <p:nvPr/>
          </p:nvSpPr>
          <p:spPr>
            <a:xfrm rot="1800000">
              <a:off x="4142" y="2863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84" name="Google Shape;1084;p51"/>
            <p:cNvSpPr txBox="1"/>
            <p:nvPr/>
          </p:nvSpPr>
          <p:spPr>
            <a:xfrm rot="-960000">
              <a:off x="2594" y="271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/>
            </a:p>
          </p:txBody>
        </p:sp>
        <p:sp>
          <p:nvSpPr>
            <p:cNvPr id="1085" name="Google Shape;1085;p51"/>
            <p:cNvSpPr txBox="1"/>
            <p:nvPr/>
          </p:nvSpPr>
          <p:spPr>
            <a:xfrm>
              <a:off x="734" y="2791"/>
              <a:ext cx="29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</p:txBody>
        </p:sp>
        <p:sp>
          <p:nvSpPr>
            <p:cNvPr id="1086" name="Google Shape;1086;p51"/>
            <p:cNvSpPr txBox="1"/>
            <p:nvPr/>
          </p:nvSpPr>
          <p:spPr>
            <a:xfrm>
              <a:off x="4998" y="2791"/>
              <a:ext cx="383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/>
            </a:p>
          </p:txBody>
        </p:sp>
        <p:sp>
          <p:nvSpPr>
            <p:cNvPr id="1087" name="Google Shape;1087;p51"/>
            <p:cNvSpPr txBox="1"/>
            <p:nvPr/>
          </p:nvSpPr>
          <p:spPr>
            <a:xfrm>
              <a:off x="3734" y="2071"/>
              <a:ext cx="383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/>
            </a:p>
          </p:txBody>
        </p:sp>
      </p:grpSp>
      <p:sp>
        <p:nvSpPr>
          <p:cNvPr id="1088" name="Google Shape;1088;p51"/>
          <p:cNvSpPr txBox="1"/>
          <p:nvPr/>
        </p:nvSpPr>
        <p:spPr>
          <a:xfrm>
            <a:off x="708025" y="1614487"/>
            <a:ext cx="5246687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Interdepartmental Flow Graph</a:t>
            </a:r>
            <a:endParaRPr/>
          </a:p>
        </p:txBody>
      </p:sp>
      <p:grpSp>
        <p:nvGrpSpPr>
          <p:cNvPr id="1089" name="Google Shape;1089;p51"/>
          <p:cNvGrpSpPr/>
          <p:nvPr/>
        </p:nvGrpSpPr>
        <p:grpSpPr>
          <a:xfrm>
            <a:off x="850900" y="3429000"/>
            <a:ext cx="7378700" cy="2482850"/>
            <a:chOff x="536" y="2160"/>
            <a:chExt cx="4648" cy="1564"/>
          </a:xfrm>
        </p:grpSpPr>
        <p:grpSp>
          <p:nvGrpSpPr>
            <p:cNvPr id="1090" name="Google Shape;1090;p51"/>
            <p:cNvGrpSpPr/>
            <p:nvPr/>
          </p:nvGrpSpPr>
          <p:grpSpPr>
            <a:xfrm>
              <a:off x="536" y="2160"/>
              <a:ext cx="360" cy="360"/>
              <a:chOff x="536" y="2160"/>
              <a:chExt cx="360" cy="360"/>
            </a:xfrm>
          </p:grpSpPr>
          <p:sp>
            <p:nvSpPr>
              <p:cNvPr id="1091" name="Google Shape;1091;p51"/>
              <p:cNvSpPr/>
              <p:nvPr/>
            </p:nvSpPr>
            <p:spPr>
              <a:xfrm>
                <a:off x="536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92" name="Google Shape;1092;p51"/>
              <p:cNvSpPr txBox="1"/>
              <p:nvPr/>
            </p:nvSpPr>
            <p:spPr>
              <a:xfrm>
                <a:off x="613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/>
              </a:p>
            </p:txBody>
          </p:sp>
        </p:grpSp>
        <p:grpSp>
          <p:nvGrpSpPr>
            <p:cNvPr id="1093" name="Google Shape;1093;p51"/>
            <p:cNvGrpSpPr/>
            <p:nvPr/>
          </p:nvGrpSpPr>
          <p:grpSpPr>
            <a:xfrm>
              <a:off x="2680" y="2160"/>
              <a:ext cx="360" cy="360"/>
              <a:chOff x="2680" y="2160"/>
              <a:chExt cx="360" cy="360"/>
            </a:xfrm>
          </p:grpSpPr>
          <p:sp>
            <p:nvSpPr>
              <p:cNvPr id="1094" name="Google Shape;1094;p51"/>
              <p:cNvSpPr/>
              <p:nvPr/>
            </p:nvSpPr>
            <p:spPr>
              <a:xfrm>
                <a:off x="2680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95" name="Google Shape;1095;p51"/>
              <p:cNvSpPr txBox="1"/>
              <p:nvPr/>
            </p:nvSpPr>
            <p:spPr>
              <a:xfrm>
                <a:off x="2758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/>
              </a:p>
            </p:txBody>
          </p:sp>
        </p:grpSp>
        <p:grpSp>
          <p:nvGrpSpPr>
            <p:cNvPr id="1096" name="Google Shape;1096;p51"/>
            <p:cNvGrpSpPr/>
            <p:nvPr/>
          </p:nvGrpSpPr>
          <p:grpSpPr>
            <a:xfrm>
              <a:off x="4824" y="2160"/>
              <a:ext cx="360" cy="360"/>
              <a:chOff x="4824" y="2160"/>
              <a:chExt cx="360" cy="360"/>
            </a:xfrm>
          </p:grpSpPr>
          <p:sp>
            <p:nvSpPr>
              <p:cNvPr id="1097" name="Google Shape;1097;p51"/>
              <p:cNvSpPr/>
              <p:nvPr/>
            </p:nvSpPr>
            <p:spPr>
              <a:xfrm>
                <a:off x="4824" y="2160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098" name="Google Shape;1098;p51"/>
              <p:cNvSpPr txBox="1"/>
              <p:nvPr/>
            </p:nvSpPr>
            <p:spPr>
              <a:xfrm>
                <a:off x="4902" y="2215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</p:grpSp>
        <p:grpSp>
          <p:nvGrpSpPr>
            <p:cNvPr id="1099" name="Google Shape;1099;p51"/>
            <p:cNvGrpSpPr/>
            <p:nvPr/>
          </p:nvGrpSpPr>
          <p:grpSpPr>
            <a:xfrm>
              <a:off x="536" y="3364"/>
              <a:ext cx="360" cy="360"/>
              <a:chOff x="536" y="3364"/>
              <a:chExt cx="360" cy="360"/>
            </a:xfrm>
          </p:grpSpPr>
          <p:sp>
            <p:nvSpPr>
              <p:cNvPr id="1100" name="Google Shape;1100;p51"/>
              <p:cNvSpPr/>
              <p:nvPr/>
            </p:nvSpPr>
            <p:spPr>
              <a:xfrm>
                <a:off x="536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01" name="Google Shape;1101;p51"/>
              <p:cNvSpPr txBox="1"/>
              <p:nvPr/>
            </p:nvSpPr>
            <p:spPr>
              <a:xfrm>
                <a:off x="606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/>
              </a:p>
            </p:txBody>
          </p:sp>
        </p:grpSp>
        <p:grpSp>
          <p:nvGrpSpPr>
            <p:cNvPr id="1102" name="Google Shape;1102;p51"/>
            <p:cNvGrpSpPr/>
            <p:nvPr/>
          </p:nvGrpSpPr>
          <p:grpSpPr>
            <a:xfrm>
              <a:off x="2680" y="3364"/>
              <a:ext cx="360" cy="360"/>
              <a:chOff x="2680" y="3364"/>
              <a:chExt cx="360" cy="360"/>
            </a:xfrm>
          </p:grpSpPr>
          <p:sp>
            <p:nvSpPr>
              <p:cNvPr id="1103" name="Google Shape;1103;p51"/>
              <p:cNvSpPr/>
              <p:nvPr/>
            </p:nvSpPr>
            <p:spPr>
              <a:xfrm>
                <a:off x="2680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04" name="Google Shape;1104;p51"/>
              <p:cNvSpPr txBox="1"/>
              <p:nvPr/>
            </p:nvSpPr>
            <p:spPr>
              <a:xfrm>
                <a:off x="2757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</p:grpSp>
        <p:grpSp>
          <p:nvGrpSpPr>
            <p:cNvPr id="1105" name="Google Shape;1105;p51"/>
            <p:cNvGrpSpPr/>
            <p:nvPr/>
          </p:nvGrpSpPr>
          <p:grpSpPr>
            <a:xfrm>
              <a:off x="4824" y="3364"/>
              <a:ext cx="360" cy="360"/>
              <a:chOff x="4824" y="3364"/>
              <a:chExt cx="360" cy="360"/>
            </a:xfrm>
          </p:grpSpPr>
          <p:sp>
            <p:nvSpPr>
              <p:cNvPr id="1106" name="Google Shape;1106;p51"/>
              <p:cNvSpPr/>
              <p:nvPr/>
            </p:nvSpPr>
            <p:spPr>
              <a:xfrm>
                <a:off x="4824" y="3364"/>
                <a:ext cx="360" cy="360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07" name="Google Shape;1107;p51"/>
              <p:cNvSpPr txBox="1"/>
              <p:nvPr/>
            </p:nvSpPr>
            <p:spPr>
              <a:xfrm>
                <a:off x="4902" y="3419"/>
                <a:ext cx="205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</p:grpSp>
      </p:grpSp>
      <p:sp>
        <p:nvSpPr>
          <p:cNvPr id="1108" name="Google Shape;1108;p51"/>
          <p:cNvSpPr txBox="1"/>
          <p:nvPr/>
        </p:nvSpPr>
        <p:spPr>
          <a:xfrm>
            <a:off x="6791325" y="61817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9.7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4" name="Google Shape;1114;p52"/>
          <p:cNvGrpSpPr/>
          <p:nvPr/>
        </p:nvGrpSpPr>
        <p:grpSpPr>
          <a:xfrm>
            <a:off x="1625600" y="1543050"/>
            <a:ext cx="6467475" cy="5045075"/>
            <a:chOff x="1024" y="972"/>
            <a:chExt cx="4074" cy="3178"/>
          </a:xfrm>
        </p:grpSpPr>
        <p:sp>
          <p:nvSpPr>
            <p:cNvPr id="1115" name="Google Shape;1115;p52"/>
            <p:cNvSpPr txBox="1"/>
            <p:nvPr/>
          </p:nvSpPr>
          <p:spPr>
            <a:xfrm>
              <a:off x="1030" y="972"/>
              <a:ext cx="3380" cy="29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Room 1	Room 2	Room 3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4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81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531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Room 4	Room 5	Room 6</a:t>
              </a:r>
              <a:endParaRPr/>
            </a:p>
          </p:txBody>
        </p:sp>
        <p:grpSp>
          <p:nvGrpSpPr>
            <p:cNvPr id="1116" name="Google Shape;1116;p52"/>
            <p:cNvGrpSpPr/>
            <p:nvPr/>
          </p:nvGrpSpPr>
          <p:grpSpPr>
            <a:xfrm>
              <a:off x="1024" y="1208"/>
              <a:ext cx="3696" cy="2464"/>
              <a:chOff x="1024" y="1208"/>
              <a:chExt cx="3696" cy="2464"/>
            </a:xfrm>
          </p:grpSpPr>
          <p:sp>
            <p:nvSpPr>
              <p:cNvPr id="1117" name="Google Shape;1117;p52"/>
              <p:cNvSpPr/>
              <p:nvPr/>
            </p:nvSpPr>
            <p:spPr>
              <a:xfrm>
                <a:off x="1024" y="1208"/>
                <a:ext cx="1232" cy="1232"/>
              </a:xfrm>
              <a:prstGeom prst="rect">
                <a:avLst/>
              </a:prstGeom>
              <a:solidFill>
                <a:schemeClr val="accent1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18" name="Google Shape;1118;p52"/>
              <p:cNvSpPr/>
              <p:nvPr/>
            </p:nvSpPr>
            <p:spPr>
              <a:xfrm>
                <a:off x="2252" y="1208"/>
                <a:ext cx="1232" cy="1232"/>
              </a:xfrm>
              <a:prstGeom prst="rect">
                <a:avLst/>
              </a:prstGeom>
              <a:solidFill>
                <a:srgbClr val="FFD98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19" name="Google Shape;1119;p52"/>
              <p:cNvSpPr/>
              <p:nvPr/>
            </p:nvSpPr>
            <p:spPr>
              <a:xfrm>
                <a:off x="3488" y="1208"/>
                <a:ext cx="1232" cy="1232"/>
              </a:xfrm>
              <a:prstGeom prst="rect">
                <a:avLst/>
              </a:prstGeom>
              <a:solidFill>
                <a:schemeClr val="fol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20" name="Google Shape;1120;p52"/>
              <p:cNvSpPr/>
              <p:nvPr/>
            </p:nvSpPr>
            <p:spPr>
              <a:xfrm>
                <a:off x="2252" y="2440"/>
                <a:ext cx="1232" cy="1232"/>
              </a:xfrm>
              <a:prstGeom prst="rect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21" name="Google Shape;1121;p52"/>
              <p:cNvSpPr/>
              <p:nvPr/>
            </p:nvSpPr>
            <p:spPr>
              <a:xfrm>
                <a:off x="1024" y="2440"/>
                <a:ext cx="1232" cy="1232"/>
              </a:xfrm>
              <a:prstGeom prst="rect">
                <a:avLst/>
              </a:prstGeom>
              <a:solidFill>
                <a:schemeClr val="lt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22" name="Google Shape;1122;p52"/>
              <p:cNvSpPr/>
              <p:nvPr/>
            </p:nvSpPr>
            <p:spPr>
              <a:xfrm>
                <a:off x="3488" y="2440"/>
                <a:ext cx="1232" cy="1232"/>
              </a:xfrm>
              <a:prstGeom prst="rect">
                <a:avLst/>
              </a:prstGeom>
              <a:solidFill>
                <a:srgbClr val="2FFF74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1123" name="Google Shape;1123;p52"/>
            <p:cNvGrpSpPr/>
            <p:nvPr/>
          </p:nvGrpSpPr>
          <p:grpSpPr>
            <a:xfrm>
              <a:off x="1048" y="3919"/>
              <a:ext cx="3664" cy="231"/>
              <a:chOff x="1048" y="3919"/>
              <a:chExt cx="3664" cy="231"/>
            </a:xfrm>
          </p:grpSpPr>
          <p:sp>
            <p:nvSpPr>
              <p:cNvPr id="1124" name="Google Shape;1124;p52"/>
              <p:cNvSpPr txBox="1"/>
              <p:nvPr/>
            </p:nvSpPr>
            <p:spPr>
              <a:xfrm>
                <a:off x="2722" y="3919"/>
                <a:ext cx="31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60’</a:t>
                </a:r>
                <a:endParaRPr/>
              </a:p>
            </p:txBody>
          </p:sp>
          <p:cxnSp>
            <p:nvCxnSpPr>
              <p:cNvPr id="1125" name="Google Shape;1125;p52"/>
              <p:cNvCxnSpPr/>
              <p:nvPr/>
            </p:nvCxnSpPr>
            <p:spPr>
              <a:xfrm>
                <a:off x="3048" y="4035"/>
                <a:ext cx="166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126" name="Google Shape;1126;p52"/>
              <p:cNvCxnSpPr/>
              <p:nvPr/>
            </p:nvCxnSpPr>
            <p:spPr>
              <a:xfrm rot="10800000">
                <a:off x="1048" y="4034"/>
                <a:ext cx="166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</p:grpSp>
        <p:grpSp>
          <p:nvGrpSpPr>
            <p:cNvPr id="1127" name="Google Shape;1127;p52"/>
            <p:cNvGrpSpPr/>
            <p:nvPr/>
          </p:nvGrpSpPr>
          <p:grpSpPr>
            <a:xfrm>
              <a:off x="4782" y="1216"/>
              <a:ext cx="316" cy="2456"/>
              <a:chOff x="4782" y="1216"/>
              <a:chExt cx="316" cy="2456"/>
            </a:xfrm>
          </p:grpSpPr>
          <p:sp>
            <p:nvSpPr>
              <p:cNvPr id="1128" name="Google Shape;1128;p52"/>
              <p:cNvSpPr txBox="1"/>
              <p:nvPr/>
            </p:nvSpPr>
            <p:spPr>
              <a:xfrm>
                <a:off x="4782" y="2335"/>
                <a:ext cx="31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1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40’</a:t>
                </a:r>
                <a:endParaRPr/>
              </a:p>
            </p:txBody>
          </p:sp>
          <p:cxnSp>
            <p:nvCxnSpPr>
              <p:cNvPr id="1129" name="Google Shape;1129;p52"/>
              <p:cNvCxnSpPr/>
              <p:nvPr/>
            </p:nvCxnSpPr>
            <p:spPr>
              <a:xfrm>
                <a:off x="4940" y="1216"/>
                <a:ext cx="0" cy="112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sm" w="sm" type="triangle"/>
                <a:tailEnd len="med" w="med" type="none"/>
              </a:ln>
            </p:spPr>
          </p:cxnSp>
          <p:cxnSp>
            <p:nvCxnSpPr>
              <p:cNvPr id="1130" name="Google Shape;1130;p52"/>
              <p:cNvCxnSpPr/>
              <p:nvPr/>
            </p:nvCxnSpPr>
            <p:spPr>
              <a:xfrm rot="10800000">
                <a:off x="4940" y="2544"/>
                <a:ext cx="0" cy="1128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sm" w="sm" type="triangle"/>
                <a:tailEnd len="med" w="med" type="none"/>
              </a:ln>
            </p:spPr>
          </p:cxnSp>
        </p:grpSp>
      </p:grpSp>
      <p:sp>
        <p:nvSpPr>
          <p:cNvPr id="1131" name="Google Shape;1131;p52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Process Layout Example</a:t>
            </a:r>
            <a:endParaRPr/>
          </a:p>
        </p:txBody>
      </p:sp>
      <p:sp>
        <p:nvSpPr>
          <p:cNvPr id="1132" name="Google Shape;1132;p52"/>
          <p:cNvSpPr txBox="1"/>
          <p:nvPr/>
        </p:nvSpPr>
        <p:spPr>
          <a:xfrm>
            <a:off x="1616075" y="4210050"/>
            <a:ext cx="5581650" cy="102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r>
              <a:t/>
            </a:r>
            <a:endParaRPr b="1" i="1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Receiving	Shipping	Testing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Department	Department	Department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(4)	(5)	(6)</a:t>
            </a:r>
            <a:endParaRPr/>
          </a:p>
        </p:txBody>
      </p:sp>
      <p:sp>
        <p:nvSpPr>
          <p:cNvPr id="1133" name="Google Shape;1133;p52"/>
          <p:cNvSpPr txBox="1"/>
          <p:nvPr/>
        </p:nvSpPr>
        <p:spPr>
          <a:xfrm>
            <a:off x="276225" y="60039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9.8</a:t>
            </a:r>
            <a:endParaRPr/>
          </a:p>
        </p:txBody>
      </p:sp>
      <p:sp>
        <p:nvSpPr>
          <p:cNvPr id="1134" name="Google Shape;1134;p52"/>
          <p:cNvSpPr txBox="1"/>
          <p:nvPr/>
        </p:nvSpPr>
        <p:spPr>
          <a:xfrm>
            <a:off x="1635125" y="2495550"/>
            <a:ext cx="5721350" cy="79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Painting 	 Assembly 	Machine Shop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Department	Department	Department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(2)	(1)	(3)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53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Computer Software</a:t>
            </a:r>
            <a:endParaRPr/>
          </a:p>
        </p:txBody>
      </p:sp>
      <p:sp>
        <p:nvSpPr>
          <p:cNvPr id="1141" name="Google Shape;1141;p53"/>
          <p:cNvSpPr txBox="1"/>
          <p:nvPr/>
        </p:nvSpPr>
        <p:spPr>
          <a:xfrm>
            <a:off x="706437" y="1739900"/>
            <a:ext cx="7716837" cy="426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Graphical approach only works for small problems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 programs are available to solve bigger problems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CRAFT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ALDEP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CORELAP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Factory Flow</a:t>
            </a: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54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CRAFT Example</a:t>
            </a:r>
            <a:endParaRPr/>
          </a:p>
        </p:txBody>
      </p:sp>
      <p:grpSp>
        <p:nvGrpSpPr>
          <p:cNvPr id="1148" name="Google Shape;1148;p54"/>
          <p:cNvGrpSpPr/>
          <p:nvPr/>
        </p:nvGrpSpPr>
        <p:grpSpPr>
          <a:xfrm>
            <a:off x="835025" y="1447800"/>
            <a:ext cx="3321050" cy="5153025"/>
            <a:chOff x="646" y="912"/>
            <a:chExt cx="2092" cy="3246"/>
          </a:xfrm>
        </p:grpSpPr>
        <p:grpSp>
          <p:nvGrpSpPr>
            <p:cNvPr id="1149" name="Google Shape;1149;p54"/>
            <p:cNvGrpSpPr/>
            <p:nvPr/>
          </p:nvGrpSpPr>
          <p:grpSpPr>
            <a:xfrm>
              <a:off x="880" y="1336"/>
              <a:ext cx="1832" cy="2048"/>
              <a:chOff x="880" y="1336"/>
              <a:chExt cx="1832" cy="2048"/>
            </a:xfrm>
          </p:grpSpPr>
          <p:sp>
            <p:nvSpPr>
              <p:cNvPr id="1150" name="Google Shape;1150;p54"/>
              <p:cNvSpPr/>
              <p:nvPr/>
            </p:nvSpPr>
            <p:spPr>
              <a:xfrm>
                <a:off x="888" y="2016"/>
                <a:ext cx="1824" cy="1368"/>
              </a:xfrm>
              <a:custGeom>
                <a:rect b="b" l="l" r="r" t="t"/>
                <a:pathLst>
                  <a:path extrusionOk="0" h="1368" w="1824">
                    <a:moveTo>
                      <a:pt x="0" y="0"/>
                    </a:moveTo>
                    <a:lnTo>
                      <a:pt x="1824" y="0"/>
                    </a:lnTo>
                    <a:cubicBezTo>
                      <a:pt x="1818" y="456"/>
                      <a:pt x="1813" y="912"/>
                      <a:pt x="1808" y="1368"/>
                    </a:cubicBezTo>
                    <a:lnTo>
                      <a:pt x="1424" y="1368"/>
                    </a:lnTo>
                    <a:lnTo>
                      <a:pt x="1424" y="688"/>
                    </a:lnTo>
                    <a:lnTo>
                      <a:pt x="608" y="688"/>
                    </a:lnTo>
                    <a:lnTo>
                      <a:pt x="608" y="312"/>
                    </a:lnTo>
                    <a:lnTo>
                      <a:pt x="0" y="3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51" name="Google Shape;1151;p54"/>
              <p:cNvSpPr/>
              <p:nvPr/>
            </p:nvSpPr>
            <p:spPr>
              <a:xfrm>
                <a:off x="896" y="1336"/>
                <a:ext cx="1160" cy="68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52" name="Google Shape;1152;p54"/>
              <p:cNvSpPr/>
              <p:nvPr/>
            </p:nvSpPr>
            <p:spPr>
              <a:xfrm>
                <a:off x="2064" y="1336"/>
                <a:ext cx="640" cy="6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53" name="Google Shape;1153;p54"/>
              <p:cNvSpPr/>
              <p:nvPr/>
            </p:nvSpPr>
            <p:spPr>
              <a:xfrm>
                <a:off x="888" y="2352"/>
                <a:ext cx="600" cy="3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54" name="Google Shape;1154;p54"/>
              <p:cNvSpPr/>
              <p:nvPr/>
            </p:nvSpPr>
            <p:spPr>
              <a:xfrm>
                <a:off x="880" y="2680"/>
                <a:ext cx="1480" cy="360"/>
              </a:xfrm>
              <a:prstGeom prst="rect">
                <a:avLst/>
              </a:prstGeom>
              <a:solidFill>
                <a:srgbClr val="2FFF7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55" name="Google Shape;1155;p54"/>
              <p:cNvSpPr/>
              <p:nvPr/>
            </p:nvSpPr>
            <p:spPr>
              <a:xfrm>
                <a:off x="888" y="3024"/>
                <a:ext cx="1480" cy="360"/>
              </a:xfrm>
              <a:prstGeom prst="rect">
                <a:avLst/>
              </a:prstGeom>
              <a:solidFill>
                <a:srgbClr val="FFD9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1156" name="Google Shape;1156;p54"/>
            <p:cNvGrpSpPr/>
            <p:nvPr/>
          </p:nvGrpSpPr>
          <p:grpSpPr>
            <a:xfrm>
              <a:off x="872" y="1328"/>
              <a:ext cx="1824" cy="2064"/>
              <a:chOff x="872" y="1328"/>
              <a:chExt cx="1824" cy="2064"/>
            </a:xfrm>
          </p:grpSpPr>
          <p:sp>
            <p:nvSpPr>
              <p:cNvPr id="1157" name="Google Shape;1157;p54"/>
              <p:cNvSpPr/>
              <p:nvPr/>
            </p:nvSpPr>
            <p:spPr>
              <a:xfrm>
                <a:off x="880" y="1336"/>
                <a:ext cx="1816" cy="2056"/>
              </a:xfrm>
              <a:prstGeom prst="rect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cxnSp>
            <p:nvCxnSpPr>
              <p:cNvPr id="1158" name="Google Shape;1158;p54"/>
              <p:cNvCxnSpPr/>
              <p:nvPr/>
            </p:nvCxnSpPr>
            <p:spPr>
              <a:xfrm>
                <a:off x="872" y="2016"/>
                <a:ext cx="1816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159" name="Google Shape;1159;p54"/>
              <p:cNvCxnSpPr/>
              <p:nvPr/>
            </p:nvCxnSpPr>
            <p:spPr>
              <a:xfrm>
                <a:off x="2064" y="1328"/>
                <a:ext cx="0" cy="688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sp>
            <p:nvSpPr>
              <p:cNvPr id="1160" name="Google Shape;1160;p54"/>
              <p:cNvSpPr/>
              <p:nvPr/>
            </p:nvSpPr>
            <p:spPr>
              <a:xfrm>
                <a:off x="872" y="2344"/>
                <a:ext cx="608" cy="360"/>
              </a:xfrm>
              <a:custGeom>
                <a:rect b="b" l="l" r="r" t="t"/>
                <a:pathLst>
                  <a:path extrusionOk="0" h="360" w="608">
                    <a:moveTo>
                      <a:pt x="0" y="0"/>
                    </a:moveTo>
                    <a:lnTo>
                      <a:pt x="608" y="0"/>
                    </a:lnTo>
                    <a:lnTo>
                      <a:pt x="608" y="360"/>
                    </a:lnTo>
                  </a:path>
                </a:pathLst>
              </a:cu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161" name="Google Shape;1161;p54"/>
              <p:cNvSpPr/>
              <p:nvPr/>
            </p:nvSpPr>
            <p:spPr>
              <a:xfrm>
                <a:off x="872" y="2696"/>
                <a:ext cx="1488" cy="680"/>
              </a:xfrm>
              <a:custGeom>
                <a:rect b="b" l="l" r="r" t="t"/>
                <a:pathLst>
                  <a:path extrusionOk="0" h="360" w="608">
                    <a:moveTo>
                      <a:pt x="0" y="0"/>
                    </a:moveTo>
                    <a:lnTo>
                      <a:pt x="608" y="0"/>
                    </a:lnTo>
                    <a:lnTo>
                      <a:pt x="608" y="360"/>
                    </a:lnTo>
                  </a:path>
                </a:pathLst>
              </a:cu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cxnSp>
            <p:nvCxnSpPr>
              <p:cNvPr id="1162" name="Google Shape;1162;p54"/>
              <p:cNvCxnSpPr/>
              <p:nvPr/>
            </p:nvCxnSpPr>
            <p:spPr>
              <a:xfrm>
                <a:off x="888" y="3032"/>
                <a:ext cx="1472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sp>
          <p:nvSpPr>
            <p:cNvPr id="1163" name="Google Shape;1163;p54"/>
            <p:cNvSpPr txBox="1"/>
            <p:nvPr/>
          </p:nvSpPr>
          <p:spPr>
            <a:xfrm>
              <a:off x="646" y="912"/>
              <a:ext cx="2008" cy="2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1	2	3	4	5	6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	A	A	A	A	B	B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	A	A	A	A	B	B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	D	D	D	D	D	D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	C	C	D	D	D	D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	F	F	F	F	F	D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	E	E	E	E	E	D</a:t>
              </a:r>
              <a:endParaRPr/>
            </a:p>
          </p:txBody>
        </p:sp>
        <p:sp>
          <p:nvSpPr>
            <p:cNvPr id="1164" name="Google Shape;1164;p54"/>
            <p:cNvSpPr txBox="1"/>
            <p:nvPr/>
          </p:nvSpPr>
          <p:spPr>
            <a:xfrm>
              <a:off x="1414" y="926"/>
              <a:ext cx="718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PATTERN</a:t>
              </a:r>
              <a:endParaRPr/>
            </a:p>
          </p:txBody>
        </p:sp>
        <p:sp>
          <p:nvSpPr>
            <p:cNvPr id="1165" name="Google Shape;1165;p54"/>
            <p:cNvSpPr txBox="1"/>
            <p:nvPr/>
          </p:nvSpPr>
          <p:spPr>
            <a:xfrm>
              <a:off x="758" y="3433"/>
              <a:ext cx="1980" cy="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TOTAL COST      20,100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EST. COST REDUCTION      .00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ITERATION      0</a:t>
              </a:r>
              <a:endParaRPr/>
            </a:p>
          </p:txBody>
        </p:sp>
        <p:sp>
          <p:nvSpPr>
            <p:cNvPr id="1166" name="Google Shape;1166;p54"/>
            <p:cNvSpPr txBox="1"/>
            <p:nvPr/>
          </p:nvSpPr>
          <p:spPr>
            <a:xfrm>
              <a:off x="1638" y="3927"/>
              <a:ext cx="292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(a)</a:t>
              </a:r>
              <a:endParaRPr/>
            </a:p>
          </p:txBody>
        </p:sp>
      </p:grpSp>
      <p:grpSp>
        <p:nvGrpSpPr>
          <p:cNvPr id="1167" name="Google Shape;1167;p54"/>
          <p:cNvGrpSpPr/>
          <p:nvPr/>
        </p:nvGrpSpPr>
        <p:grpSpPr>
          <a:xfrm>
            <a:off x="4835525" y="1435100"/>
            <a:ext cx="3321050" cy="5153025"/>
            <a:chOff x="3126" y="904"/>
            <a:chExt cx="2092" cy="3246"/>
          </a:xfrm>
        </p:grpSpPr>
        <p:sp>
          <p:nvSpPr>
            <p:cNvPr id="1168" name="Google Shape;1168;p54"/>
            <p:cNvSpPr/>
            <p:nvPr/>
          </p:nvSpPr>
          <p:spPr>
            <a:xfrm>
              <a:off x="4544" y="1328"/>
              <a:ext cx="640" cy="6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69" name="Google Shape;1169;p54"/>
            <p:cNvSpPr/>
            <p:nvPr/>
          </p:nvSpPr>
          <p:spPr>
            <a:xfrm>
              <a:off x="3368" y="2344"/>
              <a:ext cx="600" cy="3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0" name="Google Shape;1170;p54"/>
            <p:cNvSpPr/>
            <p:nvPr/>
          </p:nvSpPr>
          <p:spPr>
            <a:xfrm>
              <a:off x="3360" y="1320"/>
              <a:ext cx="1184" cy="1368"/>
            </a:xfrm>
            <a:custGeom>
              <a:rect b="b" l="l" r="r" t="t"/>
              <a:pathLst>
                <a:path extrusionOk="0" h="1368" w="1184">
                  <a:moveTo>
                    <a:pt x="0" y="0"/>
                  </a:moveTo>
                  <a:lnTo>
                    <a:pt x="1184" y="0"/>
                  </a:lnTo>
                  <a:lnTo>
                    <a:pt x="1184" y="680"/>
                  </a:lnTo>
                  <a:lnTo>
                    <a:pt x="880" y="680"/>
                  </a:lnTo>
                  <a:lnTo>
                    <a:pt x="880" y="1368"/>
                  </a:lnTo>
                  <a:cubicBezTo>
                    <a:pt x="786" y="1362"/>
                    <a:pt x="693" y="1357"/>
                    <a:pt x="600" y="1352"/>
                  </a:cubicBezTo>
                  <a:lnTo>
                    <a:pt x="600" y="1016"/>
                  </a:lnTo>
                  <a:lnTo>
                    <a:pt x="8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1" name="Google Shape;1171;p54"/>
            <p:cNvSpPr/>
            <p:nvPr/>
          </p:nvSpPr>
          <p:spPr>
            <a:xfrm>
              <a:off x="4240" y="1992"/>
              <a:ext cx="936" cy="696"/>
            </a:xfrm>
            <a:custGeom>
              <a:rect b="b" l="l" r="r" t="t"/>
              <a:pathLst>
                <a:path extrusionOk="0" h="696" w="936">
                  <a:moveTo>
                    <a:pt x="936" y="0"/>
                  </a:moveTo>
                  <a:lnTo>
                    <a:pt x="0" y="0"/>
                  </a:lnTo>
                  <a:lnTo>
                    <a:pt x="0" y="696"/>
                  </a:lnTo>
                  <a:lnTo>
                    <a:pt x="608" y="696"/>
                  </a:lnTo>
                  <a:lnTo>
                    <a:pt x="608" y="352"/>
                  </a:lnTo>
                  <a:lnTo>
                    <a:pt x="936" y="3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rgbClr val="FED8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2" name="Google Shape;1172;p54"/>
            <p:cNvSpPr/>
            <p:nvPr/>
          </p:nvSpPr>
          <p:spPr>
            <a:xfrm>
              <a:off x="4240" y="2336"/>
              <a:ext cx="936" cy="1048"/>
            </a:xfrm>
            <a:custGeom>
              <a:rect b="b" l="l" r="r" t="t"/>
              <a:pathLst>
                <a:path extrusionOk="0" h="1048" w="936">
                  <a:moveTo>
                    <a:pt x="936" y="0"/>
                  </a:moveTo>
                  <a:lnTo>
                    <a:pt x="608" y="0"/>
                  </a:lnTo>
                  <a:lnTo>
                    <a:pt x="608" y="680"/>
                  </a:lnTo>
                  <a:lnTo>
                    <a:pt x="0" y="680"/>
                  </a:lnTo>
                  <a:lnTo>
                    <a:pt x="0" y="1048"/>
                  </a:lnTo>
                  <a:lnTo>
                    <a:pt x="936" y="1048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rgbClr val="2FFF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3" name="Google Shape;1173;p54"/>
            <p:cNvSpPr/>
            <p:nvPr/>
          </p:nvSpPr>
          <p:spPr>
            <a:xfrm>
              <a:off x="3360" y="2680"/>
              <a:ext cx="1488" cy="696"/>
            </a:xfrm>
            <a:custGeom>
              <a:rect b="b" l="l" r="r" t="t"/>
              <a:pathLst>
                <a:path extrusionOk="0" h="696" w="1488">
                  <a:moveTo>
                    <a:pt x="0" y="0"/>
                  </a:moveTo>
                  <a:lnTo>
                    <a:pt x="1488" y="0"/>
                  </a:lnTo>
                  <a:lnTo>
                    <a:pt x="1488" y="336"/>
                  </a:lnTo>
                  <a:lnTo>
                    <a:pt x="880" y="336"/>
                  </a:lnTo>
                  <a:lnTo>
                    <a:pt x="880" y="696"/>
                  </a:lnTo>
                  <a:lnTo>
                    <a:pt x="0" y="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4" name="Google Shape;1174;p54"/>
            <p:cNvSpPr txBox="1"/>
            <p:nvPr/>
          </p:nvSpPr>
          <p:spPr>
            <a:xfrm>
              <a:off x="3126" y="904"/>
              <a:ext cx="2008" cy="2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1	2	3	4	5	6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	D	D	D	D	B	B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	D	D	D	D	B	B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	D	D	D	E	E	E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	C	C	D	E	E	F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	A	A	A	A	A	F</a:t>
              </a:r>
              <a:endParaRPr/>
            </a:p>
            <a:p>
              <a:pPr indent="0" lvl="0" marL="0" marR="0" rtl="0" algn="l">
                <a:lnSpc>
                  <a:spcPct val="2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	A	A	A	F	F	F</a:t>
              </a:r>
              <a:endParaRPr/>
            </a:p>
          </p:txBody>
        </p:sp>
        <p:sp>
          <p:nvSpPr>
            <p:cNvPr id="1175" name="Google Shape;1175;p54"/>
            <p:cNvSpPr/>
            <p:nvPr/>
          </p:nvSpPr>
          <p:spPr>
            <a:xfrm>
              <a:off x="3360" y="1328"/>
              <a:ext cx="1816" cy="2056"/>
            </a:xfrm>
            <a:prstGeom prst="rect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cxnSp>
          <p:nvCxnSpPr>
            <p:cNvPr id="1176" name="Google Shape;1176;p54"/>
            <p:cNvCxnSpPr/>
            <p:nvPr/>
          </p:nvCxnSpPr>
          <p:spPr>
            <a:xfrm>
              <a:off x="4544" y="1320"/>
              <a:ext cx="0" cy="688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177" name="Google Shape;1177;p54"/>
            <p:cNvSpPr/>
            <p:nvPr/>
          </p:nvSpPr>
          <p:spPr>
            <a:xfrm>
              <a:off x="3352" y="2336"/>
              <a:ext cx="608" cy="360"/>
            </a:xfrm>
            <a:custGeom>
              <a:rect b="b" l="l" r="r" t="t"/>
              <a:pathLst>
                <a:path extrusionOk="0" h="360" w="608">
                  <a:moveTo>
                    <a:pt x="0" y="0"/>
                  </a:moveTo>
                  <a:lnTo>
                    <a:pt x="608" y="0"/>
                  </a:lnTo>
                  <a:lnTo>
                    <a:pt x="608" y="360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8" name="Google Shape;1178;p54"/>
            <p:cNvSpPr/>
            <p:nvPr/>
          </p:nvSpPr>
          <p:spPr>
            <a:xfrm>
              <a:off x="3352" y="2688"/>
              <a:ext cx="1488" cy="328"/>
            </a:xfrm>
            <a:custGeom>
              <a:rect b="b" l="l" r="r" t="t"/>
              <a:pathLst>
                <a:path extrusionOk="0" h="360" w="608">
                  <a:moveTo>
                    <a:pt x="0" y="0"/>
                  </a:moveTo>
                  <a:lnTo>
                    <a:pt x="608" y="0"/>
                  </a:lnTo>
                  <a:lnTo>
                    <a:pt x="608" y="360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79" name="Google Shape;1179;p54"/>
            <p:cNvSpPr txBox="1"/>
            <p:nvPr/>
          </p:nvSpPr>
          <p:spPr>
            <a:xfrm>
              <a:off x="3894" y="918"/>
              <a:ext cx="718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PATTERN</a:t>
              </a:r>
              <a:endParaRPr/>
            </a:p>
          </p:txBody>
        </p:sp>
        <p:sp>
          <p:nvSpPr>
            <p:cNvPr id="1180" name="Google Shape;1180;p54"/>
            <p:cNvSpPr txBox="1"/>
            <p:nvPr/>
          </p:nvSpPr>
          <p:spPr>
            <a:xfrm>
              <a:off x="3238" y="3425"/>
              <a:ext cx="1980" cy="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TOTAL COST      14,390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EST. COST REDUCTION      70.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ITERATION      3</a:t>
              </a:r>
              <a:endParaRPr/>
            </a:p>
          </p:txBody>
        </p:sp>
        <p:sp>
          <p:nvSpPr>
            <p:cNvPr id="1181" name="Google Shape;1181;p54"/>
            <p:cNvSpPr txBox="1"/>
            <p:nvPr/>
          </p:nvSpPr>
          <p:spPr>
            <a:xfrm>
              <a:off x="4118" y="3919"/>
              <a:ext cx="30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(b)</a:t>
              </a:r>
              <a:endParaRPr/>
            </a:p>
          </p:txBody>
        </p:sp>
        <p:sp>
          <p:nvSpPr>
            <p:cNvPr id="1182" name="Google Shape;1182;p54"/>
            <p:cNvSpPr/>
            <p:nvPr/>
          </p:nvSpPr>
          <p:spPr>
            <a:xfrm>
              <a:off x="3360" y="2688"/>
              <a:ext cx="1488" cy="696"/>
            </a:xfrm>
            <a:custGeom>
              <a:rect b="b" l="l" r="r" t="t"/>
              <a:pathLst>
                <a:path extrusionOk="0" h="696" w="1488">
                  <a:moveTo>
                    <a:pt x="0" y="0"/>
                  </a:moveTo>
                  <a:lnTo>
                    <a:pt x="1488" y="0"/>
                  </a:lnTo>
                  <a:lnTo>
                    <a:pt x="1488" y="328"/>
                  </a:lnTo>
                  <a:lnTo>
                    <a:pt x="880" y="328"/>
                  </a:lnTo>
                  <a:lnTo>
                    <a:pt x="880" y="696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83" name="Google Shape;1183;p54"/>
            <p:cNvSpPr/>
            <p:nvPr/>
          </p:nvSpPr>
          <p:spPr>
            <a:xfrm>
              <a:off x="4848" y="2344"/>
              <a:ext cx="328" cy="360"/>
            </a:xfrm>
            <a:custGeom>
              <a:rect b="b" l="l" r="r" t="t"/>
              <a:pathLst>
                <a:path extrusionOk="0" h="360" w="328">
                  <a:moveTo>
                    <a:pt x="0" y="360"/>
                  </a:moveTo>
                  <a:lnTo>
                    <a:pt x="0" y="0"/>
                  </a:lnTo>
                  <a:lnTo>
                    <a:pt x="328" y="0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184" name="Google Shape;1184;p54"/>
            <p:cNvSpPr/>
            <p:nvPr/>
          </p:nvSpPr>
          <p:spPr>
            <a:xfrm>
              <a:off x="4240" y="2000"/>
              <a:ext cx="944" cy="688"/>
            </a:xfrm>
            <a:custGeom>
              <a:rect b="b" l="l" r="r" t="t"/>
              <a:pathLst>
                <a:path extrusionOk="0" h="688" w="944">
                  <a:moveTo>
                    <a:pt x="944" y="0"/>
                  </a:moveTo>
                  <a:lnTo>
                    <a:pt x="0" y="0"/>
                  </a:lnTo>
                  <a:lnTo>
                    <a:pt x="0" y="688"/>
                  </a:lnTo>
                </a:path>
              </a:pathLst>
            </a:cu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1185" name="Google Shape;1185;p54"/>
          <p:cNvSpPr txBox="1"/>
          <p:nvPr/>
        </p:nvSpPr>
        <p:spPr>
          <a:xfrm>
            <a:off x="7705725" y="6181725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9.9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55"/>
          <p:cNvSpPr txBox="1"/>
          <p:nvPr>
            <p:ph type="title"/>
          </p:nvPr>
        </p:nvSpPr>
        <p:spPr>
          <a:xfrm>
            <a:off x="685800" y="5334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Work Cells</a:t>
            </a:r>
            <a:endParaRPr/>
          </a:p>
        </p:txBody>
      </p:sp>
      <p:sp>
        <p:nvSpPr>
          <p:cNvPr id="1192" name="Google Shape;1192;p55"/>
          <p:cNvSpPr txBox="1"/>
          <p:nvPr/>
        </p:nvSpPr>
        <p:spPr>
          <a:xfrm>
            <a:off x="746125" y="1668462"/>
            <a:ext cx="7658100" cy="462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Reorganizes people and machines into groups to focus on single products or product groups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Group technology identifies products that have similar characteristics for particular cells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must justify cells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Cells can be reconfigured as designs or volume changes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56"/>
          <p:cNvSpPr txBox="1"/>
          <p:nvPr>
            <p:ph type="title"/>
          </p:nvPr>
        </p:nvSpPr>
        <p:spPr>
          <a:xfrm>
            <a:off x="711200" y="419100"/>
            <a:ext cx="7772400" cy="9271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Advantages of Work Cells</a:t>
            </a:r>
            <a:endParaRPr/>
          </a:p>
        </p:txBody>
      </p:sp>
      <p:sp>
        <p:nvSpPr>
          <p:cNvPr id="1199" name="Google Shape;1199;p56"/>
          <p:cNvSpPr txBox="1"/>
          <p:nvPr>
            <p:ph idx="1" type="body"/>
          </p:nvPr>
        </p:nvSpPr>
        <p:spPr>
          <a:xfrm>
            <a:off x="1074737" y="1620837"/>
            <a:ext cx="6972300" cy="4738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work-in-process inventory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Less floor space required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raw material and finished goods inventory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direct labor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Heightened sense of employee participation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Increased use of equipment and machinery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"/>
              <a:buAutoNum type="arabicPeriod"/>
            </a:pPr>
            <a:r>
              <a:rPr b="1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investment in machinery and equipment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57"/>
          <p:cNvSpPr txBox="1"/>
          <p:nvPr>
            <p:ph type="title"/>
          </p:nvPr>
        </p:nvSpPr>
        <p:spPr>
          <a:xfrm>
            <a:off x="685800" y="609600"/>
            <a:ext cx="7772400" cy="1371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Improving Layouts Using Work Cells</a:t>
            </a:r>
            <a:endParaRPr/>
          </a:p>
        </p:txBody>
      </p:sp>
      <p:grpSp>
        <p:nvGrpSpPr>
          <p:cNvPr id="1206" name="Google Shape;1206;p57"/>
          <p:cNvGrpSpPr/>
          <p:nvPr/>
        </p:nvGrpSpPr>
        <p:grpSpPr>
          <a:xfrm>
            <a:off x="1403350" y="2794000"/>
            <a:ext cx="2235200" cy="1108075"/>
            <a:chOff x="964" y="2160"/>
            <a:chExt cx="1408" cy="698"/>
          </a:xfrm>
        </p:grpSpPr>
        <p:sp>
          <p:nvSpPr>
            <p:cNvPr id="1207" name="Google Shape;1207;p57"/>
            <p:cNvSpPr/>
            <p:nvPr/>
          </p:nvSpPr>
          <p:spPr>
            <a:xfrm>
              <a:off x="1432" y="2394"/>
              <a:ext cx="476" cy="242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1208" name="Google Shape;1208;p57"/>
            <p:cNvGrpSpPr/>
            <p:nvPr/>
          </p:nvGrpSpPr>
          <p:grpSpPr>
            <a:xfrm>
              <a:off x="1186" y="2402"/>
              <a:ext cx="198" cy="230"/>
              <a:chOff x="1186" y="2402"/>
              <a:chExt cx="198" cy="230"/>
            </a:xfrm>
          </p:grpSpPr>
          <p:sp>
            <p:nvSpPr>
              <p:cNvPr id="1209" name="Google Shape;1209;p57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10" name="Google Shape;1210;p57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11" name="Google Shape;1211;p57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12" name="Google Shape;1212;p57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1213" name="Google Shape;1213;p57"/>
            <p:cNvSpPr/>
            <p:nvPr/>
          </p:nvSpPr>
          <p:spPr>
            <a:xfrm>
              <a:off x="1082" y="2160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14" name="Google Shape;1214;p57"/>
            <p:cNvSpPr/>
            <p:nvPr/>
          </p:nvSpPr>
          <p:spPr>
            <a:xfrm>
              <a:off x="1074" y="2644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15" name="Google Shape;1215;p57"/>
            <p:cNvSpPr/>
            <p:nvPr/>
          </p:nvSpPr>
          <p:spPr>
            <a:xfrm>
              <a:off x="964" y="2398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16" name="Google Shape;1216;p57"/>
            <p:cNvSpPr/>
            <p:nvPr/>
          </p:nvSpPr>
          <p:spPr>
            <a:xfrm>
              <a:off x="1058" y="2216"/>
              <a:ext cx="482" cy="584"/>
            </a:xfrm>
            <a:prstGeom prst="ellipse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1217" name="Google Shape;1217;p57"/>
            <p:cNvGrpSpPr/>
            <p:nvPr/>
          </p:nvGrpSpPr>
          <p:grpSpPr>
            <a:xfrm flipH="1">
              <a:off x="1952" y="2402"/>
              <a:ext cx="198" cy="230"/>
              <a:chOff x="1186" y="2402"/>
              <a:chExt cx="198" cy="230"/>
            </a:xfrm>
          </p:grpSpPr>
          <p:sp>
            <p:nvSpPr>
              <p:cNvPr id="1218" name="Google Shape;1218;p57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19" name="Google Shape;1219;p57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20" name="Google Shape;1220;p57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21" name="Google Shape;1221;p57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1222" name="Google Shape;1222;p57"/>
            <p:cNvSpPr/>
            <p:nvPr/>
          </p:nvSpPr>
          <p:spPr>
            <a:xfrm flipH="1">
              <a:off x="2056" y="2160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23" name="Google Shape;1223;p57"/>
            <p:cNvSpPr/>
            <p:nvPr/>
          </p:nvSpPr>
          <p:spPr>
            <a:xfrm flipH="1">
              <a:off x="2064" y="2644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24" name="Google Shape;1224;p57"/>
            <p:cNvSpPr/>
            <p:nvPr/>
          </p:nvSpPr>
          <p:spPr>
            <a:xfrm flipH="1">
              <a:off x="2174" y="2398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25" name="Google Shape;1225;p57"/>
            <p:cNvSpPr/>
            <p:nvPr/>
          </p:nvSpPr>
          <p:spPr>
            <a:xfrm flipH="1">
              <a:off x="1796" y="2216"/>
              <a:ext cx="482" cy="584"/>
            </a:xfrm>
            <a:prstGeom prst="ellipse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1226" name="Google Shape;1226;p57"/>
          <p:cNvSpPr txBox="1"/>
          <p:nvPr/>
        </p:nvSpPr>
        <p:spPr>
          <a:xfrm>
            <a:off x="1241425" y="4078287"/>
            <a:ext cx="2768600" cy="1131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layout - workers in small closed areas. Cannot increase output without a third worker and third set of equipment.</a:t>
            </a:r>
            <a:endParaRPr/>
          </a:p>
        </p:txBody>
      </p:sp>
      <p:sp>
        <p:nvSpPr>
          <p:cNvPr id="1227" name="Google Shape;1227;p57"/>
          <p:cNvSpPr txBox="1"/>
          <p:nvPr/>
        </p:nvSpPr>
        <p:spPr>
          <a:xfrm>
            <a:off x="4860925" y="4840287"/>
            <a:ext cx="35115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layout - cross-trained workers can assist each other. May be able to add a third worker as additional output is needed.</a:t>
            </a:r>
            <a:endParaRPr/>
          </a:p>
        </p:txBody>
      </p:sp>
      <p:grpSp>
        <p:nvGrpSpPr>
          <p:cNvPr id="1228" name="Google Shape;1228;p57"/>
          <p:cNvGrpSpPr/>
          <p:nvPr/>
        </p:nvGrpSpPr>
        <p:grpSpPr>
          <a:xfrm>
            <a:off x="5210175" y="2641600"/>
            <a:ext cx="2819400" cy="2066925"/>
            <a:chOff x="3330" y="1872"/>
            <a:chExt cx="1776" cy="1302"/>
          </a:xfrm>
        </p:grpSpPr>
        <p:grpSp>
          <p:nvGrpSpPr>
            <p:cNvPr id="1229" name="Google Shape;1229;p57"/>
            <p:cNvGrpSpPr/>
            <p:nvPr/>
          </p:nvGrpSpPr>
          <p:grpSpPr>
            <a:xfrm rot="-3600000">
              <a:off x="3924" y="2356"/>
              <a:ext cx="198" cy="230"/>
              <a:chOff x="1186" y="2402"/>
              <a:chExt cx="198" cy="230"/>
            </a:xfrm>
          </p:grpSpPr>
          <p:sp>
            <p:nvSpPr>
              <p:cNvPr id="1230" name="Google Shape;1230;p57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31" name="Google Shape;1231;p57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32" name="Google Shape;1232;p57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33" name="Google Shape;1233;p57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1234" name="Google Shape;1234;p57"/>
            <p:cNvSpPr/>
            <p:nvPr/>
          </p:nvSpPr>
          <p:spPr>
            <a:xfrm>
              <a:off x="3330" y="1872"/>
              <a:ext cx="192" cy="364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35" name="Google Shape;1235;p57"/>
            <p:cNvSpPr/>
            <p:nvPr/>
          </p:nvSpPr>
          <p:spPr>
            <a:xfrm>
              <a:off x="4914" y="1872"/>
              <a:ext cx="192" cy="364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36" name="Google Shape;1236;p57"/>
            <p:cNvSpPr/>
            <p:nvPr/>
          </p:nvSpPr>
          <p:spPr>
            <a:xfrm>
              <a:off x="3894" y="2606"/>
              <a:ext cx="198" cy="208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37" name="Google Shape;1237;p57"/>
            <p:cNvSpPr/>
            <p:nvPr/>
          </p:nvSpPr>
          <p:spPr>
            <a:xfrm>
              <a:off x="3428" y="2266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38" name="Google Shape;1238;p57"/>
            <p:cNvSpPr/>
            <p:nvPr/>
          </p:nvSpPr>
          <p:spPr>
            <a:xfrm>
              <a:off x="3626" y="2474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grpSp>
          <p:nvGrpSpPr>
            <p:cNvPr id="1239" name="Google Shape;1239;p57"/>
            <p:cNvGrpSpPr/>
            <p:nvPr/>
          </p:nvGrpSpPr>
          <p:grpSpPr>
            <a:xfrm rot="-8340000">
              <a:off x="4416" y="2306"/>
              <a:ext cx="198" cy="230"/>
              <a:chOff x="1186" y="2402"/>
              <a:chExt cx="198" cy="230"/>
            </a:xfrm>
          </p:grpSpPr>
          <p:sp>
            <p:nvSpPr>
              <p:cNvPr id="1240" name="Google Shape;1240;p57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41" name="Google Shape;1241;p57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42" name="Google Shape;1242;p57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43" name="Google Shape;1243;p57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1244" name="Google Shape;1244;p57"/>
            <p:cNvSpPr/>
            <p:nvPr/>
          </p:nvSpPr>
          <p:spPr>
            <a:xfrm>
              <a:off x="4608" y="2474"/>
              <a:ext cx="198" cy="208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45" name="Google Shape;1245;p57"/>
            <p:cNvSpPr/>
            <p:nvPr/>
          </p:nvSpPr>
          <p:spPr>
            <a:xfrm>
              <a:off x="4342" y="2608"/>
              <a:ext cx="198" cy="208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46" name="Google Shape;1246;p57"/>
            <p:cNvSpPr/>
            <p:nvPr/>
          </p:nvSpPr>
          <p:spPr>
            <a:xfrm>
              <a:off x="4820" y="2258"/>
              <a:ext cx="198" cy="208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47" name="Google Shape;1247;p57"/>
            <p:cNvSpPr/>
            <p:nvPr/>
          </p:nvSpPr>
          <p:spPr>
            <a:xfrm>
              <a:off x="3958" y="2660"/>
              <a:ext cx="510" cy="514"/>
            </a:xfrm>
            <a:custGeom>
              <a:rect b="b" l="l" r="r" t="t"/>
              <a:pathLst>
                <a:path extrusionOk="0" h="514" w="510">
                  <a:moveTo>
                    <a:pt x="0" y="236"/>
                  </a:moveTo>
                  <a:lnTo>
                    <a:pt x="0" y="514"/>
                  </a:lnTo>
                  <a:lnTo>
                    <a:pt x="510" y="514"/>
                  </a:lnTo>
                  <a:lnTo>
                    <a:pt x="510" y="240"/>
                  </a:lnTo>
                  <a:lnTo>
                    <a:pt x="350" y="142"/>
                  </a:lnTo>
                  <a:lnTo>
                    <a:pt x="350" y="0"/>
                  </a:lnTo>
                  <a:lnTo>
                    <a:pt x="160" y="0"/>
                  </a:lnTo>
                  <a:lnTo>
                    <a:pt x="160" y="142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48" name="Google Shape;1248;p57"/>
            <p:cNvSpPr/>
            <p:nvPr/>
          </p:nvSpPr>
          <p:spPr>
            <a:xfrm>
              <a:off x="3430" y="2144"/>
              <a:ext cx="1580" cy="597"/>
            </a:xfrm>
            <a:custGeom>
              <a:rect b="b" l="l" r="r" t="t"/>
              <a:pathLst>
                <a:path extrusionOk="0" h="597" w="1580">
                  <a:moveTo>
                    <a:pt x="0" y="0"/>
                  </a:moveTo>
                  <a:cubicBezTo>
                    <a:pt x="9" y="70"/>
                    <a:pt x="18" y="140"/>
                    <a:pt x="66" y="214"/>
                  </a:cubicBezTo>
                  <a:cubicBezTo>
                    <a:pt x="114" y="288"/>
                    <a:pt x="204" y="383"/>
                    <a:pt x="288" y="442"/>
                  </a:cubicBezTo>
                  <a:cubicBezTo>
                    <a:pt x="372" y="501"/>
                    <a:pt x="487" y="544"/>
                    <a:pt x="570" y="570"/>
                  </a:cubicBezTo>
                  <a:cubicBezTo>
                    <a:pt x="653" y="596"/>
                    <a:pt x="711" y="597"/>
                    <a:pt x="786" y="596"/>
                  </a:cubicBezTo>
                  <a:cubicBezTo>
                    <a:pt x="861" y="595"/>
                    <a:pt x="937" y="593"/>
                    <a:pt x="1022" y="566"/>
                  </a:cubicBezTo>
                  <a:cubicBezTo>
                    <a:pt x="1107" y="539"/>
                    <a:pt x="1218" y="488"/>
                    <a:pt x="1296" y="432"/>
                  </a:cubicBezTo>
                  <a:cubicBezTo>
                    <a:pt x="1374" y="376"/>
                    <a:pt x="1443" y="300"/>
                    <a:pt x="1490" y="228"/>
                  </a:cubicBezTo>
                  <a:cubicBezTo>
                    <a:pt x="1537" y="156"/>
                    <a:pt x="1561" y="49"/>
                    <a:pt x="1580" y="2"/>
                  </a:cubicBezTo>
                </a:path>
              </a:pathLst>
            </a:cu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1249" name="Google Shape;1249;p57"/>
          <p:cNvSpPr txBox="1"/>
          <p:nvPr/>
        </p:nvSpPr>
        <p:spPr>
          <a:xfrm>
            <a:off x="504825" y="5965825"/>
            <a:ext cx="15636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9.10 (a)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58"/>
          <p:cNvSpPr txBox="1"/>
          <p:nvPr>
            <p:ph type="title"/>
          </p:nvPr>
        </p:nvSpPr>
        <p:spPr>
          <a:xfrm>
            <a:off x="685800" y="609600"/>
            <a:ext cx="7772400" cy="1371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Improving Layouts Using Work Cells</a:t>
            </a:r>
            <a:endParaRPr/>
          </a:p>
        </p:txBody>
      </p:sp>
      <p:sp>
        <p:nvSpPr>
          <p:cNvPr id="1256" name="Google Shape;1256;p58"/>
          <p:cNvSpPr txBox="1"/>
          <p:nvPr/>
        </p:nvSpPr>
        <p:spPr>
          <a:xfrm>
            <a:off x="1279525" y="3951287"/>
            <a:ext cx="29845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layout - straight lines make it hard to balance tasks because work may not be divided evenly</a:t>
            </a:r>
            <a:endParaRPr/>
          </a:p>
        </p:txBody>
      </p:sp>
      <p:sp>
        <p:nvSpPr>
          <p:cNvPr id="1257" name="Google Shape;1257;p58"/>
          <p:cNvSpPr txBox="1"/>
          <p:nvPr/>
        </p:nvSpPr>
        <p:spPr>
          <a:xfrm>
            <a:off x="5356225" y="4065587"/>
            <a:ext cx="28765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layout - in U shape, workers have better access. Four cross-trained workers were reduced.</a:t>
            </a:r>
            <a:endParaRPr/>
          </a:p>
        </p:txBody>
      </p:sp>
      <p:grpSp>
        <p:nvGrpSpPr>
          <p:cNvPr id="1258" name="Google Shape;1258;p58"/>
          <p:cNvGrpSpPr/>
          <p:nvPr/>
        </p:nvGrpSpPr>
        <p:grpSpPr>
          <a:xfrm>
            <a:off x="5397500" y="2630487"/>
            <a:ext cx="2517775" cy="1306512"/>
            <a:chOff x="3496" y="1889"/>
            <a:chExt cx="1586" cy="823"/>
          </a:xfrm>
        </p:grpSpPr>
        <p:grpSp>
          <p:nvGrpSpPr>
            <p:cNvPr id="1259" name="Google Shape;1259;p58"/>
            <p:cNvGrpSpPr/>
            <p:nvPr/>
          </p:nvGrpSpPr>
          <p:grpSpPr>
            <a:xfrm rot="-120000">
              <a:off x="4614" y="2195"/>
              <a:ext cx="198" cy="230"/>
              <a:chOff x="1186" y="2402"/>
              <a:chExt cx="198" cy="230"/>
            </a:xfrm>
          </p:grpSpPr>
          <p:sp>
            <p:nvSpPr>
              <p:cNvPr id="1260" name="Google Shape;1260;p58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61" name="Google Shape;1261;p58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62" name="Google Shape;1262;p58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63" name="Google Shape;1263;p58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1264" name="Google Shape;1264;p58"/>
            <p:cNvGrpSpPr/>
            <p:nvPr/>
          </p:nvGrpSpPr>
          <p:grpSpPr>
            <a:xfrm>
              <a:off x="3496" y="1889"/>
              <a:ext cx="1570" cy="819"/>
              <a:chOff x="3496" y="1889"/>
              <a:chExt cx="1570" cy="819"/>
            </a:xfrm>
          </p:grpSpPr>
          <p:grpSp>
            <p:nvGrpSpPr>
              <p:cNvPr id="1265" name="Google Shape;1265;p58"/>
              <p:cNvGrpSpPr/>
              <p:nvPr/>
            </p:nvGrpSpPr>
            <p:grpSpPr>
              <a:xfrm rot="3600000">
                <a:off x="3707" y="2104"/>
                <a:ext cx="198" cy="230"/>
                <a:chOff x="1186" y="2402"/>
                <a:chExt cx="198" cy="230"/>
              </a:xfrm>
            </p:grpSpPr>
            <p:sp>
              <p:nvSpPr>
                <p:cNvPr id="1266" name="Google Shape;1266;p58"/>
                <p:cNvSpPr/>
                <p:nvPr/>
              </p:nvSpPr>
              <p:spPr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67" name="Google Shape;1267;p58"/>
                <p:cNvSpPr/>
                <p:nvPr/>
              </p:nvSpPr>
              <p:spPr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68" name="Google Shape;1268;p58"/>
                <p:cNvSpPr/>
                <p:nvPr/>
              </p:nvSpPr>
              <p:spPr>
                <a:xfrm>
                  <a:off x="1226" y="2402"/>
                  <a:ext cx="158" cy="230"/>
                </a:xfrm>
                <a:custGeom>
                  <a:rect b="b" l="l" r="r" t="t"/>
                  <a:pathLst>
                    <a:path extrusionOk="0" h="230" w="158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69" name="Google Shape;1269;p58"/>
                <p:cNvSpPr/>
                <p:nvPr/>
              </p:nvSpPr>
              <p:spPr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  <p:sp>
            <p:nvSpPr>
              <p:cNvPr id="1270" name="Google Shape;1270;p58"/>
              <p:cNvSpPr/>
              <p:nvPr/>
            </p:nvSpPr>
            <p:spPr>
              <a:xfrm>
                <a:off x="4802" y="1889"/>
                <a:ext cx="264" cy="216"/>
              </a:xfrm>
              <a:prstGeom prst="rect">
                <a:avLst/>
              </a:prstGeom>
              <a:solidFill>
                <a:schemeClr val="accent2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grpSp>
            <p:nvGrpSpPr>
              <p:cNvPr id="1271" name="Google Shape;1271;p58"/>
              <p:cNvGrpSpPr/>
              <p:nvPr/>
            </p:nvGrpSpPr>
            <p:grpSpPr>
              <a:xfrm rot="7020000">
                <a:off x="4146" y="2045"/>
                <a:ext cx="198" cy="230"/>
                <a:chOff x="1186" y="2402"/>
                <a:chExt cx="198" cy="230"/>
              </a:xfrm>
            </p:grpSpPr>
            <p:sp>
              <p:nvSpPr>
                <p:cNvPr id="1272" name="Google Shape;1272;p58"/>
                <p:cNvSpPr/>
                <p:nvPr/>
              </p:nvSpPr>
              <p:spPr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73" name="Google Shape;1273;p58"/>
                <p:cNvSpPr/>
                <p:nvPr/>
              </p:nvSpPr>
              <p:spPr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74" name="Google Shape;1274;p58"/>
                <p:cNvSpPr/>
                <p:nvPr/>
              </p:nvSpPr>
              <p:spPr>
                <a:xfrm>
                  <a:off x="1226" y="2402"/>
                  <a:ext cx="158" cy="230"/>
                </a:xfrm>
                <a:custGeom>
                  <a:rect b="b" l="l" r="r" t="t"/>
                  <a:pathLst>
                    <a:path extrusionOk="0" h="230" w="158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275" name="Google Shape;1275;p58"/>
                <p:cNvSpPr/>
                <p:nvPr/>
              </p:nvSpPr>
              <p:spPr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  <p:sp>
            <p:nvSpPr>
              <p:cNvPr id="1276" name="Google Shape;1276;p58"/>
              <p:cNvSpPr/>
              <p:nvPr/>
            </p:nvSpPr>
            <p:spPr>
              <a:xfrm>
                <a:off x="4518" y="2500"/>
                <a:ext cx="198" cy="208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77" name="Google Shape;1277;p58"/>
              <p:cNvSpPr/>
              <p:nvPr/>
            </p:nvSpPr>
            <p:spPr>
              <a:xfrm>
                <a:off x="3496" y="2181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78" name="Google Shape;1278;p58"/>
              <p:cNvSpPr/>
              <p:nvPr/>
            </p:nvSpPr>
            <p:spPr>
              <a:xfrm>
                <a:off x="3623" y="2447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79" name="Google Shape;1279;p58"/>
              <p:cNvSpPr/>
              <p:nvPr/>
            </p:nvSpPr>
            <p:spPr>
              <a:xfrm>
                <a:off x="4211" y="1893"/>
                <a:ext cx="198" cy="208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80" name="Google Shape;1280;p58"/>
              <p:cNvSpPr/>
              <p:nvPr/>
            </p:nvSpPr>
            <p:spPr>
              <a:xfrm>
                <a:off x="3921" y="1893"/>
                <a:ext cx="198" cy="208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81" name="Google Shape;1281;p58"/>
              <p:cNvSpPr/>
              <p:nvPr/>
            </p:nvSpPr>
            <p:spPr>
              <a:xfrm>
                <a:off x="4519" y="1893"/>
                <a:ext cx="198" cy="208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sp>
          <p:nvSpPr>
            <p:cNvPr id="1282" name="Google Shape;1282;p58"/>
            <p:cNvSpPr/>
            <p:nvPr/>
          </p:nvSpPr>
          <p:spPr>
            <a:xfrm>
              <a:off x="4818" y="2496"/>
              <a:ext cx="264" cy="216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83" name="Google Shape;1283;p58"/>
            <p:cNvSpPr/>
            <p:nvPr/>
          </p:nvSpPr>
          <p:spPr>
            <a:xfrm>
              <a:off x="3625" y="1946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84" name="Google Shape;1284;p58"/>
            <p:cNvSpPr/>
            <p:nvPr/>
          </p:nvSpPr>
          <p:spPr>
            <a:xfrm>
              <a:off x="3909" y="2497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85" name="Google Shape;1285;p58"/>
            <p:cNvSpPr/>
            <p:nvPr/>
          </p:nvSpPr>
          <p:spPr>
            <a:xfrm>
              <a:off x="4202" y="2497"/>
              <a:ext cx="198" cy="214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86" name="Google Shape;1286;p58"/>
            <p:cNvSpPr/>
            <p:nvPr/>
          </p:nvSpPr>
          <p:spPr>
            <a:xfrm>
              <a:off x="3595" y="1990"/>
              <a:ext cx="1333" cy="610"/>
            </a:xfrm>
            <a:custGeom>
              <a:rect b="b" l="l" r="r" t="t"/>
              <a:pathLst>
                <a:path extrusionOk="0" h="610" w="1333">
                  <a:moveTo>
                    <a:pt x="1333" y="5"/>
                  </a:moveTo>
                  <a:cubicBezTo>
                    <a:pt x="1181" y="5"/>
                    <a:pt x="581" y="7"/>
                    <a:pt x="413" y="7"/>
                  </a:cubicBezTo>
                  <a:cubicBezTo>
                    <a:pt x="245" y="7"/>
                    <a:pt x="350" y="2"/>
                    <a:pt x="322" y="2"/>
                  </a:cubicBezTo>
                  <a:cubicBezTo>
                    <a:pt x="294" y="2"/>
                    <a:pt x="276" y="0"/>
                    <a:pt x="245" y="10"/>
                  </a:cubicBezTo>
                  <a:cubicBezTo>
                    <a:pt x="214" y="20"/>
                    <a:pt x="167" y="35"/>
                    <a:pt x="133" y="61"/>
                  </a:cubicBezTo>
                  <a:cubicBezTo>
                    <a:pt x="99" y="87"/>
                    <a:pt x="62" y="128"/>
                    <a:pt x="40" y="167"/>
                  </a:cubicBezTo>
                  <a:cubicBezTo>
                    <a:pt x="18" y="206"/>
                    <a:pt x="4" y="247"/>
                    <a:pt x="2" y="293"/>
                  </a:cubicBezTo>
                  <a:cubicBezTo>
                    <a:pt x="0" y="339"/>
                    <a:pt x="7" y="399"/>
                    <a:pt x="29" y="442"/>
                  </a:cubicBezTo>
                  <a:cubicBezTo>
                    <a:pt x="51" y="485"/>
                    <a:pt x="105" y="527"/>
                    <a:pt x="136" y="551"/>
                  </a:cubicBezTo>
                  <a:cubicBezTo>
                    <a:pt x="167" y="575"/>
                    <a:pt x="188" y="580"/>
                    <a:pt x="216" y="589"/>
                  </a:cubicBezTo>
                  <a:cubicBezTo>
                    <a:pt x="244" y="598"/>
                    <a:pt x="274" y="604"/>
                    <a:pt x="306" y="607"/>
                  </a:cubicBezTo>
                  <a:cubicBezTo>
                    <a:pt x="338" y="610"/>
                    <a:pt x="241" y="607"/>
                    <a:pt x="408" y="607"/>
                  </a:cubicBezTo>
                  <a:cubicBezTo>
                    <a:pt x="575" y="607"/>
                    <a:pt x="946" y="607"/>
                    <a:pt x="1309" y="607"/>
                  </a:cubicBezTo>
                </a:path>
              </a:pathLst>
            </a:cu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grpSp>
        <p:nvGrpSpPr>
          <p:cNvPr id="1287" name="Google Shape;1287;p58"/>
          <p:cNvGrpSpPr/>
          <p:nvPr/>
        </p:nvGrpSpPr>
        <p:grpSpPr>
          <a:xfrm>
            <a:off x="711200" y="3082925"/>
            <a:ext cx="3917950" cy="708689"/>
            <a:chOff x="472" y="2174"/>
            <a:chExt cx="2468" cy="446"/>
          </a:xfrm>
        </p:grpSpPr>
        <p:grpSp>
          <p:nvGrpSpPr>
            <p:cNvPr id="1288" name="Google Shape;1288;p58"/>
            <p:cNvGrpSpPr/>
            <p:nvPr/>
          </p:nvGrpSpPr>
          <p:grpSpPr>
            <a:xfrm rot="3840000">
              <a:off x="1558" y="2343"/>
              <a:ext cx="198" cy="230"/>
              <a:chOff x="1186" y="2402"/>
              <a:chExt cx="198" cy="230"/>
            </a:xfrm>
          </p:grpSpPr>
          <p:sp>
            <p:nvSpPr>
              <p:cNvPr id="1289" name="Google Shape;1289;p58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0" name="Google Shape;1290;p58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1" name="Google Shape;1291;p58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2" name="Google Shape;1292;p58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1293" name="Google Shape;1293;p58"/>
            <p:cNvGrpSpPr/>
            <p:nvPr/>
          </p:nvGrpSpPr>
          <p:grpSpPr>
            <a:xfrm flipH="1" rot="-3780000">
              <a:off x="2392" y="2365"/>
              <a:ext cx="198" cy="230"/>
              <a:chOff x="1186" y="2402"/>
              <a:chExt cx="198" cy="230"/>
            </a:xfrm>
          </p:grpSpPr>
          <p:sp>
            <p:nvSpPr>
              <p:cNvPr id="1294" name="Google Shape;1294;p58"/>
              <p:cNvSpPr/>
              <p:nvPr/>
            </p:nvSpPr>
            <p:spPr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5" name="Google Shape;1295;p58"/>
              <p:cNvSpPr/>
              <p:nvPr/>
            </p:nvSpPr>
            <p:spPr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6" name="Google Shape;1296;p58"/>
              <p:cNvSpPr/>
              <p:nvPr/>
            </p:nvSpPr>
            <p:spPr>
              <a:xfrm>
                <a:off x="1226" y="2402"/>
                <a:ext cx="158" cy="230"/>
              </a:xfrm>
              <a:custGeom>
                <a:rect b="b" l="l" r="r" t="t"/>
                <a:pathLst>
                  <a:path extrusionOk="0" h="230" w="158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chemeClr val="hlink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297" name="Google Shape;1297;p58"/>
              <p:cNvSpPr/>
              <p:nvPr/>
            </p:nvSpPr>
            <p:spPr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</p:grpSp>
        <p:grpSp>
          <p:nvGrpSpPr>
            <p:cNvPr id="1298" name="Google Shape;1298;p58"/>
            <p:cNvGrpSpPr/>
            <p:nvPr/>
          </p:nvGrpSpPr>
          <p:grpSpPr>
            <a:xfrm>
              <a:off x="767" y="2351"/>
              <a:ext cx="689" cy="267"/>
              <a:chOff x="767" y="2351"/>
              <a:chExt cx="689" cy="267"/>
            </a:xfrm>
          </p:grpSpPr>
          <p:grpSp>
            <p:nvGrpSpPr>
              <p:cNvPr id="1299" name="Google Shape;1299;p58"/>
              <p:cNvGrpSpPr/>
              <p:nvPr/>
            </p:nvGrpSpPr>
            <p:grpSpPr>
              <a:xfrm rot="4500000">
                <a:off x="805" y="2370"/>
                <a:ext cx="198" cy="230"/>
                <a:chOff x="1186" y="2402"/>
                <a:chExt cx="198" cy="230"/>
              </a:xfrm>
            </p:grpSpPr>
            <p:sp>
              <p:nvSpPr>
                <p:cNvPr id="1300" name="Google Shape;1300;p58"/>
                <p:cNvSpPr/>
                <p:nvPr/>
              </p:nvSpPr>
              <p:spPr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1" name="Google Shape;1301;p58"/>
                <p:cNvSpPr/>
                <p:nvPr/>
              </p:nvSpPr>
              <p:spPr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2" name="Google Shape;1302;p58"/>
                <p:cNvSpPr/>
                <p:nvPr/>
              </p:nvSpPr>
              <p:spPr>
                <a:xfrm>
                  <a:off x="1226" y="2402"/>
                  <a:ext cx="158" cy="230"/>
                </a:xfrm>
                <a:custGeom>
                  <a:rect b="b" l="l" r="r" t="t"/>
                  <a:pathLst>
                    <a:path extrusionOk="0" h="230" w="158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3" name="Google Shape;1303;p58"/>
                <p:cNvSpPr/>
                <p:nvPr/>
              </p:nvSpPr>
              <p:spPr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  <p:grpSp>
            <p:nvGrpSpPr>
              <p:cNvPr id="1304" name="Google Shape;1304;p58"/>
              <p:cNvGrpSpPr/>
              <p:nvPr/>
            </p:nvGrpSpPr>
            <p:grpSpPr>
              <a:xfrm flipH="1" rot="-4140000">
                <a:off x="1214" y="2370"/>
                <a:ext cx="198" cy="230"/>
                <a:chOff x="1186" y="2402"/>
                <a:chExt cx="198" cy="230"/>
              </a:xfrm>
            </p:grpSpPr>
            <p:sp>
              <p:nvSpPr>
                <p:cNvPr id="1305" name="Google Shape;1305;p58"/>
                <p:cNvSpPr/>
                <p:nvPr/>
              </p:nvSpPr>
              <p:spPr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6" name="Google Shape;1306;p58"/>
                <p:cNvSpPr/>
                <p:nvPr/>
              </p:nvSpPr>
              <p:spPr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7" name="Google Shape;1307;p58"/>
                <p:cNvSpPr/>
                <p:nvPr/>
              </p:nvSpPr>
              <p:spPr>
                <a:xfrm>
                  <a:off x="1226" y="2402"/>
                  <a:ext cx="158" cy="230"/>
                </a:xfrm>
                <a:custGeom>
                  <a:rect b="b" l="l" r="r" t="t"/>
                  <a:pathLst>
                    <a:path extrusionOk="0" h="230" w="158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308" name="Google Shape;1308;p58"/>
                <p:cNvSpPr/>
                <p:nvPr/>
              </p:nvSpPr>
              <p:spPr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</p:grpSp>
        <p:grpSp>
          <p:nvGrpSpPr>
            <p:cNvPr id="1309" name="Google Shape;1309;p58"/>
            <p:cNvGrpSpPr/>
            <p:nvPr/>
          </p:nvGrpSpPr>
          <p:grpSpPr>
            <a:xfrm>
              <a:off x="472" y="2174"/>
              <a:ext cx="2468" cy="242"/>
              <a:chOff x="472" y="2174"/>
              <a:chExt cx="2468" cy="242"/>
            </a:xfrm>
          </p:grpSpPr>
          <p:sp>
            <p:nvSpPr>
              <p:cNvPr id="1310" name="Google Shape;1310;p58"/>
              <p:cNvSpPr/>
              <p:nvPr/>
            </p:nvSpPr>
            <p:spPr>
              <a:xfrm>
                <a:off x="472" y="2174"/>
                <a:ext cx="236" cy="242"/>
              </a:xfrm>
              <a:prstGeom prst="rect">
                <a:avLst/>
              </a:prstGeom>
              <a:solidFill>
                <a:schemeClr val="accent2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1" name="Google Shape;1311;p58"/>
              <p:cNvSpPr/>
              <p:nvPr/>
            </p:nvSpPr>
            <p:spPr>
              <a:xfrm>
                <a:off x="1241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2" name="Google Shape;1312;p58"/>
              <p:cNvSpPr/>
              <p:nvPr/>
            </p:nvSpPr>
            <p:spPr>
              <a:xfrm>
                <a:off x="753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3" name="Google Shape;1313;p58"/>
              <p:cNvSpPr/>
              <p:nvPr/>
            </p:nvSpPr>
            <p:spPr>
              <a:xfrm>
                <a:off x="997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4" name="Google Shape;1314;p58"/>
              <p:cNvSpPr/>
              <p:nvPr/>
            </p:nvSpPr>
            <p:spPr>
              <a:xfrm flipH="1">
                <a:off x="2216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5" name="Google Shape;1315;p58"/>
              <p:cNvSpPr/>
              <p:nvPr/>
            </p:nvSpPr>
            <p:spPr>
              <a:xfrm flipH="1">
                <a:off x="1485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6" name="Google Shape;1316;p58"/>
              <p:cNvSpPr/>
              <p:nvPr/>
            </p:nvSpPr>
            <p:spPr>
              <a:xfrm flipH="1">
                <a:off x="2460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7" name="Google Shape;1317;p58"/>
              <p:cNvSpPr/>
              <p:nvPr/>
            </p:nvSpPr>
            <p:spPr>
              <a:xfrm>
                <a:off x="2704" y="2174"/>
                <a:ext cx="236" cy="242"/>
              </a:xfrm>
              <a:prstGeom prst="rect">
                <a:avLst/>
              </a:prstGeom>
              <a:solidFill>
                <a:schemeClr val="accent2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8" name="Google Shape;1318;p58"/>
              <p:cNvSpPr/>
              <p:nvPr/>
            </p:nvSpPr>
            <p:spPr>
              <a:xfrm>
                <a:off x="1728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319" name="Google Shape;1319;p58"/>
              <p:cNvSpPr/>
              <p:nvPr/>
            </p:nvSpPr>
            <p:spPr>
              <a:xfrm>
                <a:off x="1972" y="2188"/>
                <a:ext cx="198" cy="214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cxnSp>
            <p:nvCxnSpPr>
              <p:cNvPr id="1320" name="Google Shape;1320;p58"/>
              <p:cNvCxnSpPr/>
              <p:nvPr/>
            </p:nvCxnSpPr>
            <p:spPr>
              <a:xfrm>
                <a:off x="632" y="2296"/>
                <a:ext cx="2182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</p:grpSp>
      </p:grpSp>
      <p:sp>
        <p:nvSpPr>
          <p:cNvPr id="1321" name="Google Shape;1321;p58"/>
          <p:cNvSpPr txBox="1"/>
          <p:nvPr/>
        </p:nvSpPr>
        <p:spPr>
          <a:xfrm>
            <a:off x="504825" y="5965825"/>
            <a:ext cx="15748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9.10 (b)</a:t>
            </a:r>
            <a:endParaRPr/>
          </a:p>
        </p:txBody>
      </p:sp>
      <p:sp>
        <p:nvSpPr>
          <p:cNvPr id="1322" name="Google Shape;1322;p58"/>
          <p:cNvSpPr txBox="1"/>
          <p:nvPr/>
        </p:nvSpPr>
        <p:spPr>
          <a:xfrm>
            <a:off x="2955925" y="5195887"/>
            <a:ext cx="5510212" cy="1311275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154800" lIns="162000" spcFirstLastPara="1" rIns="162000" wrap="square" tIns="154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U-shaped line may reduce employee movement and space requirements while enhancing communication, reducing the number of workers, and facilitating inspection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59"/>
          <p:cNvSpPr txBox="1"/>
          <p:nvPr>
            <p:ph type="title"/>
          </p:nvPr>
        </p:nvSpPr>
        <p:spPr>
          <a:xfrm>
            <a:off x="685800" y="5588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Requirements of Work Cells</a:t>
            </a:r>
            <a:endParaRPr/>
          </a:p>
        </p:txBody>
      </p:sp>
      <p:sp>
        <p:nvSpPr>
          <p:cNvPr id="1329" name="Google Shape;1329;p59"/>
          <p:cNvSpPr txBox="1"/>
          <p:nvPr/>
        </p:nvSpPr>
        <p:spPr>
          <a:xfrm>
            <a:off x="771525" y="1693862"/>
            <a:ext cx="7635875" cy="4183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Identification of families of products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high level of training and flexibility on the part of employees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Either staff support or flexible, imaginative employees to establish work cells initially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"/>
              <a:buAutoNum type="arabicPeriod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(poka-yoke) at each station in the cell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60"/>
          <p:cNvSpPr txBox="1"/>
          <p:nvPr>
            <p:ph type="title"/>
          </p:nvPr>
        </p:nvSpPr>
        <p:spPr>
          <a:xfrm>
            <a:off x="685800" y="444500"/>
            <a:ext cx="7772400" cy="1270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Staffing and Balancing Work Cells</a:t>
            </a:r>
            <a:endParaRPr/>
          </a:p>
        </p:txBody>
      </p:sp>
      <p:grpSp>
        <p:nvGrpSpPr>
          <p:cNvPr id="1336" name="Google Shape;1336;p60"/>
          <p:cNvGrpSpPr/>
          <p:nvPr/>
        </p:nvGrpSpPr>
        <p:grpSpPr>
          <a:xfrm>
            <a:off x="708025" y="1931987"/>
            <a:ext cx="6616700" cy="1662112"/>
            <a:chOff x="446" y="1217"/>
            <a:chExt cx="4168" cy="1047"/>
          </a:xfrm>
        </p:grpSpPr>
        <p:sp>
          <p:nvSpPr>
            <p:cNvPr id="1337" name="Google Shape;1337;p60"/>
            <p:cNvSpPr txBox="1"/>
            <p:nvPr/>
          </p:nvSpPr>
          <p:spPr>
            <a:xfrm>
              <a:off x="446" y="1217"/>
              <a:ext cx="2597" cy="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2800"/>
                <a:buFont typeface="Arial"/>
                <a:buNone/>
              </a:pPr>
              <a:r>
                <a:rPr b="1" i="1" lang="en-US" sz="2800" u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Determine the takt time</a:t>
              </a:r>
              <a:endParaRPr/>
            </a:p>
          </p:txBody>
        </p:sp>
        <p:grpSp>
          <p:nvGrpSpPr>
            <p:cNvPr id="1338" name="Google Shape;1338;p60"/>
            <p:cNvGrpSpPr/>
            <p:nvPr/>
          </p:nvGrpSpPr>
          <p:grpSpPr>
            <a:xfrm>
              <a:off x="1145" y="1676"/>
              <a:ext cx="3469" cy="588"/>
              <a:chOff x="1342" y="1620"/>
              <a:chExt cx="3469" cy="588"/>
            </a:xfrm>
          </p:grpSpPr>
          <p:sp>
            <p:nvSpPr>
              <p:cNvPr id="1339" name="Google Shape;1339;p60"/>
              <p:cNvSpPr txBox="1"/>
              <p:nvPr/>
            </p:nvSpPr>
            <p:spPr>
              <a:xfrm>
                <a:off x="1342" y="1785"/>
                <a:ext cx="1124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r>
                  <a:rPr b="1" i="1" lang="en-US" sz="2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Takt time =</a:t>
                </a:r>
                <a:endParaRPr/>
              </a:p>
            </p:txBody>
          </p:sp>
          <p:grpSp>
            <p:nvGrpSpPr>
              <p:cNvPr id="1340" name="Google Shape;1340;p60"/>
              <p:cNvGrpSpPr/>
              <p:nvPr/>
            </p:nvGrpSpPr>
            <p:grpSpPr>
              <a:xfrm>
                <a:off x="2475" y="1620"/>
                <a:ext cx="2336" cy="588"/>
                <a:chOff x="2515" y="1605"/>
                <a:chExt cx="2336" cy="588"/>
              </a:xfrm>
            </p:grpSpPr>
            <p:sp>
              <p:nvSpPr>
                <p:cNvPr id="1341" name="Google Shape;1341;p60"/>
                <p:cNvSpPr txBox="1"/>
                <p:nvPr/>
              </p:nvSpPr>
              <p:spPr>
                <a:xfrm>
                  <a:off x="2515" y="1605"/>
                  <a:ext cx="2334" cy="58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total work time available</a:t>
                  </a:r>
                  <a:endParaRPr/>
                </a:p>
                <a:p>
                  <a:pPr indent="0" lvl="0" marL="0" marR="0" rtl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units required</a:t>
                  </a:r>
                  <a:endParaRPr/>
                </a:p>
              </p:txBody>
            </p:sp>
            <p:cxnSp>
              <p:nvCxnSpPr>
                <p:cNvPr id="1342" name="Google Shape;1342;p60"/>
                <p:cNvCxnSpPr/>
                <p:nvPr/>
              </p:nvCxnSpPr>
              <p:spPr>
                <a:xfrm>
                  <a:off x="2515" y="1915"/>
                  <a:ext cx="2336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</p:grpSp>
      <p:grpSp>
        <p:nvGrpSpPr>
          <p:cNvPr id="1343" name="Google Shape;1343;p60"/>
          <p:cNvGrpSpPr/>
          <p:nvPr/>
        </p:nvGrpSpPr>
        <p:grpSpPr>
          <a:xfrm>
            <a:off x="695325" y="4002087"/>
            <a:ext cx="7531100" cy="2000250"/>
            <a:chOff x="438" y="2521"/>
            <a:chExt cx="4744" cy="1260"/>
          </a:xfrm>
        </p:grpSpPr>
        <p:sp>
          <p:nvSpPr>
            <p:cNvPr id="1344" name="Google Shape;1344;p60"/>
            <p:cNvSpPr txBox="1"/>
            <p:nvPr/>
          </p:nvSpPr>
          <p:spPr>
            <a:xfrm>
              <a:off x="438" y="2521"/>
              <a:ext cx="2557" cy="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2800"/>
                <a:buFont typeface="Arial"/>
                <a:buNone/>
              </a:pPr>
              <a:r>
                <a:rPr b="1" i="1" lang="en-US" sz="2800" u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Determine the number of operators required</a:t>
              </a:r>
              <a:endParaRPr/>
            </a:p>
          </p:txBody>
        </p:sp>
        <p:grpSp>
          <p:nvGrpSpPr>
            <p:cNvPr id="1345" name="Google Shape;1345;p60"/>
            <p:cNvGrpSpPr/>
            <p:nvPr/>
          </p:nvGrpSpPr>
          <p:grpSpPr>
            <a:xfrm>
              <a:off x="577" y="3193"/>
              <a:ext cx="4605" cy="588"/>
              <a:chOff x="630" y="3193"/>
              <a:chExt cx="4605" cy="588"/>
            </a:xfrm>
          </p:grpSpPr>
          <p:sp>
            <p:nvSpPr>
              <p:cNvPr id="1346" name="Google Shape;1346;p60"/>
              <p:cNvSpPr txBox="1"/>
              <p:nvPr/>
            </p:nvSpPr>
            <p:spPr>
              <a:xfrm>
                <a:off x="630" y="3369"/>
                <a:ext cx="1957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r>
                  <a:rPr b="1" i="1" lang="en-US" sz="2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Workers required =</a:t>
                </a:r>
                <a:endParaRPr/>
              </a:p>
            </p:txBody>
          </p:sp>
          <p:grpSp>
            <p:nvGrpSpPr>
              <p:cNvPr id="1347" name="Google Shape;1347;p60"/>
              <p:cNvGrpSpPr/>
              <p:nvPr/>
            </p:nvGrpSpPr>
            <p:grpSpPr>
              <a:xfrm>
                <a:off x="2398" y="3193"/>
                <a:ext cx="2837" cy="588"/>
                <a:chOff x="2350" y="3329"/>
                <a:chExt cx="2837" cy="588"/>
              </a:xfrm>
            </p:grpSpPr>
            <p:sp>
              <p:nvSpPr>
                <p:cNvPr id="1348" name="Google Shape;1348;p60"/>
                <p:cNvSpPr txBox="1"/>
                <p:nvPr/>
              </p:nvSpPr>
              <p:spPr>
                <a:xfrm>
                  <a:off x="2350" y="3329"/>
                  <a:ext cx="2837" cy="58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total operation time required</a:t>
                  </a:r>
                  <a:endParaRPr/>
                </a:p>
                <a:p>
                  <a:pPr indent="0" lvl="0" marL="0" marR="0" rtl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takt time</a:t>
                  </a:r>
                  <a:endParaRPr/>
                </a:p>
              </p:txBody>
            </p:sp>
            <p:cxnSp>
              <p:nvCxnSpPr>
                <p:cNvPr id="1349" name="Google Shape;1349;p60"/>
                <p:cNvCxnSpPr/>
                <p:nvPr/>
              </p:nvCxnSpPr>
              <p:spPr>
                <a:xfrm>
                  <a:off x="2452" y="3656"/>
                  <a:ext cx="2632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</p:grp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/>
          <p:nvPr>
            <p:ph type="title"/>
          </p:nvPr>
        </p:nvSpPr>
        <p:spPr>
          <a:xfrm>
            <a:off x="6858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72" name="Google Shape;72;p7"/>
          <p:cNvSpPr txBox="1"/>
          <p:nvPr>
            <p:ph idx="1" type="body"/>
          </p:nvPr>
        </p:nvSpPr>
        <p:spPr>
          <a:xfrm>
            <a:off x="685800" y="1470025"/>
            <a:ext cx="8034337" cy="157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complete this chapter, you should be able to: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Identify or Define:</a:t>
            </a:r>
            <a:endParaRPr/>
          </a:p>
        </p:txBody>
      </p:sp>
      <p:sp>
        <p:nvSpPr>
          <p:cNvPr id="73" name="Google Shape;73;p7"/>
          <p:cNvSpPr txBox="1"/>
          <p:nvPr/>
        </p:nvSpPr>
        <p:spPr>
          <a:xfrm>
            <a:off x="1352550" y="3390900"/>
            <a:ext cx="6438900" cy="214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Warehouse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Product-oriented layout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Assembly-line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61"/>
          <p:cNvSpPr txBox="1"/>
          <p:nvPr>
            <p:ph type="title"/>
          </p:nvPr>
        </p:nvSpPr>
        <p:spPr>
          <a:xfrm>
            <a:off x="685800" y="355600"/>
            <a:ext cx="7772400" cy="13335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Staffing Work Cells Example</a:t>
            </a:r>
            <a:endParaRPr/>
          </a:p>
        </p:txBody>
      </p:sp>
      <p:sp>
        <p:nvSpPr>
          <p:cNvPr id="1356" name="Google Shape;1356;p61"/>
          <p:cNvSpPr txBox="1"/>
          <p:nvPr/>
        </p:nvSpPr>
        <p:spPr>
          <a:xfrm>
            <a:off x="728662" y="1689100"/>
            <a:ext cx="7172325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600 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Mirrors per day required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Mirror production scheduled for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hours per day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a work balance chart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total operation time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140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seconds</a:t>
            </a:r>
            <a:endParaRPr/>
          </a:p>
        </p:txBody>
      </p:sp>
      <p:grpSp>
        <p:nvGrpSpPr>
          <p:cNvPr id="1357" name="Google Shape;1357;p61"/>
          <p:cNvGrpSpPr/>
          <p:nvPr/>
        </p:nvGrpSpPr>
        <p:grpSpPr>
          <a:xfrm>
            <a:off x="4172743" y="3111500"/>
            <a:ext cx="3848894" cy="3541712"/>
            <a:chOff x="2629" y="1960"/>
            <a:chExt cx="2425" cy="2231"/>
          </a:xfrm>
        </p:grpSpPr>
        <p:sp>
          <p:nvSpPr>
            <p:cNvPr id="1358" name="Google Shape;1358;p61"/>
            <p:cNvSpPr/>
            <p:nvPr/>
          </p:nvSpPr>
          <p:spPr>
            <a:xfrm>
              <a:off x="3120" y="2144"/>
              <a:ext cx="1856" cy="1624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cxnSp>
          <p:nvCxnSpPr>
            <p:cNvPr id="1359" name="Google Shape;1359;p61"/>
            <p:cNvCxnSpPr/>
            <p:nvPr/>
          </p:nvCxnSpPr>
          <p:spPr>
            <a:xfrm>
              <a:off x="3120" y="2403"/>
              <a:ext cx="1859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60" name="Google Shape;1360;p61"/>
            <p:cNvCxnSpPr/>
            <p:nvPr/>
          </p:nvCxnSpPr>
          <p:spPr>
            <a:xfrm>
              <a:off x="3123" y="2685"/>
              <a:ext cx="1859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61" name="Google Shape;1361;p61"/>
            <p:cNvCxnSpPr/>
            <p:nvPr/>
          </p:nvCxnSpPr>
          <p:spPr>
            <a:xfrm>
              <a:off x="3124" y="2950"/>
              <a:ext cx="1859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62" name="Google Shape;1362;p61"/>
            <p:cNvCxnSpPr/>
            <p:nvPr/>
          </p:nvCxnSpPr>
          <p:spPr>
            <a:xfrm>
              <a:off x="3119" y="3219"/>
              <a:ext cx="1859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63" name="Google Shape;1363;p61"/>
            <p:cNvCxnSpPr/>
            <p:nvPr/>
          </p:nvCxnSpPr>
          <p:spPr>
            <a:xfrm>
              <a:off x="3120" y="3494"/>
              <a:ext cx="1859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364" name="Google Shape;1364;p61"/>
            <p:cNvSpPr/>
            <p:nvPr/>
          </p:nvSpPr>
          <p:spPr>
            <a:xfrm>
              <a:off x="3192" y="2405"/>
              <a:ext cx="224" cy="1355"/>
            </a:xfrm>
            <a:prstGeom prst="rect">
              <a:avLst/>
            </a:prstGeom>
            <a:solidFill>
              <a:srgbClr val="2FFF7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365" name="Google Shape;1365;p61"/>
            <p:cNvSpPr/>
            <p:nvPr/>
          </p:nvSpPr>
          <p:spPr>
            <a:xfrm>
              <a:off x="3576" y="2548"/>
              <a:ext cx="224" cy="1215"/>
            </a:xfrm>
            <a:prstGeom prst="rect">
              <a:avLst/>
            </a:prstGeom>
            <a:solidFill>
              <a:srgbClr val="2FFF7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366" name="Google Shape;1366;p61"/>
            <p:cNvSpPr/>
            <p:nvPr/>
          </p:nvSpPr>
          <p:spPr>
            <a:xfrm>
              <a:off x="3940" y="3489"/>
              <a:ext cx="224" cy="274"/>
            </a:xfrm>
            <a:prstGeom prst="rect">
              <a:avLst/>
            </a:prstGeom>
            <a:solidFill>
              <a:srgbClr val="2FFF7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367" name="Google Shape;1367;p61"/>
            <p:cNvSpPr/>
            <p:nvPr/>
          </p:nvSpPr>
          <p:spPr>
            <a:xfrm>
              <a:off x="4306" y="3220"/>
              <a:ext cx="224" cy="544"/>
            </a:xfrm>
            <a:prstGeom prst="rect">
              <a:avLst/>
            </a:prstGeom>
            <a:solidFill>
              <a:srgbClr val="2FFF7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368" name="Google Shape;1368;p61"/>
            <p:cNvSpPr/>
            <p:nvPr/>
          </p:nvSpPr>
          <p:spPr>
            <a:xfrm>
              <a:off x="4674" y="3350"/>
              <a:ext cx="224" cy="417"/>
            </a:xfrm>
            <a:prstGeom prst="rect">
              <a:avLst/>
            </a:prstGeom>
            <a:solidFill>
              <a:srgbClr val="2FFF7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369" name="Google Shape;1369;p61"/>
            <p:cNvSpPr txBox="1"/>
            <p:nvPr/>
          </p:nvSpPr>
          <p:spPr>
            <a:xfrm rot="-5400000">
              <a:off x="2055" y="2869"/>
              <a:ext cx="1339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Standard time required</a:t>
              </a:r>
              <a:endParaRPr/>
            </a:p>
          </p:txBody>
        </p:sp>
        <p:sp>
          <p:nvSpPr>
            <p:cNvPr id="1370" name="Google Shape;1370;p61"/>
            <p:cNvSpPr txBox="1"/>
            <p:nvPr/>
          </p:nvSpPr>
          <p:spPr>
            <a:xfrm>
              <a:off x="3694" y="3999"/>
              <a:ext cx="705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Operations</a:t>
              </a:r>
              <a:endParaRPr/>
            </a:p>
          </p:txBody>
        </p:sp>
        <p:sp>
          <p:nvSpPr>
            <p:cNvPr id="1371" name="Google Shape;1371;p61"/>
            <p:cNvSpPr txBox="1"/>
            <p:nvPr/>
          </p:nvSpPr>
          <p:spPr>
            <a:xfrm>
              <a:off x="3014" y="3771"/>
              <a:ext cx="568" cy="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Assemble</a:t>
              </a:r>
              <a:endParaRPr/>
            </a:p>
          </p:txBody>
        </p:sp>
        <p:sp>
          <p:nvSpPr>
            <p:cNvPr id="1372" name="Google Shape;1372;p61"/>
            <p:cNvSpPr txBox="1"/>
            <p:nvPr/>
          </p:nvSpPr>
          <p:spPr>
            <a:xfrm>
              <a:off x="3514" y="3771"/>
              <a:ext cx="351" cy="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Paint</a:t>
              </a:r>
              <a:endParaRPr/>
            </a:p>
          </p:txBody>
        </p:sp>
        <p:sp>
          <p:nvSpPr>
            <p:cNvPr id="1373" name="Google Shape;1373;p61"/>
            <p:cNvSpPr txBox="1"/>
            <p:nvPr/>
          </p:nvSpPr>
          <p:spPr>
            <a:xfrm>
              <a:off x="3890" y="3771"/>
              <a:ext cx="313" cy="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</a:t>
              </a:r>
              <a:endParaRPr/>
            </a:p>
          </p:txBody>
        </p:sp>
        <p:sp>
          <p:nvSpPr>
            <p:cNvPr id="1374" name="Google Shape;1374;p61"/>
            <p:cNvSpPr txBox="1"/>
            <p:nvPr/>
          </p:nvSpPr>
          <p:spPr>
            <a:xfrm>
              <a:off x="4234" y="3771"/>
              <a:ext cx="367" cy="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Label</a:t>
              </a:r>
              <a:endParaRPr/>
            </a:p>
          </p:txBody>
        </p:sp>
        <p:sp>
          <p:nvSpPr>
            <p:cNvPr id="1375" name="Google Shape;1375;p61"/>
            <p:cNvSpPr txBox="1"/>
            <p:nvPr/>
          </p:nvSpPr>
          <p:spPr>
            <a:xfrm>
              <a:off x="4510" y="3771"/>
              <a:ext cx="543" cy="2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Pack for</a:t>
              </a:r>
              <a:endParaRPr/>
            </a:p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shipment</a:t>
              </a:r>
              <a:endParaRPr/>
            </a:p>
          </p:txBody>
        </p:sp>
        <p:sp>
          <p:nvSpPr>
            <p:cNvPr id="1376" name="Google Shape;1376;p61"/>
            <p:cNvSpPr txBox="1"/>
            <p:nvPr/>
          </p:nvSpPr>
          <p:spPr>
            <a:xfrm>
              <a:off x="2875" y="1960"/>
              <a:ext cx="240" cy="19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  <a:p>
              <a:pPr indent="0" lvl="0" marL="0" marR="0" rtl="0" algn="r">
                <a:lnSpc>
                  <a:spcPct val="19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1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</p:grp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62"/>
          <p:cNvSpPr txBox="1"/>
          <p:nvPr/>
        </p:nvSpPr>
        <p:spPr>
          <a:xfrm>
            <a:off x="739775" y="1693862"/>
            <a:ext cx="7172325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600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Mirrors per day required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Mirror production scheduled for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hours per day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a work balance chart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total operation time =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140 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seconds</a:t>
            </a:r>
            <a:endParaRPr/>
          </a:p>
        </p:txBody>
      </p:sp>
      <p:sp>
        <p:nvSpPr>
          <p:cNvPr id="1383" name="Google Shape;1383;p62"/>
          <p:cNvSpPr txBox="1"/>
          <p:nvPr>
            <p:ph type="title"/>
          </p:nvPr>
        </p:nvSpPr>
        <p:spPr>
          <a:xfrm>
            <a:off x="685800" y="355600"/>
            <a:ext cx="7772400" cy="13335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Staffing Work Cells Example</a:t>
            </a:r>
            <a:endParaRPr/>
          </a:p>
        </p:txBody>
      </p:sp>
      <p:sp>
        <p:nvSpPr>
          <p:cNvPr id="1384" name="Google Shape;1384;p62"/>
          <p:cNvSpPr txBox="1"/>
          <p:nvPr/>
        </p:nvSpPr>
        <p:spPr>
          <a:xfrm>
            <a:off x="1598612" y="3481387"/>
            <a:ext cx="59436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Takt time	=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(8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hrs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60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mins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/ 600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units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.8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mins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48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seconds</a:t>
            </a:r>
            <a:endParaRPr/>
          </a:p>
        </p:txBody>
      </p:sp>
      <p:grpSp>
        <p:nvGrpSpPr>
          <p:cNvPr id="1385" name="Google Shape;1385;p62"/>
          <p:cNvGrpSpPr/>
          <p:nvPr/>
        </p:nvGrpSpPr>
        <p:grpSpPr>
          <a:xfrm>
            <a:off x="857250" y="4543425"/>
            <a:ext cx="7426325" cy="1401762"/>
            <a:chOff x="540" y="2862"/>
            <a:chExt cx="4678" cy="883"/>
          </a:xfrm>
        </p:grpSpPr>
        <p:grpSp>
          <p:nvGrpSpPr>
            <p:cNvPr id="1386" name="Google Shape;1386;p62"/>
            <p:cNvGrpSpPr/>
            <p:nvPr/>
          </p:nvGrpSpPr>
          <p:grpSpPr>
            <a:xfrm>
              <a:off x="540" y="2862"/>
              <a:ext cx="4678" cy="564"/>
              <a:chOff x="558" y="2870"/>
              <a:chExt cx="4678" cy="564"/>
            </a:xfrm>
          </p:grpSpPr>
          <p:sp>
            <p:nvSpPr>
              <p:cNvPr id="1387" name="Google Shape;1387;p62"/>
              <p:cNvSpPr txBox="1"/>
              <p:nvPr/>
            </p:nvSpPr>
            <p:spPr>
              <a:xfrm>
                <a:off x="558" y="3041"/>
                <a:ext cx="1956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r>
                  <a:rPr b="1" i="1" lang="en-US" sz="2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Workers required	=</a:t>
                </a:r>
                <a:endParaRPr/>
              </a:p>
            </p:txBody>
          </p:sp>
          <p:grpSp>
            <p:nvGrpSpPr>
              <p:cNvPr id="1388" name="Google Shape;1388;p62"/>
              <p:cNvGrpSpPr/>
              <p:nvPr/>
            </p:nvGrpSpPr>
            <p:grpSpPr>
              <a:xfrm>
                <a:off x="2519" y="2870"/>
                <a:ext cx="2717" cy="564"/>
                <a:chOff x="2575" y="2918"/>
                <a:chExt cx="2717" cy="564"/>
              </a:xfrm>
            </p:grpSpPr>
            <p:sp>
              <p:nvSpPr>
                <p:cNvPr id="1389" name="Google Shape;1389;p62"/>
                <p:cNvSpPr txBox="1"/>
                <p:nvPr/>
              </p:nvSpPr>
              <p:spPr>
                <a:xfrm>
                  <a:off x="2575" y="2918"/>
                  <a:ext cx="2717" cy="56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total operation time required</a:t>
                  </a:r>
                  <a:endParaRPr/>
                </a:p>
                <a:p>
                  <a:pPr indent="0" lvl="0" marL="0" marR="0" rtl="0" algn="ctr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takt time</a:t>
                  </a:r>
                  <a:endParaRPr/>
                </a:p>
              </p:txBody>
            </p:sp>
            <p:cxnSp>
              <p:nvCxnSpPr>
                <p:cNvPr id="1390" name="Google Shape;1390;p62"/>
                <p:cNvCxnSpPr/>
                <p:nvPr/>
              </p:nvCxnSpPr>
              <p:spPr>
                <a:xfrm>
                  <a:off x="2614" y="3224"/>
                  <a:ext cx="264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  <p:sp>
          <p:nvSpPr>
            <p:cNvPr id="1391" name="Google Shape;1391;p62"/>
            <p:cNvSpPr txBox="1"/>
            <p:nvPr/>
          </p:nvSpPr>
          <p:spPr>
            <a:xfrm>
              <a:off x="2270" y="3457"/>
              <a:ext cx="1567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i="0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140 / 48 = 2.91</a:t>
              </a:r>
              <a:endParaRPr/>
            </a:p>
          </p:txBody>
        </p:sp>
      </p:grp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63"/>
          <p:cNvSpPr txBox="1"/>
          <p:nvPr>
            <p:ph type="title"/>
          </p:nvPr>
        </p:nvSpPr>
        <p:spPr>
          <a:xfrm>
            <a:off x="685800" y="609600"/>
            <a:ext cx="7772400" cy="9144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Work Balance Charts</a:t>
            </a:r>
            <a:endParaRPr/>
          </a:p>
        </p:txBody>
      </p:sp>
      <p:sp>
        <p:nvSpPr>
          <p:cNvPr id="1398" name="Google Shape;1398;p63"/>
          <p:cNvSpPr txBox="1"/>
          <p:nvPr>
            <p:ph idx="1" type="body"/>
          </p:nvPr>
        </p:nvSpPr>
        <p:spPr>
          <a:xfrm>
            <a:off x="819150" y="1912937"/>
            <a:ext cx="7505700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evaluating operation times in work cells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help identify bottleneck operations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Flexible, cross-trained employees can help address labor bottlenecks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Machine bottlenecks may require other approaches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64"/>
          <p:cNvSpPr txBox="1"/>
          <p:nvPr>
            <p:ph idx="4294967295" type="title"/>
          </p:nvPr>
        </p:nvSpPr>
        <p:spPr>
          <a:xfrm>
            <a:off x="685800" y="368300"/>
            <a:ext cx="7772400" cy="13081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Focused Work Center and Focused Factory</a:t>
            </a:r>
            <a:endParaRPr/>
          </a:p>
        </p:txBody>
      </p:sp>
      <p:sp>
        <p:nvSpPr>
          <p:cNvPr id="1405" name="Google Shape;1405;p64"/>
          <p:cNvSpPr txBox="1"/>
          <p:nvPr/>
        </p:nvSpPr>
        <p:spPr>
          <a:xfrm>
            <a:off x="681037" y="2008187"/>
            <a:ext cx="7780337" cy="4244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Focused Work Center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a large family of similar products that have a large and stable demand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Moves production from a general-purpose, process-oriented facility to a large work cell</a:t>
            </a:r>
            <a:endParaRPr b="1" i="1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Focused Factory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focused work cell in a separate facility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be focused by product line, layout, quality, new product introduction, flexibility, or other requirements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65"/>
          <p:cNvSpPr txBox="1"/>
          <p:nvPr>
            <p:ph idx="4294967295" type="title"/>
          </p:nvPr>
        </p:nvSpPr>
        <p:spPr>
          <a:xfrm>
            <a:off x="685800" y="368300"/>
            <a:ext cx="7772400" cy="13081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Focused Work Center and Focused Factory</a:t>
            </a:r>
            <a:endParaRPr/>
          </a:p>
        </p:txBody>
      </p:sp>
      <p:sp>
        <p:nvSpPr>
          <p:cNvPr id="1412" name="Google Shape;1412;p65"/>
          <p:cNvSpPr txBox="1"/>
          <p:nvPr/>
        </p:nvSpPr>
        <p:spPr>
          <a:xfrm>
            <a:off x="7337425" y="6397625"/>
            <a:ext cx="10541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9.2</a:t>
            </a:r>
            <a:endParaRPr/>
          </a:p>
        </p:txBody>
      </p:sp>
      <p:graphicFrame>
        <p:nvGraphicFramePr>
          <p:cNvPr id="1413" name="Google Shape;1413;p65"/>
          <p:cNvGraphicFramePr/>
          <p:nvPr/>
        </p:nvGraphicFramePr>
        <p:xfrm>
          <a:off x="698500" y="1917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2552700"/>
                <a:gridCol w="2603500"/>
                <a:gridCol w="2616200"/>
              </a:tblGrid>
              <a:tr h="42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 Cell</a:t>
                      </a:r>
                      <a:endParaRPr/>
                    </a:p>
                  </a:txBody>
                  <a:tcPr marT="102875" marB="102875" marR="91450" marL="91450" anchor="ctr" anchorCtr="1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Focused Work Center</a:t>
                      </a:r>
                      <a:endParaRPr/>
                    </a:p>
                  </a:txBody>
                  <a:tcPr marT="102875" marB="102875" marR="91450" marL="91450" anchor="ctr" anchorCtr="1"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Focused Factory</a:t>
                      </a:r>
                      <a:endParaRPr/>
                    </a:p>
                  </a:txBody>
                  <a:tcPr marT="102875" marB="102875" marR="91450" marL="91450" anchor="ctr" anchorCtr="1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2075"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work cell is a temporary product-oriented arrangement of machines and personnel in what is ordinarily a process-oriented facility.</a:t>
                      </a:r>
                      <a:endParaRPr/>
                    </a:p>
                  </a:txBody>
                  <a:tcPr marT="102875" marB="10287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focused work center is a permanent product-oriented arrangement of machines and personnel in what is ordinarily a process-oriented facility.</a:t>
                      </a:r>
                      <a:endParaRPr/>
                    </a:p>
                  </a:txBody>
                  <a:tcPr marT="102875" marB="102875" marR="91450" marL="91450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focused factory is a permanent facility to produce a product or component in a product-oriented facility. Many focused factories currently being built were originally part of a process-oriented facility.</a:t>
                      </a:r>
                      <a:endParaRPr/>
                    </a:p>
                  </a:txBody>
                  <a:tcPr marT="102875" marB="10287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308100"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Example: A job shop with machinery and personnel; rearranged to produce 300 unique control panels.</a:t>
                      </a:r>
                      <a:endParaRPr/>
                    </a:p>
                  </a:txBody>
                  <a:tcPr marT="102875" marB="10287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Example: Pipe bracket manufacturing at a shipyard.</a:t>
                      </a:r>
                      <a:endParaRPr/>
                    </a:p>
                  </a:txBody>
                  <a:tcPr marT="102875" marB="102875" marR="91450" marL="91450"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0500" lvl="0" marL="19050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en-US" sz="16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Example: A plant to produce window mechanism for automobiles.</a:t>
                      </a:r>
                      <a:endParaRPr/>
                    </a:p>
                  </a:txBody>
                  <a:tcPr marT="102875" marB="10287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66"/>
          <p:cNvSpPr txBox="1"/>
          <p:nvPr>
            <p:ph idx="4294967295" type="title"/>
          </p:nvPr>
        </p:nvSpPr>
        <p:spPr>
          <a:xfrm>
            <a:off x="698500" y="457200"/>
            <a:ext cx="7772400" cy="13716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Repetitive and Product-Oriented Layout</a:t>
            </a:r>
            <a:endParaRPr/>
          </a:p>
        </p:txBody>
      </p:sp>
      <p:sp>
        <p:nvSpPr>
          <p:cNvPr id="1420" name="Google Shape;1420;p66"/>
          <p:cNvSpPr txBox="1"/>
          <p:nvPr/>
        </p:nvSpPr>
        <p:spPr>
          <a:xfrm>
            <a:off x="733425" y="3114675"/>
            <a:ext cx="7677150" cy="315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is adequate for high equipment utilization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demand is stable enough to justify high investment in specialized equipment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is standardized or approaching a phase of life cycle that justifies investment 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Supplies of raw materials and components are adequate and of uniform quality</a:t>
            </a:r>
            <a:endParaRPr/>
          </a:p>
        </p:txBody>
      </p:sp>
      <p:sp>
        <p:nvSpPr>
          <p:cNvPr id="1421" name="Google Shape;1421;p66"/>
          <p:cNvSpPr txBox="1"/>
          <p:nvPr/>
        </p:nvSpPr>
        <p:spPr>
          <a:xfrm>
            <a:off x="682625" y="2033587"/>
            <a:ext cx="7793037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1" i="1" lang="en-US" sz="28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Organized around products or families of similar high-volume, low-variety products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67"/>
          <p:cNvSpPr txBox="1"/>
          <p:nvPr>
            <p:ph idx="4294967295" type="title"/>
          </p:nvPr>
        </p:nvSpPr>
        <p:spPr>
          <a:xfrm>
            <a:off x="6985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Product-Oriented Layouts</a:t>
            </a:r>
            <a:endParaRPr/>
          </a:p>
        </p:txBody>
      </p:sp>
      <p:sp>
        <p:nvSpPr>
          <p:cNvPr id="1428" name="Google Shape;1428;p67"/>
          <p:cNvSpPr txBox="1"/>
          <p:nvPr/>
        </p:nvSpPr>
        <p:spPr>
          <a:xfrm>
            <a:off x="730250" y="1417637"/>
            <a:ext cx="7683500" cy="402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Fabrication line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Builds components on a series of machines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Machine-paced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 mechanical or engineering changes to balance</a:t>
            </a:r>
            <a:endParaRPr/>
          </a:p>
          <a:p>
            <a:pPr indent="-381000" lvl="0" marL="381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Assembly line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Puts fabricated parts together at a series of workstations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Paced by work tasks</a:t>
            </a:r>
            <a:endParaRPr/>
          </a:p>
          <a:p>
            <a:pPr indent="-381000" lvl="1" marL="10541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🗹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Balanced by moving tasks</a:t>
            </a:r>
            <a:endParaRPr/>
          </a:p>
        </p:txBody>
      </p:sp>
      <p:sp>
        <p:nvSpPr>
          <p:cNvPr id="1429" name="Google Shape;1429;p67"/>
          <p:cNvSpPr txBox="1"/>
          <p:nvPr/>
        </p:nvSpPr>
        <p:spPr>
          <a:xfrm>
            <a:off x="687387" y="5602287"/>
            <a:ext cx="7769225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 types of lines must be balanced so that the time to perform the work at each station is the same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68"/>
          <p:cNvSpPr txBox="1"/>
          <p:nvPr>
            <p:ph idx="4294967295" type="title"/>
          </p:nvPr>
        </p:nvSpPr>
        <p:spPr>
          <a:xfrm>
            <a:off x="6985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Product-Oriented Layouts</a:t>
            </a:r>
            <a:endParaRPr/>
          </a:p>
        </p:txBody>
      </p:sp>
      <p:grpSp>
        <p:nvGrpSpPr>
          <p:cNvPr id="1436" name="Google Shape;1436;p68"/>
          <p:cNvGrpSpPr/>
          <p:nvPr/>
        </p:nvGrpSpPr>
        <p:grpSpPr>
          <a:xfrm>
            <a:off x="885825" y="1385887"/>
            <a:ext cx="6843712" cy="2617787"/>
            <a:chOff x="558" y="873"/>
            <a:chExt cx="4311" cy="1649"/>
          </a:xfrm>
        </p:grpSpPr>
        <p:sp>
          <p:nvSpPr>
            <p:cNvPr id="1437" name="Google Shape;1437;p68"/>
            <p:cNvSpPr txBox="1"/>
            <p:nvPr/>
          </p:nvSpPr>
          <p:spPr>
            <a:xfrm>
              <a:off x="861" y="1197"/>
              <a:ext cx="4008" cy="1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57200" lvl="0" marL="4572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Low variable cost per unit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Low material handling costs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Reduced work-in-process inventories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Easier training and supervision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Rapid throughput</a:t>
              </a:r>
              <a:endParaRPr/>
            </a:p>
          </p:txBody>
        </p:sp>
        <p:sp>
          <p:nvSpPr>
            <p:cNvPr id="1438" name="Google Shape;1438;p68"/>
            <p:cNvSpPr txBox="1"/>
            <p:nvPr/>
          </p:nvSpPr>
          <p:spPr>
            <a:xfrm>
              <a:off x="558" y="873"/>
              <a:ext cx="1389" cy="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2800"/>
                <a:buFont typeface="Arial"/>
                <a:buNone/>
              </a:pPr>
              <a:r>
                <a:rPr b="1" i="1" lang="en-US" sz="2800" u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Advantages</a:t>
              </a:r>
              <a:endParaRPr/>
            </a:p>
          </p:txBody>
        </p:sp>
      </p:grpSp>
      <p:grpSp>
        <p:nvGrpSpPr>
          <p:cNvPr id="1439" name="Google Shape;1439;p68"/>
          <p:cNvGrpSpPr/>
          <p:nvPr/>
        </p:nvGrpSpPr>
        <p:grpSpPr>
          <a:xfrm>
            <a:off x="873125" y="4065587"/>
            <a:ext cx="7564437" cy="2427287"/>
            <a:chOff x="550" y="2561"/>
            <a:chExt cx="4765" cy="1529"/>
          </a:xfrm>
        </p:grpSpPr>
        <p:sp>
          <p:nvSpPr>
            <p:cNvPr id="1440" name="Google Shape;1440;p68"/>
            <p:cNvSpPr txBox="1"/>
            <p:nvPr/>
          </p:nvSpPr>
          <p:spPr>
            <a:xfrm>
              <a:off x="861" y="2881"/>
              <a:ext cx="4454" cy="12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57200" lvl="0" marL="4572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High volume is required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Work stoppage at any point ties up the whole operation</a:t>
              </a:r>
              <a:endParaRPr/>
            </a:p>
            <a:p>
              <a:pPr indent="-457200" lvl="0" marL="45720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"/>
                <a:buAutoNum type="arabicPeriod"/>
              </a:pPr>
              <a:r>
                <a:rPr b="1" i="1" lang="en-US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Lack of flexibility in product or production rates</a:t>
              </a:r>
              <a:endParaRPr/>
            </a:p>
          </p:txBody>
        </p:sp>
        <p:sp>
          <p:nvSpPr>
            <p:cNvPr id="1441" name="Google Shape;1441;p68"/>
            <p:cNvSpPr txBox="1"/>
            <p:nvPr/>
          </p:nvSpPr>
          <p:spPr>
            <a:xfrm>
              <a:off x="550" y="2561"/>
              <a:ext cx="1701" cy="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2800"/>
                <a:buFont typeface="Arial"/>
                <a:buNone/>
              </a:pPr>
              <a:r>
                <a:rPr b="1" i="1" lang="en-US" sz="2800" u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Disadvantages</a:t>
              </a: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69"/>
          <p:cNvSpPr txBox="1"/>
          <p:nvPr>
            <p:ph idx="4294967295" type="title"/>
          </p:nvPr>
        </p:nvSpPr>
        <p:spPr>
          <a:xfrm>
            <a:off x="6985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Assembly-Line Balancing</a:t>
            </a:r>
            <a:endParaRPr/>
          </a:p>
        </p:txBody>
      </p:sp>
      <p:sp>
        <p:nvSpPr>
          <p:cNvPr id="1448" name="Google Shape;1448;p69"/>
          <p:cNvSpPr txBox="1"/>
          <p:nvPr/>
        </p:nvSpPr>
        <p:spPr>
          <a:xfrm>
            <a:off x="933450" y="1646237"/>
            <a:ext cx="7277100" cy="426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 is to minimize the imbalance between machines or personnel while meeting required output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Starts with the precedence relationships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cycle time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Calculate theoretical minimum number of workstations</a:t>
            </a:r>
            <a:endParaRPr/>
          </a:p>
          <a:p>
            <a:pPr indent="-457200" lvl="1" marL="11303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AutoNum type="arabicPeriod"/>
            </a:pP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 the line by assigning specific tasks to workstations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70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grpSp>
        <p:nvGrpSpPr>
          <p:cNvPr id="1455" name="Google Shape;1455;p70"/>
          <p:cNvGrpSpPr/>
          <p:nvPr/>
        </p:nvGrpSpPr>
        <p:grpSpPr>
          <a:xfrm>
            <a:off x="4533900" y="2798762"/>
            <a:ext cx="2971800" cy="1258887"/>
            <a:chOff x="3232" y="1763"/>
            <a:chExt cx="1872" cy="793"/>
          </a:xfrm>
        </p:grpSpPr>
        <p:sp>
          <p:nvSpPr>
            <p:cNvPr id="1456" name="Google Shape;1456;p70"/>
            <p:cNvSpPr txBox="1"/>
            <p:nvPr/>
          </p:nvSpPr>
          <p:spPr>
            <a:xfrm>
              <a:off x="3870" y="1763"/>
              <a:ext cx="1234" cy="7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1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means that tasks B and E cannot be done until task A has been completed</a:t>
              </a:r>
              <a:endParaRPr/>
            </a:p>
          </p:txBody>
        </p:sp>
        <p:cxnSp>
          <p:nvCxnSpPr>
            <p:cNvPr id="1457" name="Google Shape;1457;p70"/>
            <p:cNvCxnSpPr/>
            <p:nvPr/>
          </p:nvCxnSpPr>
          <p:spPr>
            <a:xfrm rot="10800000">
              <a:off x="3232" y="1888"/>
              <a:ext cx="632" cy="272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1458" name="Google Shape;1458;p70"/>
            <p:cNvCxnSpPr/>
            <p:nvPr/>
          </p:nvCxnSpPr>
          <p:spPr>
            <a:xfrm flipH="1">
              <a:off x="3232" y="2160"/>
              <a:ext cx="640" cy="264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</p:grpSp>
      <p:grpSp>
        <p:nvGrpSpPr>
          <p:cNvPr id="1459" name="Google Shape;1459;p70"/>
          <p:cNvGrpSpPr/>
          <p:nvPr/>
        </p:nvGrpSpPr>
        <p:grpSpPr>
          <a:xfrm>
            <a:off x="442912" y="1598612"/>
            <a:ext cx="4976812" cy="4064000"/>
            <a:chOff x="279" y="1007"/>
            <a:chExt cx="3135" cy="2560"/>
          </a:xfrm>
        </p:grpSpPr>
        <p:sp>
          <p:nvSpPr>
            <p:cNvPr id="1460" name="Google Shape;1460;p70"/>
            <p:cNvSpPr txBox="1"/>
            <p:nvPr/>
          </p:nvSpPr>
          <p:spPr>
            <a:xfrm>
              <a:off x="287" y="1007"/>
              <a:ext cx="3127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461" name="Google Shape;1461;p70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462" name="Google Shape;1462;p70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63" name="Google Shape;1463;p70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/>
          <p:nvPr>
            <p:ph type="title"/>
          </p:nvPr>
        </p:nvSpPr>
        <p:spPr>
          <a:xfrm>
            <a:off x="685800" y="457200"/>
            <a:ext cx="7772400" cy="8382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80" name="Google Shape;80;p8"/>
          <p:cNvSpPr txBox="1"/>
          <p:nvPr>
            <p:ph idx="1" type="body"/>
          </p:nvPr>
        </p:nvSpPr>
        <p:spPr>
          <a:xfrm>
            <a:off x="685800" y="1470025"/>
            <a:ext cx="8034337" cy="157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complete this chapter, you should be able to: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Describe or Explain:</a:t>
            </a:r>
            <a:endParaRPr/>
          </a:p>
        </p:txBody>
      </p:sp>
      <p:sp>
        <p:nvSpPr>
          <p:cNvPr id="81" name="Google Shape;81;p8"/>
          <p:cNvSpPr txBox="1"/>
          <p:nvPr/>
        </p:nvSpPr>
        <p:spPr>
          <a:xfrm>
            <a:off x="990600" y="3136900"/>
            <a:ext cx="7150100" cy="1800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achieve a good layout for the process facility</a:t>
            </a:r>
            <a:endParaRPr/>
          </a:p>
          <a:p>
            <a:pPr indent="-482600" lvl="0" marL="482600" marR="0" rtl="0" algn="l">
              <a:lnSpc>
                <a:spcPct val="9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🗹"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balance production flow in a repetitive or product-oriented facility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71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grpSp>
        <p:nvGrpSpPr>
          <p:cNvPr id="1470" name="Google Shape;1470;p71"/>
          <p:cNvGrpSpPr/>
          <p:nvPr/>
        </p:nvGrpSpPr>
        <p:grpSpPr>
          <a:xfrm>
            <a:off x="442912" y="1598612"/>
            <a:ext cx="4976812" cy="4064000"/>
            <a:chOff x="279" y="1007"/>
            <a:chExt cx="3135" cy="2560"/>
          </a:xfrm>
        </p:grpSpPr>
        <p:sp>
          <p:nvSpPr>
            <p:cNvPr id="1471" name="Google Shape;1471;p71"/>
            <p:cNvSpPr txBox="1"/>
            <p:nvPr/>
          </p:nvSpPr>
          <p:spPr>
            <a:xfrm>
              <a:off x="287" y="1007"/>
              <a:ext cx="3127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472" name="Google Shape;1472;p71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473" name="Google Shape;1473;p71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74" name="Google Shape;1474;p71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grpSp>
        <p:nvGrpSpPr>
          <p:cNvPr id="1475" name="Google Shape;1475;p71"/>
          <p:cNvGrpSpPr/>
          <p:nvPr/>
        </p:nvGrpSpPr>
        <p:grpSpPr>
          <a:xfrm>
            <a:off x="7359650" y="4978400"/>
            <a:ext cx="1174750" cy="952500"/>
            <a:chOff x="4756" y="2304"/>
            <a:chExt cx="740" cy="600"/>
          </a:xfrm>
        </p:grpSpPr>
        <p:cxnSp>
          <p:nvCxnSpPr>
            <p:cNvPr id="1476" name="Google Shape;1476;p71"/>
            <p:cNvCxnSpPr/>
            <p:nvPr/>
          </p:nvCxnSpPr>
          <p:spPr>
            <a:xfrm>
              <a:off x="5144" y="2304"/>
              <a:ext cx="152" cy="264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1477" name="Google Shape;1477;p71"/>
            <p:cNvCxnSpPr/>
            <p:nvPr/>
          </p:nvCxnSpPr>
          <p:spPr>
            <a:xfrm flipH="1" rot="10800000">
              <a:off x="4756" y="2728"/>
              <a:ext cx="480" cy="176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478" name="Google Shape;1478;p71"/>
            <p:cNvGrpSpPr/>
            <p:nvPr/>
          </p:nvGrpSpPr>
          <p:grpSpPr>
            <a:xfrm>
              <a:off x="5240" y="2556"/>
              <a:ext cx="256" cy="256"/>
              <a:chOff x="5616" y="2396"/>
              <a:chExt cx="256" cy="256"/>
            </a:xfrm>
          </p:grpSpPr>
          <p:sp>
            <p:nvSpPr>
              <p:cNvPr id="1479" name="Google Shape;1479;p71"/>
              <p:cNvSpPr/>
              <p:nvPr/>
            </p:nvSpPr>
            <p:spPr>
              <a:xfrm>
                <a:off x="5616" y="2396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480" name="Google Shape;1480;p71"/>
              <p:cNvSpPr txBox="1"/>
              <p:nvPr/>
            </p:nvSpPr>
            <p:spPr>
              <a:xfrm>
                <a:off x="5660" y="2418"/>
                <a:ext cx="152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</a:t>
                </a:r>
                <a:endParaRPr/>
              </a:p>
            </p:txBody>
          </p:sp>
        </p:grpSp>
      </p:grpSp>
      <p:grpSp>
        <p:nvGrpSpPr>
          <p:cNvPr id="1481" name="Google Shape;1481;p71"/>
          <p:cNvGrpSpPr/>
          <p:nvPr/>
        </p:nvGrpSpPr>
        <p:grpSpPr>
          <a:xfrm>
            <a:off x="7226300" y="4772025"/>
            <a:ext cx="927100" cy="406400"/>
            <a:chOff x="4672" y="2174"/>
            <a:chExt cx="584" cy="256"/>
          </a:xfrm>
        </p:grpSpPr>
        <p:cxnSp>
          <p:nvCxnSpPr>
            <p:cNvPr id="1482" name="Google Shape;1482;p71"/>
            <p:cNvCxnSpPr/>
            <p:nvPr/>
          </p:nvCxnSpPr>
          <p:spPr>
            <a:xfrm flipH="1" rot="10800000">
              <a:off x="4672" y="2294"/>
              <a:ext cx="320" cy="16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483" name="Google Shape;1483;p71"/>
            <p:cNvGrpSpPr/>
            <p:nvPr/>
          </p:nvGrpSpPr>
          <p:grpSpPr>
            <a:xfrm>
              <a:off x="5000" y="2174"/>
              <a:ext cx="256" cy="256"/>
              <a:chOff x="5184" y="2164"/>
              <a:chExt cx="256" cy="256"/>
            </a:xfrm>
          </p:grpSpPr>
          <p:sp>
            <p:nvSpPr>
              <p:cNvPr id="1484" name="Google Shape;1484;p71"/>
              <p:cNvSpPr/>
              <p:nvPr/>
            </p:nvSpPr>
            <p:spPr>
              <a:xfrm>
                <a:off x="5184" y="2164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485" name="Google Shape;1485;p71"/>
              <p:cNvSpPr txBox="1"/>
              <p:nvPr/>
            </p:nvSpPr>
            <p:spPr>
              <a:xfrm>
                <a:off x="5196" y="2182"/>
                <a:ext cx="216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</a:t>
                </a:r>
                <a:endParaRPr/>
              </a:p>
            </p:txBody>
          </p:sp>
        </p:grpSp>
      </p:grpSp>
      <p:grpSp>
        <p:nvGrpSpPr>
          <p:cNvPr id="1486" name="Google Shape;1486;p71"/>
          <p:cNvGrpSpPr/>
          <p:nvPr/>
        </p:nvGrpSpPr>
        <p:grpSpPr>
          <a:xfrm>
            <a:off x="6470650" y="4470400"/>
            <a:ext cx="946150" cy="1016000"/>
            <a:chOff x="4196" y="1984"/>
            <a:chExt cx="596" cy="640"/>
          </a:xfrm>
        </p:grpSpPr>
        <p:cxnSp>
          <p:nvCxnSpPr>
            <p:cNvPr id="1487" name="Google Shape;1487;p71"/>
            <p:cNvCxnSpPr/>
            <p:nvPr/>
          </p:nvCxnSpPr>
          <p:spPr>
            <a:xfrm flipH="1" rot="10800000">
              <a:off x="4196" y="2368"/>
              <a:ext cx="360" cy="256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1488" name="Google Shape;1488;p71"/>
            <p:cNvCxnSpPr/>
            <p:nvPr/>
          </p:nvCxnSpPr>
          <p:spPr>
            <a:xfrm>
              <a:off x="4228" y="1984"/>
              <a:ext cx="312" cy="224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489" name="Google Shape;1489;p71"/>
            <p:cNvGrpSpPr/>
            <p:nvPr/>
          </p:nvGrpSpPr>
          <p:grpSpPr>
            <a:xfrm>
              <a:off x="4536" y="2174"/>
              <a:ext cx="256" cy="256"/>
              <a:chOff x="4688" y="2164"/>
              <a:chExt cx="256" cy="256"/>
            </a:xfrm>
          </p:grpSpPr>
          <p:sp>
            <p:nvSpPr>
              <p:cNvPr id="1490" name="Google Shape;1490;p71"/>
              <p:cNvSpPr/>
              <p:nvPr/>
            </p:nvSpPr>
            <p:spPr>
              <a:xfrm>
                <a:off x="4688" y="2164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491" name="Google Shape;1491;p71"/>
              <p:cNvSpPr txBox="1"/>
              <p:nvPr/>
            </p:nvSpPr>
            <p:spPr>
              <a:xfrm>
                <a:off x="4711" y="2190"/>
                <a:ext cx="194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</a:t>
                </a:r>
                <a:endParaRPr/>
              </a:p>
            </p:txBody>
          </p:sp>
        </p:grpSp>
      </p:grpSp>
      <p:grpSp>
        <p:nvGrpSpPr>
          <p:cNvPr id="1492" name="Google Shape;1492;p71"/>
          <p:cNvGrpSpPr/>
          <p:nvPr/>
        </p:nvGrpSpPr>
        <p:grpSpPr>
          <a:xfrm>
            <a:off x="5772150" y="4273550"/>
            <a:ext cx="908050" cy="1422400"/>
            <a:chOff x="3756" y="1860"/>
            <a:chExt cx="572" cy="896"/>
          </a:xfrm>
        </p:grpSpPr>
        <p:grpSp>
          <p:nvGrpSpPr>
            <p:cNvPr id="1493" name="Google Shape;1493;p71"/>
            <p:cNvGrpSpPr/>
            <p:nvPr/>
          </p:nvGrpSpPr>
          <p:grpSpPr>
            <a:xfrm>
              <a:off x="4072" y="1860"/>
              <a:ext cx="256" cy="256"/>
              <a:chOff x="4192" y="1948"/>
              <a:chExt cx="256" cy="256"/>
            </a:xfrm>
          </p:grpSpPr>
          <p:sp>
            <p:nvSpPr>
              <p:cNvPr id="1494" name="Google Shape;1494;p71"/>
              <p:cNvSpPr/>
              <p:nvPr/>
            </p:nvSpPr>
            <p:spPr>
              <a:xfrm>
                <a:off x="4192" y="1948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495" name="Google Shape;1495;p71"/>
              <p:cNvSpPr txBox="1"/>
              <p:nvPr/>
            </p:nvSpPr>
            <p:spPr>
              <a:xfrm>
                <a:off x="4216" y="1970"/>
                <a:ext cx="20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</p:grpSp>
        <p:cxnSp>
          <p:nvCxnSpPr>
            <p:cNvPr id="1496" name="Google Shape;1496;p71"/>
            <p:cNvCxnSpPr/>
            <p:nvPr/>
          </p:nvCxnSpPr>
          <p:spPr>
            <a:xfrm>
              <a:off x="3792" y="2304"/>
              <a:ext cx="312" cy="24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cxnSp>
          <p:nvCxnSpPr>
            <p:cNvPr id="1497" name="Google Shape;1497;p71"/>
            <p:cNvCxnSpPr/>
            <p:nvPr/>
          </p:nvCxnSpPr>
          <p:spPr>
            <a:xfrm flipH="1" rot="10800000">
              <a:off x="3756" y="2040"/>
              <a:ext cx="328" cy="272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498" name="Google Shape;1498;p71"/>
            <p:cNvGrpSpPr/>
            <p:nvPr/>
          </p:nvGrpSpPr>
          <p:grpSpPr>
            <a:xfrm>
              <a:off x="4072" y="2500"/>
              <a:ext cx="256" cy="256"/>
              <a:chOff x="4192" y="2380"/>
              <a:chExt cx="256" cy="256"/>
            </a:xfrm>
          </p:grpSpPr>
          <p:sp>
            <p:nvSpPr>
              <p:cNvPr id="1499" name="Google Shape;1499;p71"/>
              <p:cNvSpPr/>
              <p:nvPr/>
            </p:nvSpPr>
            <p:spPr>
              <a:xfrm>
                <a:off x="4192" y="2380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500" name="Google Shape;1500;p71"/>
              <p:cNvSpPr txBox="1"/>
              <p:nvPr/>
            </p:nvSpPr>
            <p:spPr>
              <a:xfrm>
                <a:off x="4216" y="2402"/>
                <a:ext cx="20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/>
              </a:p>
            </p:txBody>
          </p:sp>
        </p:grpSp>
      </p:grpSp>
      <p:grpSp>
        <p:nvGrpSpPr>
          <p:cNvPr id="1501" name="Google Shape;1501;p71"/>
          <p:cNvGrpSpPr/>
          <p:nvPr/>
        </p:nvGrpSpPr>
        <p:grpSpPr>
          <a:xfrm>
            <a:off x="5943600" y="5721350"/>
            <a:ext cx="1600200" cy="406400"/>
            <a:chOff x="3864" y="2772"/>
            <a:chExt cx="1008" cy="256"/>
          </a:xfrm>
        </p:grpSpPr>
        <p:cxnSp>
          <p:nvCxnSpPr>
            <p:cNvPr id="1502" name="Google Shape;1502;p71"/>
            <p:cNvCxnSpPr/>
            <p:nvPr/>
          </p:nvCxnSpPr>
          <p:spPr>
            <a:xfrm>
              <a:off x="3864" y="2904"/>
              <a:ext cx="744" cy="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503" name="Google Shape;1503;p71"/>
            <p:cNvGrpSpPr/>
            <p:nvPr/>
          </p:nvGrpSpPr>
          <p:grpSpPr>
            <a:xfrm>
              <a:off x="4616" y="2772"/>
              <a:ext cx="256" cy="256"/>
              <a:chOff x="4872" y="2676"/>
              <a:chExt cx="256" cy="256"/>
            </a:xfrm>
          </p:grpSpPr>
          <p:sp>
            <p:nvSpPr>
              <p:cNvPr id="1504" name="Google Shape;1504;p71"/>
              <p:cNvSpPr/>
              <p:nvPr/>
            </p:nvSpPr>
            <p:spPr>
              <a:xfrm>
                <a:off x="4872" y="2676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505" name="Google Shape;1505;p71"/>
              <p:cNvSpPr txBox="1"/>
              <p:nvPr/>
            </p:nvSpPr>
            <p:spPr>
              <a:xfrm>
                <a:off x="4888" y="2698"/>
                <a:ext cx="20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H</a:t>
                </a:r>
                <a:endParaRPr/>
              </a:p>
            </p:txBody>
          </p:sp>
        </p:grpSp>
      </p:grpSp>
      <p:grpSp>
        <p:nvGrpSpPr>
          <p:cNvPr id="1506" name="Google Shape;1506;p71"/>
          <p:cNvGrpSpPr/>
          <p:nvPr/>
        </p:nvGrpSpPr>
        <p:grpSpPr>
          <a:xfrm>
            <a:off x="4991100" y="4772025"/>
            <a:ext cx="1155700" cy="1355725"/>
            <a:chOff x="3144" y="3006"/>
            <a:chExt cx="728" cy="854"/>
          </a:xfrm>
        </p:grpSpPr>
        <p:cxnSp>
          <p:nvCxnSpPr>
            <p:cNvPr id="1507" name="Google Shape;1507;p71"/>
            <p:cNvCxnSpPr/>
            <p:nvPr/>
          </p:nvCxnSpPr>
          <p:spPr>
            <a:xfrm>
              <a:off x="3144" y="3134"/>
              <a:ext cx="368" cy="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miter lim="800000"/>
              <a:headEnd len="med" w="med" type="none"/>
              <a:tailEnd len="sm" w="sm" type="triangle"/>
            </a:ln>
          </p:spPr>
        </p:cxnSp>
        <p:grpSp>
          <p:nvGrpSpPr>
            <p:cNvPr id="1508" name="Google Shape;1508;p71"/>
            <p:cNvGrpSpPr/>
            <p:nvPr/>
          </p:nvGrpSpPr>
          <p:grpSpPr>
            <a:xfrm>
              <a:off x="3220" y="3006"/>
              <a:ext cx="652" cy="854"/>
              <a:chOff x="3340" y="2174"/>
              <a:chExt cx="652" cy="854"/>
            </a:xfrm>
          </p:grpSpPr>
          <p:cxnSp>
            <p:nvCxnSpPr>
              <p:cNvPr id="1509" name="Google Shape;1509;p71"/>
              <p:cNvCxnSpPr/>
              <p:nvPr/>
            </p:nvCxnSpPr>
            <p:spPr>
              <a:xfrm>
                <a:off x="3340" y="2312"/>
                <a:ext cx="424" cy="488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10" name="Google Shape;1510;p71"/>
              <p:cNvGrpSpPr/>
              <p:nvPr/>
            </p:nvGrpSpPr>
            <p:grpSpPr>
              <a:xfrm>
                <a:off x="3648" y="2174"/>
                <a:ext cx="256" cy="256"/>
                <a:chOff x="3648" y="2184"/>
                <a:chExt cx="256" cy="256"/>
              </a:xfrm>
            </p:grpSpPr>
            <p:sp>
              <p:nvSpPr>
                <p:cNvPr id="1511" name="Google Shape;1511;p71"/>
                <p:cNvSpPr/>
                <p:nvPr/>
              </p:nvSpPr>
              <p:spPr>
                <a:xfrm>
                  <a:off x="3648" y="2184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12" name="Google Shape;1512;p71"/>
                <p:cNvSpPr txBox="1"/>
                <p:nvPr/>
              </p:nvSpPr>
              <p:spPr>
                <a:xfrm>
                  <a:off x="3672" y="2202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B</a:t>
                  </a:r>
                  <a:endParaRPr/>
                </a:p>
              </p:txBody>
            </p:sp>
          </p:grpSp>
          <p:grpSp>
            <p:nvGrpSpPr>
              <p:cNvPr id="1513" name="Google Shape;1513;p71"/>
              <p:cNvGrpSpPr/>
              <p:nvPr/>
            </p:nvGrpSpPr>
            <p:grpSpPr>
              <a:xfrm>
                <a:off x="3736" y="2772"/>
                <a:ext cx="256" cy="256"/>
                <a:chOff x="3896" y="2676"/>
                <a:chExt cx="256" cy="256"/>
              </a:xfrm>
            </p:grpSpPr>
            <p:sp>
              <p:nvSpPr>
                <p:cNvPr id="1514" name="Google Shape;1514;p71"/>
                <p:cNvSpPr/>
                <p:nvPr/>
              </p:nvSpPr>
              <p:spPr>
                <a:xfrm>
                  <a:off x="3896" y="2676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15" name="Google Shape;1515;p71"/>
                <p:cNvSpPr txBox="1"/>
                <p:nvPr/>
              </p:nvSpPr>
              <p:spPr>
                <a:xfrm>
                  <a:off x="3916" y="2690"/>
                  <a:ext cx="201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E</a:t>
                  </a:r>
                  <a:endParaRPr/>
                </a:p>
              </p:txBody>
            </p:sp>
          </p:grpSp>
        </p:grpSp>
      </p:grpSp>
      <p:grpSp>
        <p:nvGrpSpPr>
          <p:cNvPr id="1516" name="Google Shape;1516;p71"/>
          <p:cNvGrpSpPr/>
          <p:nvPr/>
        </p:nvGrpSpPr>
        <p:grpSpPr>
          <a:xfrm>
            <a:off x="4876800" y="4772025"/>
            <a:ext cx="406400" cy="406400"/>
            <a:chOff x="3192" y="2184"/>
            <a:chExt cx="256" cy="256"/>
          </a:xfrm>
        </p:grpSpPr>
        <p:sp>
          <p:nvSpPr>
            <p:cNvPr id="1517" name="Google Shape;1517;p71"/>
            <p:cNvSpPr/>
            <p:nvPr/>
          </p:nvSpPr>
          <p:spPr>
            <a:xfrm>
              <a:off x="3192" y="2184"/>
              <a:ext cx="256" cy="256"/>
            </a:xfrm>
            <a:prstGeom prst="ellipse">
              <a:avLst/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518" name="Google Shape;1518;p71"/>
            <p:cNvSpPr txBox="1"/>
            <p:nvPr/>
          </p:nvSpPr>
          <p:spPr>
            <a:xfrm>
              <a:off x="3208" y="2202"/>
              <a:ext cx="208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1519" name="Google Shape;1519;p71"/>
          <p:cNvGrpSpPr/>
          <p:nvPr/>
        </p:nvGrpSpPr>
        <p:grpSpPr>
          <a:xfrm>
            <a:off x="4873625" y="3986212"/>
            <a:ext cx="3622675" cy="1779587"/>
            <a:chOff x="3070" y="2511"/>
            <a:chExt cx="2282" cy="1121"/>
          </a:xfrm>
        </p:grpSpPr>
        <p:sp>
          <p:nvSpPr>
            <p:cNvPr id="1520" name="Google Shape;1520;p71"/>
            <p:cNvSpPr txBox="1"/>
            <p:nvPr/>
          </p:nvSpPr>
          <p:spPr>
            <a:xfrm>
              <a:off x="3070" y="2824"/>
              <a:ext cx="24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</p:txBody>
        </p:sp>
        <p:sp>
          <p:nvSpPr>
            <p:cNvPr id="1521" name="Google Shape;1521;p71"/>
            <p:cNvSpPr txBox="1"/>
            <p:nvPr/>
          </p:nvSpPr>
          <p:spPr>
            <a:xfrm>
              <a:off x="4502" y="3440"/>
              <a:ext cx="24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/>
            </a:p>
          </p:txBody>
        </p:sp>
        <p:sp>
          <p:nvSpPr>
            <p:cNvPr id="1522" name="Google Shape;1522;p71"/>
            <p:cNvSpPr txBox="1"/>
            <p:nvPr/>
          </p:nvSpPr>
          <p:spPr>
            <a:xfrm>
              <a:off x="3622" y="3440"/>
              <a:ext cx="24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/>
            </a:p>
          </p:txBody>
        </p:sp>
        <p:sp>
          <p:nvSpPr>
            <p:cNvPr id="1523" name="Google Shape;1523;p71"/>
            <p:cNvSpPr txBox="1"/>
            <p:nvPr/>
          </p:nvSpPr>
          <p:spPr>
            <a:xfrm>
              <a:off x="3990" y="2511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/>
            </a:p>
          </p:txBody>
        </p:sp>
        <p:sp>
          <p:nvSpPr>
            <p:cNvPr id="1524" name="Google Shape;1524;p71"/>
            <p:cNvSpPr txBox="1"/>
            <p:nvPr/>
          </p:nvSpPr>
          <p:spPr>
            <a:xfrm>
              <a:off x="3990" y="3159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  <p:sp>
          <p:nvSpPr>
            <p:cNvPr id="1525" name="Google Shape;1525;p71"/>
            <p:cNvSpPr txBox="1"/>
            <p:nvPr/>
          </p:nvSpPr>
          <p:spPr>
            <a:xfrm>
              <a:off x="5174" y="3216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  <p:sp>
          <p:nvSpPr>
            <p:cNvPr id="1526" name="Google Shape;1526;p71"/>
            <p:cNvSpPr txBox="1"/>
            <p:nvPr/>
          </p:nvSpPr>
          <p:spPr>
            <a:xfrm>
              <a:off x="4918" y="2824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  <p:sp>
          <p:nvSpPr>
            <p:cNvPr id="1527" name="Google Shape;1527;p71"/>
            <p:cNvSpPr txBox="1"/>
            <p:nvPr/>
          </p:nvSpPr>
          <p:spPr>
            <a:xfrm>
              <a:off x="3534" y="2824"/>
              <a:ext cx="24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/>
            </a:p>
          </p:txBody>
        </p:sp>
        <p:sp>
          <p:nvSpPr>
            <p:cNvPr id="1528" name="Google Shape;1528;p71"/>
            <p:cNvSpPr txBox="1"/>
            <p:nvPr/>
          </p:nvSpPr>
          <p:spPr>
            <a:xfrm>
              <a:off x="4454" y="2824"/>
              <a:ext cx="178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sp>
        <p:nvSpPr>
          <p:cNvPr id="1529" name="Google Shape;1529;p71"/>
          <p:cNvSpPr txBox="1"/>
          <p:nvPr/>
        </p:nvSpPr>
        <p:spPr>
          <a:xfrm>
            <a:off x="7197725" y="6283325"/>
            <a:ext cx="12573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9.13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5" name="Google Shape;1535;p72"/>
          <p:cNvGrpSpPr/>
          <p:nvPr/>
        </p:nvGrpSpPr>
        <p:grpSpPr>
          <a:xfrm>
            <a:off x="4873625" y="3986212"/>
            <a:ext cx="3660775" cy="2633662"/>
            <a:chOff x="3070" y="2511"/>
            <a:chExt cx="2306" cy="1659"/>
          </a:xfrm>
        </p:grpSpPr>
        <p:grpSp>
          <p:nvGrpSpPr>
            <p:cNvPr id="1536" name="Google Shape;1536;p72"/>
            <p:cNvGrpSpPr/>
            <p:nvPr/>
          </p:nvGrpSpPr>
          <p:grpSpPr>
            <a:xfrm>
              <a:off x="4636" y="3136"/>
              <a:ext cx="740" cy="600"/>
              <a:chOff x="4756" y="2304"/>
              <a:chExt cx="740" cy="600"/>
            </a:xfrm>
          </p:grpSpPr>
          <p:cxnSp>
            <p:nvCxnSpPr>
              <p:cNvPr id="1537" name="Google Shape;1537;p72"/>
              <p:cNvCxnSpPr/>
              <p:nvPr/>
            </p:nvCxnSpPr>
            <p:spPr>
              <a:xfrm>
                <a:off x="5144" y="2304"/>
                <a:ext cx="152" cy="264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538" name="Google Shape;1538;p72"/>
              <p:cNvCxnSpPr/>
              <p:nvPr/>
            </p:nvCxnSpPr>
            <p:spPr>
              <a:xfrm flipH="1" rot="10800000">
                <a:off x="4756" y="2728"/>
                <a:ext cx="480" cy="17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39" name="Google Shape;1539;p72"/>
              <p:cNvGrpSpPr/>
              <p:nvPr/>
            </p:nvGrpSpPr>
            <p:grpSpPr>
              <a:xfrm>
                <a:off x="5240" y="2556"/>
                <a:ext cx="256" cy="256"/>
                <a:chOff x="5616" y="2396"/>
                <a:chExt cx="256" cy="256"/>
              </a:xfrm>
            </p:grpSpPr>
            <p:sp>
              <p:nvSpPr>
                <p:cNvPr id="1540" name="Google Shape;1540;p72"/>
                <p:cNvSpPr/>
                <p:nvPr/>
              </p:nvSpPr>
              <p:spPr>
                <a:xfrm>
                  <a:off x="5616" y="2396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41" name="Google Shape;1541;p72"/>
                <p:cNvSpPr txBox="1"/>
                <p:nvPr/>
              </p:nvSpPr>
              <p:spPr>
                <a:xfrm>
                  <a:off x="5660" y="2418"/>
                  <a:ext cx="152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I</a:t>
                  </a:r>
                  <a:endParaRPr/>
                </a:p>
              </p:txBody>
            </p:sp>
          </p:grpSp>
        </p:grpSp>
        <p:grpSp>
          <p:nvGrpSpPr>
            <p:cNvPr id="1542" name="Google Shape;1542;p72"/>
            <p:cNvGrpSpPr/>
            <p:nvPr/>
          </p:nvGrpSpPr>
          <p:grpSpPr>
            <a:xfrm>
              <a:off x="4552" y="3006"/>
              <a:ext cx="584" cy="256"/>
              <a:chOff x="4672" y="2174"/>
              <a:chExt cx="584" cy="256"/>
            </a:xfrm>
          </p:grpSpPr>
          <p:cxnSp>
            <p:nvCxnSpPr>
              <p:cNvPr id="1543" name="Google Shape;1543;p72"/>
              <p:cNvCxnSpPr/>
              <p:nvPr/>
            </p:nvCxnSpPr>
            <p:spPr>
              <a:xfrm flipH="1" rot="10800000">
                <a:off x="4672" y="2294"/>
                <a:ext cx="320" cy="1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44" name="Google Shape;1544;p72"/>
              <p:cNvGrpSpPr/>
              <p:nvPr/>
            </p:nvGrpSpPr>
            <p:grpSpPr>
              <a:xfrm>
                <a:off x="5000" y="2174"/>
                <a:ext cx="256" cy="256"/>
                <a:chOff x="5184" y="2164"/>
                <a:chExt cx="256" cy="256"/>
              </a:xfrm>
            </p:grpSpPr>
            <p:sp>
              <p:nvSpPr>
                <p:cNvPr id="1545" name="Google Shape;1545;p72"/>
                <p:cNvSpPr/>
                <p:nvPr/>
              </p:nvSpPr>
              <p:spPr>
                <a:xfrm>
                  <a:off x="5184" y="2164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46" name="Google Shape;1546;p72"/>
                <p:cNvSpPr txBox="1"/>
                <p:nvPr/>
              </p:nvSpPr>
              <p:spPr>
                <a:xfrm>
                  <a:off x="5196" y="2182"/>
                  <a:ext cx="216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</a:t>
                  </a:r>
                  <a:endParaRPr/>
                </a:p>
              </p:txBody>
            </p:sp>
          </p:grpSp>
        </p:grpSp>
        <p:grpSp>
          <p:nvGrpSpPr>
            <p:cNvPr id="1547" name="Google Shape;1547;p72"/>
            <p:cNvGrpSpPr/>
            <p:nvPr/>
          </p:nvGrpSpPr>
          <p:grpSpPr>
            <a:xfrm>
              <a:off x="4076" y="2816"/>
              <a:ext cx="596" cy="640"/>
              <a:chOff x="4196" y="1984"/>
              <a:chExt cx="596" cy="640"/>
            </a:xfrm>
          </p:grpSpPr>
          <p:cxnSp>
            <p:nvCxnSpPr>
              <p:cNvPr id="1548" name="Google Shape;1548;p72"/>
              <p:cNvCxnSpPr/>
              <p:nvPr/>
            </p:nvCxnSpPr>
            <p:spPr>
              <a:xfrm flipH="1" rot="10800000">
                <a:off x="4196" y="2368"/>
                <a:ext cx="360" cy="25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549" name="Google Shape;1549;p72"/>
              <p:cNvCxnSpPr/>
              <p:nvPr/>
            </p:nvCxnSpPr>
            <p:spPr>
              <a:xfrm>
                <a:off x="4228" y="1984"/>
                <a:ext cx="312" cy="224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50" name="Google Shape;1550;p72"/>
              <p:cNvGrpSpPr/>
              <p:nvPr/>
            </p:nvGrpSpPr>
            <p:grpSpPr>
              <a:xfrm>
                <a:off x="4536" y="2174"/>
                <a:ext cx="256" cy="256"/>
                <a:chOff x="4688" y="2164"/>
                <a:chExt cx="256" cy="256"/>
              </a:xfrm>
            </p:grpSpPr>
            <p:sp>
              <p:nvSpPr>
                <p:cNvPr id="1551" name="Google Shape;1551;p72"/>
                <p:cNvSpPr/>
                <p:nvPr/>
              </p:nvSpPr>
              <p:spPr>
                <a:xfrm>
                  <a:off x="4688" y="2164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52" name="Google Shape;1552;p72"/>
                <p:cNvSpPr txBox="1"/>
                <p:nvPr/>
              </p:nvSpPr>
              <p:spPr>
                <a:xfrm>
                  <a:off x="4711" y="2190"/>
                  <a:ext cx="194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</a:t>
                  </a:r>
                  <a:endParaRPr/>
                </a:p>
              </p:txBody>
            </p:sp>
          </p:grpSp>
        </p:grpSp>
        <p:grpSp>
          <p:nvGrpSpPr>
            <p:cNvPr id="1553" name="Google Shape;1553;p72"/>
            <p:cNvGrpSpPr/>
            <p:nvPr/>
          </p:nvGrpSpPr>
          <p:grpSpPr>
            <a:xfrm>
              <a:off x="3636" y="2692"/>
              <a:ext cx="572" cy="896"/>
              <a:chOff x="3756" y="1860"/>
              <a:chExt cx="572" cy="896"/>
            </a:xfrm>
          </p:grpSpPr>
          <p:grpSp>
            <p:nvGrpSpPr>
              <p:cNvPr id="1554" name="Google Shape;1554;p72"/>
              <p:cNvGrpSpPr/>
              <p:nvPr/>
            </p:nvGrpSpPr>
            <p:grpSpPr>
              <a:xfrm>
                <a:off x="4072" y="1860"/>
                <a:ext cx="256" cy="256"/>
                <a:chOff x="4192" y="1948"/>
                <a:chExt cx="256" cy="256"/>
              </a:xfrm>
            </p:grpSpPr>
            <p:sp>
              <p:nvSpPr>
                <p:cNvPr id="1555" name="Google Shape;1555;p72"/>
                <p:cNvSpPr/>
                <p:nvPr/>
              </p:nvSpPr>
              <p:spPr>
                <a:xfrm>
                  <a:off x="4192" y="1948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56" name="Google Shape;1556;p72"/>
                <p:cNvSpPr txBox="1"/>
                <p:nvPr/>
              </p:nvSpPr>
              <p:spPr>
                <a:xfrm>
                  <a:off x="4216" y="1970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</a:t>
                  </a:r>
                  <a:endParaRPr/>
                </a:p>
              </p:txBody>
            </p:sp>
          </p:grpSp>
          <p:cxnSp>
            <p:nvCxnSpPr>
              <p:cNvPr id="1557" name="Google Shape;1557;p72"/>
              <p:cNvCxnSpPr/>
              <p:nvPr/>
            </p:nvCxnSpPr>
            <p:spPr>
              <a:xfrm>
                <a:off x="3792" y="2304"/>
                <a:ext cx="312" cy="24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558" name="Google Shape;1558;p72"/>
              <p:cNvCxnSpPr/>
              <p:nvPr/>
            </p:nvCxnSpPr>
            <p:spPr>
              <a:xfrm flipH="1" rot="10800000">
                <a:off x="3756" y="2040"/>
                <a:ext cx="328" cy="272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59" name="Google Shape;1559;p72"/>
              <p:cNvGrpSpPr/>
              <p:nvPr/>
            </p:nvGrpSpPr>
            <p:grpSpPr>
              <a:xfrm>
                <a:off x="4072" y="2500"/>
                <a:ext cx="256" cy="256"/>
                <a:chOff x="4192" y="2380"/>
                <a:chExt cx="256" cy="256"/>
              </a:xfrm>
            </p:grpSpPr>
            <p:sp>
              <p:nvSpPr>
                <p:cNvPr id="1560" name="Google Shape;1560;p72"/>
                <p:cNvSpPr/>
                <p:nvPr/>
              </p:nvSpPr>
              <p:spPr>
                <a:xfrm>
                  <a:off x="4192" y="2380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61" name="Google Shape;1561;p72"/>
                <p:cNvSpPr txBox="1"/>
                <p:nvPr/>
              </p:nvSpPr>
              <p:spPr>
                <a:xfrm>
                  <a:off x="4216" y="2402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D</a:t>
                  </a:r>
                  <a:endParaRPr/>
                </a:p>
              </p:txBody>
            </p:sp>
          </p:grpSp>
        </p:grpSp>
        <p:grpSp>
          <p:nvGrpSpPr>
            <p:cNvPr id="1562" name="Google Shape;1562;p72"/>
            <p:cNvGrpSpPr/>
            <p:nvPr/>
          </p:nvGrpSpPr>
          <p:grpSpPr>
            <a:xfrm>
              <a:off x="3744" y="3604"/>
              <a:ext cx="1008" cy="256"/>
              <a:chOff x="3864" y="2772"/>
              <a:chExt cx="1008" cy="256"/>
            </a:xfrm>
          </p:grpSpPr>
          <p:cxnSp>
            <p:nvCxnSpPr>
              <p:cNvPr id="1563" name="Google Shape;1563;p72"/>
              <p:cNvCxnSpPr/>
              <p:nvPr/>
            </p:nvCxnSpPr>
            <p:spPr>
              <a:xfrm>
                <a:off x="3864" y="2904"/>
                <a:ext cx="744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64" name="Google Shape;1564;p72"/>
              <p:cNvGrpSpPr/>
              <p:nvPr/>
            </p:nvGrpSpPr>
            <p:grpSpPr>
              <a:xfrm>
                <a:off x="4616" y="2772"/>
                <a:ext cx="256" cy="256"/>
                <a:chOff x="4872" y="2676"/>
                <a:chExt cx="256" cy="256"/>
              </a:xfrm>
            </p:grpSpPr>
            <p:sp>
              <p:nvSpPr>
                <p:cNvPr id="1565" name="Google Shape;1565;p72"/>
                <p:cNvSpPr/>
                <p:nvPr/>
              </p:nvSpPr>
              <p:spPr>
                <a:xfrm>
                  <a:off x="4872" y="2676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566" name="Google Shape;1566;p72"/>
                <p:cNvSpPr txBox="1"/>
                <p:nvPr/>
              </p:nvSpPr>
              <p:spPr>
                <a:xfrm>
                  <a:off x="4888" y="2698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</a:t>
                  </a:r>
                  <a:endParaRPr/>
                </a:p>
              </p:txBody>
            </p:sp>
          </p:grpSp>
        </p:grpSp>
        <p:grpSp>
          <p:nvGrpSpPr>
            <p:cNvPr id="1567" name="Google Shape;1567;p72"/>
            <p:cNvGrpSpPr/>
            <p:nvPr/>
          </p:nvGrpSpPr>
          <p:grpSpPr>
            <a:xfrm>
              <a:off x="3144" y="3006"/>
              <a:ext cx="728" cy="854"/>
              <a:chOff x="3144" y="3006"/>
              <a:chExt cx="728" cy="854"/>
            </a:xfrm>
          </p:grpSpPr>
          <p:cxnSp>
            <p:nvCxnSpPr>
              <p:cNvPr id="1568" name="Google Shape;1568;p72"/>
              <p:cNvCxnSpPr/>
              <p:nvPr/>
            </p:nvCxnSpPr>
            <p:spPr>
              <a:xfrm>
                <a:off x="3144" y="3134"/>
                <a:ext cx="368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569" name="Google Shape;1569;p72"/>
              <p:cNvGrpSpPr/>
              <p:nvPr/>
            </p:nvGrpSpPr>
            <p:grpSpPr>
              <a:xfrm>
                <a:off x="3220" y="3006"/>
                <a:ext cx="652" cy="854"/>
                <a:chOff x="3340" y="2174"/>
                <a:chExt cx="652" cy="854"/>
              </a:xfrm>
            </p:grpSpPr>
            <p:cxnSp>
              <p:nvCxnSpPr>
                <p:cNvPr id="1570" name="Google Shape;1570;p72"/>
                <p:cNvCxnSpPr/>
                <p:nvPr/>
              </p:nvCxnSpPr>
              <p:spPr>
                <a:xfrm>
                  <a:off x="3340" y="2312"/>
                  <a:ext cx="424" cy="488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571" name="Google Shape;1571;p72"/>
                <p:cNvGrpSpPr/>
                <p:nvPr/>
              </p:nvGrpSpPr>
              <p:grpSpPr>
                <a:xfrm>
                  <a:off x="3648" y="2174"/>
                  <a:ext cx="256" cy="256"/>
                  <a:chOff x="3648" y="2184"/>
                  <a:chExt cx="256" cy="256"/>
                </a:xfrm>
              </p:grpSpPr>
              <p:sp>
                <p:nvSpPr>
                  <p:cNvPr id="1572" name="Google Shape;1572;p72"/>
                  <p:cNvSpPr/>
                  <p:nvPr/>
                </p:nvSpPr>
                <p:spPr>
                  <a:xfrm>
                    <a:off x="3648" y="2184"/>
                    <a:ext cx="256" cy="2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573" name="Google Shape;1573;p72"/>
                  <p:cNvSpPr txBox="1"/>
                  <p:nvPr/>
                </p:nvSpPr>
                <p:spPr>
                  <a:xfrm>
                    <a:off x="3672" y="2202"/>
                    <a:ext cx="208" cy="2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600"/>
                      <a:buFont typeface="Arial"/>
                      <a:buNone/>
                    </a:pPr>
                    <a:r>
                      <a:rPr b="1" i="1" lang="en-US" sz="16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B</a:t>
                    </a:r>
                    <a:endParaRPr/>
                  </a:p>
                </p:txBody>
              </p:sp>
            </p:grpSp>
            <p:grpSp>
              <p:nvGrpSpPr>
                <p:cNvPr id="1574" name="Google Shape;1574;p72"/>
                <p:cNvGrpSpPr/>
                <p:nvPr/>
              </p:nvGrpSpPr>
              <p:grpSpPr>
                <a:xfrm>
                  <a:off x="3736" y="2772"/>
                  <a:ext cx="256" cy="256"/>
                  <a:chOff x="3896" y="2676"/>
                  <a:chExt cx="256" cy="256"/>
                </a:xfrm>
              </p:grpSpPr>
              <p:sp>
                <p:nvSpPr>
                  <p:cNvPr id="1575" name="Google Shape;1575;p72"/>
                  <p:cNvSpPr/>
                  <p:nvPr/>
                </p:nvSpPr>
                <p:spPr>
                  <a:xfrm>
                    <a:off x="3896" y="2676"/>
                    <a:ext cx="256" cy="2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576" name="Google Shape;1576;p72"/>
                  <p:cNvSpPr txBox="1"/>
                  <p:nvPr/>
                </p:nvSpPr>
                <p:spPr>
                  <a:xfrm>
                    <a:off x="3916" y="2690"/>
                    <a:ext cx="201" cy="2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600"/>
                      <a:buFont typeface="Arial"/>
                      <a:buNone/>
                    </a:pPr>
                    <a:r>
                      <a:rPr b="1" i="1" lang="en-US" sz="16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E</a:t>
                    </a:r>
                    <a:endParaRPr/>
                  </a:p>
                </p:txBody>
              </p:sp>
            </p:grpSp>
          </p:grpSp>
        </p:grpSp>
        <p:grpSp>
          <p:nvGrpSpPr>
            <p:cNvPr id="1577" name="Google Shape;1577;p72"/>
            <p:cNvGrpSpPr/>
            <p:nvPr/>
          </p:nvGrpSpPr>
          <p:grpSpPr>
            <a:xfrm>
              <a:off x="3072" y="3006"/>
              <a:ext cx="256" cy="256"/>
              <a:chOff x="3192" y="2184"/>
              <a:chExt cx="256" cy="256"/>
            </a:xfrm>
          </p:grpSpPr>
          <p:sp>
            <p:nvSpPr>
              <p:cNvPr id="1578" name="Google Shape;1578;p72"/>
              <p:cNvSpPr/>
              <p:nvPr/>
            </p:nvSpPr>
            <p:spPr>
              <a:xfrm>
                <a:off x="3192" y="2184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579" name="Google Shape;1579;p72"/>
              <p:cNvSpPr txBox="1"/>
              <p:nvPr/>
            </p:nvSpPr>
            <p:spPr>
              <a:xfrm>
                <a:off x="3208" y="2202"/>
                <a:ext cx="20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</p:grpSp>
        <p:grpSp>
          <p:nvGrpSpPr>
            <p:cNvPr id="1580" name="Google Shape;1580;p72"/>
            <p:cNvGrpSpPr/>
            <p:nvPr/>
          </p:nvGrpSpPr>
          <p:grpSpPr>
            <a:xfrm>
              <a:off x="3070" y="2511"/>
              <a:ext cx="2282" cy="1121"/>
              <a:chOff x="3070" y="2511"/>
              <a:chExt cx="2282" cy="1121"/>
            </a:xfrm>
          </p:grpSpPr>
          <p:sp>
            <p:nvSpPr>
              <p:cNvPr id="1581" name="Google Shape;1581;p72"/>
              <p:cNvSpPr txBox="1"/>
              <p:nvPr/>
            </p:nvSpPr>
            <p:spPr>
              <a:xfrm>
                <a:off x="3070" y="2824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10</a:t>
                </a:r>
                <a:endParaRPr/>
              </a:p>
            </p:txBody>
          </p:sp>
          <p:sp>
            <p:nvSpPr>
              <p:cNvPr id="1582" name="Google Shape;1582;p72"/>
              <p:cNvSpPr txBox="1"/>
              <p:nvPr/>
            </p:nvSpPr>
            <p:spPr>
              <a:xfrm>
                <a:off x="4502" y="3440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583" name="Google Shape;1583;p72"/>
              <p:cNvSpPr txBox="1"/>
              <p:nvPr/>
            </p:nvSpPr>
            <p:spPr>
              <a:xfrm>
                <a:off x="3622" y="3440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12</a:t>
                </a:r>
                <a:endParaRPr/>
              </a:p>
            </p:txBody>
          </p:sp>
          <p:sp>
            <p:nvSpPr>
              <p:cNvPr id="1584" name="Google Shape;1584;p72"/>
              <p:cNvSpPr txBox="1"/>
              <p:nvPr/>
            </p:nvSpPr>
            <p:spPr>
              <a:xfrm>
                <a:off x="3990" y="2511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1585" name="Google Shape;1585;p72"/>
              <p:cNvSpPr txBox="1"/>
              <p:nvPr/>
            </p:nvSpPr>
            <p:spPr>
              <a:xfrm>
                <a:off x="3990" y="3159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/>
              </a:p>
            </p:txBody>
          </p:sp>
          <p:sp>
            <p:nvSpPr>
              <p:cNvPr id="1586" name="Google Shape;1586;p72"/>
              <p:cNvSpPr txBox="1"/>
              <p:nvPr/>
            </p:nvSpPr>
            <p:spPr>
              <a:xfrm>
                <a:off x="5174" y="3216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  <p:sp>
            <p:nvSpPr>
              <p:cNvPr id="1587" name="Google Shape;1587;p72"/>
              <p:cNvSpPr txBox="1"/>
              <p:nvPr/>
            </p:nvSpPr>
            <p:spPr>
              <a:xfrm>
                <a:off x="4918" y="2824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1588" name="Google Shape;1588;p72"/>
              <p:cNvSpPr txBox="1"/>
              <p:nvPr/>
            </p:nvSpPr>
            <p:spPr>
              <a:xfrm>
                <a:off x="3534" y="2824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589" name="Google Shape;1589;p72"/>
              <p:cNvSpPr txBox="1"/>
              <p:nvPr/>
            </p:nvSpPr>
            <p:spPr>
              <a:xfrm>
                <a:off x="4454" y="2824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</p:grpSp>
        <p:sp>
          <p:nvSpPr>
            <p:cNvPr id="1590" name="Google Shape;1590;p72"/>
            <p:cNvSpPr txBox="1"/>
            <p:nvPr/>
          </p:nvSpPr>
          <p:spPr>
            <a:xfrm>
              <a:off x="4534" y="3958"/>
              <a:ext cx="792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Figure 9.13</a:t>
              </a:r>
              <a:endParaRPr/>
            </a:p>
          </p:txBody>
        </p:sp>
      </p:grpSp>
      <p:grpSp>
        <p:nvGrpSpPr>
          <p:cNvPr id="1591" name="Google Shape;1591;p72"/>
          <p:cNvGrpSpPr/>
          <p:nvPr/>
        </p:nvGrpSpPr>
        <p:grpSpPr>
          <a:xfrm>
            <a:off x="442912" y="1598612"/>
            <a:ext cx="4976812" cy="4064000"/>
            <a:chOff x="279" y="1007"/>
            <a:chExt cx="3135" cy="2560"/>
          </a:xfrm>
        </p:grpSpPr>
        <p:sp>
          <p:nvSpPr>
            <p:cNvPr id="1592" name="Google Shape;1592;p72"/>
            <p:cNvSpPr txBox="1"/>
            <p:nvPr/>
          </p:nvSpPr>
          <p:spPr>
            <a:xfrm>
              <a:off x="287" y="1007"/>
              <a:ext cx="3127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593" name="Google Shape;1593;p72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594" name="Google Shape;1594;p72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595" name="Google Shape;1595;p72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596" name="Google Shape;1596;p72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sp>
        <p:nvSpPr>
          <p:cNvPr id="1597" name="Google Shape;1597;p72"/>
          <p:cNvSpPr/>
          <p:nvPr/>
        </p:nvSpPr>
        <p:spPr>
          <a:xfrm>
            <a:off x="5613400" y="1435100"/>
            <a:ext cx="3187700" cy="2159000"/>
          </a:xfrm>
          <a:prstGeom prst="rect">
            <a:avLst/>
          </a:prstGeom>
          <a:solidFill>
            <a:srgbClr val="FED88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98" name="Google Shape;1598;p72"/>
          <p:cNvSpPr txBox="1"/>
          <p:nvPr/>
        </p:nvSpPr>
        <p:spPr>
          <a:xfrm>
            <a:off x="6261100" y="1522412"/>
            <a:ext cx="2451100" cy="1020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480</a:t>
            </a:r>
            <a:r>
              <a:rPr b="1" i="1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available mins per day</a:t>
            </a:r>
            <a:endParaRPr/>
          </a:p>
          <a:p>
            <a:pPr indent="-571500" lvl="0" marL="571500" marR="0" rtl="0" algn="l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i="1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units required</a:t>
            </a:r>
            <a:endParaRPr/>
          </a:p>
        </p:txBody>
      </p:sp>
      <p:sp>
        <p:nvSpPr>
          <p:cNvPr id="1599" name="Google Shape;1599;p72"/>
          <p:cNvSpPr/>
          <p:nvPr/>
        </p:nvSpPr>
        <p:spPr>
          <a:xfrm>
            <a:off x="3124200" y="2692400"/>
            <a:ext cx="5041900" cy="3937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00" name="Google Shape;1600;p72"/>
          <p:cNvGrpSpPr/>
          <p:nvPr/>
        </p:nvGrpSpPr>
        <p:grpSpPr>
          <a:xfrm>
            <a:off x="3616325" y="2944812"/>
            <a:ext cx="4324350" cy="1514475"/>
            <a:chOff x="2278" y="2223"/>
            <a:chExt cx="2724" cy="954"/>
          </a:xfrm>
        </p:grpSpPr>
        <p:grpSp>
          <p:nvGrpSpPr>
            <p:cNvPr id="1601" name="Google Shape;1601;p72"/>
            <p:cNvGrpSpPr/>
            <p:nvPr/>
          </p:nvGrpSpPr>
          <p:grpSpPr>
            <a:xfrm>
              <a:off x="2278" y="2223"/>
              <a:ext cx="2724" cy="585"/>
              <a:chOff x="2462" y="1927"/>
              <a:chExt cx="2724" cy="585"/>
            </a:xfrm>
          </p:grpSpPr>
          <p:sp>
            <p:nvSpPr>
              <p:cNvPr id="1602" name="Google Shape;1602;p72"/>
              <p:cNvSpPr txBox="1"/>
              <p:nvPr/>
            </p:nvSpPr>
            <p:spPr>
              <a:xfrm>
                <a:off x="2462" y="2160"/>
                <a:ext cx="1054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Cycle time =</a:t>
                </a:r>
                <a:endParaRPr/>
              </a:p>
            </p:txBody>
          </p:sp>
          <p:grpSp>
            <p:nvGrpSpPr>
              <p:cNvPr id="1603" name="Google Shape;1603;p72"/>
              <p:cNvGrpSpPr/>
              <p:nvPr/>
            </p:nvGrpSpPr>
            <p:grpSpPr>
              <a:xfrm>
                <a:off x="3462" y="1927"/>
                <a:ext cx="1724" cy="585"/>
                <a:chOff x="3454" y="1967"/>
                <a:chExt cx="1724" cy="585"/>
              </a:xfrm>
            </p:grpSpPr>
            <p:sp>
              <p:nvSpPr>
                <p:cNvPr id="1604" name="Google Shape;1604;p72"/>
                <p:cNvSpPr txBox="1"/>
                <p:nvPr/>
              </p:nvSpPr>
              <p:spPr>
                <a:xfrm>
                  <a:off x="3454" y="1967"/>
                  <a:ext cx="1724" cy="58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8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rPr b="1" i="1" lang="en-US" sz="18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Production time available per day</a:t>
                  </a:r>
                  <a:endParaRPr/>
                </a:p>
                <a:p>
                  <a:pPr indent="0" lvl="0" marL="0" marR="0" rtl="0" algn="ctr">
                    <a:lnSpc>
                      <a:spcPct val="85000"/>
                    </a:lnSpc>
                    <a:spcBef>
                      <a:spcPts val="45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rPr b="1" i="1" lang="en-US" sz="18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Units required per day</a:t>
                  </a:r>
                  <a:endParaRPr/>
                </a:p>
              </p:txBody>
            </p:sp>
            <p:cxnSp>
              <p:nvCxnSpPr>
                <p:cNvPr id="1605" name="Google Shape;1605;p72"/>
                <p:cNvCxnSpPr/>
                <p:nvPr/>
              </p:nvCxnSpPr>
              <p:spPr>
                <a:xfrm>
                  <a:off x="3520" y="2320"/>
                  <a:ext cx="160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  <p:sp>
          <p:nvSpPr>
            <p:cNvPr id="1606" name="Google Shape;1606;p72"/>
            <p:cNvSpPr txBox="1"/>
            <p:nvPr/>
          </p:nvSpPr>
          <p:spPr>
            <a:xfrm>
              <a:off x="3118" y="2735"/>
              <a:ext cx="1721" cy="4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480 / 40</a:t>
              </a:r>
              <a:endParaRPr b="1" i="1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minutes per unit</a:t>
              </a:r>
              <a:endParaRPr/>
            </a:p>
          </p:txBody>
        </p:sp>
      </p:grpSp>
      <p:grpSp>
        <p:nvGrpSpPr>
          <p:cNvPr id="1607" name="Google Shape;1607;p72"/>
          <p:cNvGrpSpPr/>
          <p:nvPr/>
        </p:nvGrpSpPr>
        <p:grpSpPr>
          <a:xfrm>
            <a:off x="3387725" y="4351337"/>
            <a:ext cx="3978275" cy="2012950"/>
            <a:chOff x="2134" y="2741"/>
            <a:chExt cx="2506" cy="1268"/>
          </a:xfrm>
        </p:grpSpPr>
        <p:grpSp>
          <p:nvGrpSpPr>
            <p:cNvPr id="1608" name="Google Shape;1608;p72"/>
            <p:cNvGrpSpPr/>
            <p:nvPr/>
          </p:nvGrpSpPr>
          <p:grpSpPr>
            <a:xfrm>
              <a:off x="2134" y="2741"/>
              <a:ext cx="2506" cy="915"/>
              <a:chOff x="2134" y="3037"/>
              <a:chExt cx="2506" cy="915"/>
            </a:xfrm>
          </p:grpSpPr>
          <p:grpSp>
            <p:nvGrpSpPr>
              <p:cNvPr id="1609" name="Google Shape;1609;p72"/>
              <p:cNvGrpSpPr/>
              <p:nvPr/>
            </p:nvGrpSpPr>
            <p:grpSpPr>
              <a:xfrm>
                <a:off x="2134" y="3391"/>
                <a:ext cx="1185" cy="499"/>
                <a:chOff x="2246" y="3215"/>
                <a:chExt cx="1185" cy="499"/>
              </a:xfrm>
            </p:grpSpPr>
            <p:sp>
              <p:nvSpPr>
                <p:cNvPr id="1610" name="Google Shape;1610;p72"/>
                <p:cNvSpPr txBox="1"/>
                <p:nvPr/>
              </p:nvSpPr>
              <p:spPr>
                <a:xfrm>
                  <a:off x="2246" y="3215"/>
                  <a:ext cx="1060" cy="4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8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rPr b="1" i="1" lang="en-US" sz="18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Minimum number of workstations</a:t>
                  </a:r>
                  <a:endParaRPr/>
                </a:p>
              </p:txBody>
            </p:sp>
            <p:sp>
              <p:nvSpPr>
                <p:cNvPr id="1611" name="Google Shape;1611;p72"/>
                <p:cNvSpPr txBox="1"/>
                <p:nvPr/>
              </p:nvSpPr>
              <p:spPr>
                <a:xfrm>
                  <a:off x="3222" y="3340"/>
                  <a:ext cx="209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b="1" i="1" lang="en-US" sz="20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=</a:t>
                  </a:r>
                  <a:endParaRPr/>
                </a:p>
              </p:txBody>
            </p:sp>
          </p:grpSp>
          <p:grpSp>
            <p:nvGrpSpPr>
              <p:cNvPr id="1612" name="Google Shape;1612;p72"/>
              <p:cNvGrpSpPr/>
              <p:nvPr/>
            </p:nvGrpSpPr>
            <p:grpSpPr>
              <a:xfrm>
                <a:off x="3325" y="3037"/>
                <a:ext cx="1315" cy="915"/>
                <a:chOff x="421" y="3461"/>
                <a:chExt cx="1315" cy="915"/>
              </a:xfrm>
            </p:grpSpPr>
            <p:sp>
              <p:nvSpPr>
                <p:cNvPr id="1613" name="Google Shape;1613;p72"/>
                <p:cNvSpPr txBox="1"/>
                <p:nvPr/>
              </p:nvSpPr>
              <p:spPr>
                <a:xfrm>
                  <a:off x="454" y="3673"/>
                  <a:ext cx="1282" cy="70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Arial"/>
                    <a:buNone/>
                  </a:pPr>
                  <a:r>
                    <a:rPr b="1" i="1" lang="en-US" sz="2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∑ </a:t>
                  </a:r>
                  <a:r>
                    <a:rPr b="1" i="1" lang="en-US" sz="18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Time for task i</a:t>
                  </a:r>
                  <a:endParaRPr/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144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rPr b="1" i="1" lang="en-US" sz="18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Cycle time</a:t>
                  </a:r>
                  <a:endParaRPr/>
                </a:p>
              </p:txBody>
            </p:sp>
            <p:sp>
              <p:nvSpPr>
                <p:cNvPr id="1614" name="Google Shape;1614;p72"/>
                <p:cNvSpPr txBox="1"/>
                <p:nvPr/>
              </p:nvSpPr>
              <p:spPr>
                <a:xfrm>
                  <a:off x="421" y="3461"/>
                  <a:ext cx="337" cy="6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2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Arial"/>
                    <a:buNone/>
                  </a:pPr>
                  <a:r>
                    <a:rPr b="1" i="1" lang="en-US" sz="1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n</a:t>
                  </a:r>
                  <a:endParaRPr/>
                </a:p>
                <a:p>
                  <a:pPr indent="0" lvl="0" marL="0" marR="0" rtl="0" algn="ctr">
                    <a:lnSpc>
                      <a:spcPct val="2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Arial"/>
                    <a:buNone/>
                  </a:pPr>
                  <a:r>
                    <a:rPr b="1" i="1" lang="en-US" sz="14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i = 1</a:t>
                  </a:r>
                  <a:endParaRPr/>
                </a:p>
              </p:txBody>
            </p:sp>
            <p:cxnSp>
              <p:nvCxnSpPr>
                <p:cNvPr id="1615" name="Google Shape;1615;p72"/>
                <p:cNvCxnSpPr/>
                <p:nvPr/>
              </p:nvCxnSpPr>
              <p:spPr>
                <a:xfrm>
                  <a:off x="456" y="4064"/>
                  <a:ext cx="1256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  <p:sp>
          <p:nvSpPr>
            <p:cNvPr id="1616" name="Google Shape;1616;p72"/>
            <p:cNvSpPr txBox="1"/>
            <p:nvPr/>
          </p:nvSpPr>
          <p:spPr>
            <a:xfrm>
              <a:off x="3118" y="3567"/>
              <a:ext cx="1472" cy="4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66 / 12</a:t>
              </a:r>
              <a:endParaRPr b="1" i="1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5.5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or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stations</a:t>
              </a:r>
              <a:endParaRPr/>
            </a:p>
          </p:txBody>
        </p:sp>
      </p:grp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2" name="Google Shape;1622;p73"/>
          <p:cNvGrpSpPr/>
          <p:nvPr/>
        </p:nvGrpSpPr>
        <p:grpSpPr>
          <a:xfrm>
            <a:off x="4873625" y="3986212"/>
            <a:ext cx="3660775" cy="2633662"/>
            <a:chOff x="3070" y="2511"/>
            <a:chExt cx="2306" cy="1659"/>
          </a:xfrm>
        </p:grpSpPr>
        <p:grpSp>
          <p:nvGrpSpPr>
            <p:cNvPr id="1623" name="Google Shape;1623;p73"/>
            <p:cNvGrpSpPr/>
            <p:nvPr/>
          </p:nvGrpSpPr>
          <p:grpSpPr>
            <a:xfrm>
              <a:off x="4636" y="3136"/>
              <a:ext cx="740" cy="600"/>
              <a:chOff x="4756" y="2304"/>
              <a:chExt cx="740" cy="600"/>
            </a:xfrm>
          </p:grpSpPr>
          <p:cxnSp>
            <p:nvCxnSpPr>
              <p:cNvPr id="1624" name="Google Shape;1624;p73"/>
              <p:cNvCxnSpPr/>
              <p:nvPr/>
            </p:nvCxnSpPr>
            <p:spPr>
              <a:xfrm>
                <a:off x="5144" y="2304"/>
                <a:ext cx="152" cy="264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625" name="Google Shape;1625;p73"/>
              <p:cNvCxnSpPr/>
              <p:nvPr/>
            </p:nvCxnSpPr>
            <p:spPr>
              <a:xfrm flipH="1" rot="10800000">
                <a:off x="4756" y="2728"/>
                <a:ext cx="480" cy="17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26" name="Google Shape;1626;p73"/>
              <p:cNvGrpSpPr/>
              <p:nvPr/>
            </p:nvGrpSpPr>
            <p:grpSpPr>
              <a:xfrm>
                <a:off x="5240" y="2556"/>
                <a:ext cx="256" cy="256"/>
                <a:chOff x="5616" y="2396"/>
                <a:chExt cx="256" cy="256"/>
              </a:xfrm>
            </p:grpSpPr>
            <p:sp>
              <p:nvSpPr>
                <p:cNvPr id="1627" name="Google Shape;1627;p73"/>
                <p:cNvSpPr/>
                <p:nvPr/>
              </p:nvSpPr>
              <p:spPr>
                <a:xfrm>
                  <a:off x="5616" y="2396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28" name="Google Shape;1628;p73"/>
                <p:cNvSpPr txBox="1"/>
                <p:nvPr/>
              </p:nvSpPr>
              <p:spPr>
                <a:xfrm>
                  <a:off x="5660" y="2418"/>
                  <a:ext cx="152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I</a:t>
                  </a:r>
                  <a:endParaRPr/>
                </a:p>
              </p:txBody>
            </p:sp>
          </p:grpSp>
        </p:grpSp>
        <p:grpSp>
          <p:nvGrpSpPr>
            <p:cNvPr id="1629" name="Google Shape;1629;p73"/>
            <p:cNvGrpSpPr/>
            <p:nvPr/>
          </p:nvGrpSpPr>
          <p:grpSpPr>
            <a:xfrm>
              <a:off x="4552" y="3006"/>
              <a:ext cx="584" cy="256"/>
              <a:chOff x="4672" y="2174"/>
              <a:chExt cx="584" cy="256"/>
            </a:xfrm>
          </p:grpSpPr>
          <p:cxnSp>
            <p:nvCxnSpPr>
              <p:cNvPr id="1630" name="Google Shape;1630;p73"/>
              <p:cNvCxnSpPr/>
              <p:nvPr/>
            </p:nvCxnSpPr>
            <p:spPr>
              <a:xfrm flipH="1" rot="10800000">
                <a:off x="4672" y="2294"/>
                <a:ext cx="320" cy="1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31" name="Google Shape;1631;p73"/>
              <p:cNvGrpSpPr/>
              <p:nvPr/>
            </p:nvGrpSpPr>
            <p:grpSpPr>
              <a:xfrm>
                <a:off x="5000" y="2174"/>
                <a:ext cx="256" cy="256"/>
                <a:chOff x="5184" y="2164"/>
                <a:chExt cx="256" cy="256"/>
              </a:xfrm>
            </p:grpSpPr>
            <p:sp>
              <p:nvSpPr>
                <p:cNvPr id="1632" name="Google Shape;1632;p73"/>
                <p:cNvSpPr/>
                <p:nvPr/>
              </p:nvSpPr>
              <p:spPr>
                <a:xfrm>
                  <a:off x="5184" y="2164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33" name="Google Shape;1633;p73"/>
                <p:cNvSpPr txBox="1"/>
                <p:nvPr/>
              </p:nvSpPr>
              <p:spPr>
                <a:xfrm>
                  <a:off x="5196" y="2182"/>
                  <a:ext cx="216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</a:t>
                  </a:r>
                  <a:endParaRPr/>
                </a:p>
              </p:txBody>
            </p:sp>
          </p:grpSp>
        </p:grpSp>
        <p:grpSp>
          <p:nvGrpSpPr>
            <p:cNvPr id="1634" name="Google Shape;1634;p73"/>
            <p:cNvGrpSpPr/>
            <p:nvPr/>
          </p:nvGrpSpPr>
          <p:grpSpPr>
            <a:xfrm>
              <a:off x="4076" y="2816"/>
              <a:ext cx="596" cy="640"/>
              <a:chOff x="4196" y="1984"/>
              <a:chExt cx="596" cy="640"/>
            </a:xfrm>
          </p:grpSpPr>
          <p:cxnSp>
            <p:nvCxnSpPr>
              <p:cNvPr id="1635" name="Google Shape;1635;p73"/>
              <p:cNvCxnSpPr/>
              <p:nvPr/>
            </p:nvCxnSpPr>
            <p:spPr>
              <a:xfrm flipH="1" rot="10800000">
                <a:off x="4196" y="2368"/>
                <a:ext cx="360" cy="256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636" name="Google Shape;1636;p73"/>
              <p:cNvCxnSpPr/>
              <p:nvPr/>
            </p:nvCxnSpPr>
            <p:spPr>
              <a:xfrm>
                <a:off x="4228" y="1984"/>
                <a:ext cx="312" cy="224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37" name="Google Shape;1637;p73"/>
              <p:cNvGrpSpPr/>
              <p:nvPr/>
            </p:nvGrpSpPr>
            <p:grpSpPr>
              <a:xfrm>
                <a:off x="4536" y="2174"/>
                <a:ext cx="256" cy="256"/>
                <a:chOff x="4688" y="2164"/>
                <a:chExt cx="256" cy="256"/>
              </a:xfrm>
            </p:grpSpPr>
            <p:sp>
              <p:nvSpPr>
                <p:cNvPr id="1638" name="Google Shape;1638;p73"/>
                <p:cNvSpPr/>
                <p:nvPr/>
              </p:nvSpPr>
              <p:spPr>
                <a:xfrm>
                  <a:off x="4688" y="2164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39" name="Google Shape;1639;p73"/>
                <p:cNvSpPr txBox="1"/>
                <p:nvPr/>
              </p:nvSpPr>
              <p:spPr>
                <a:xfrm>
                  <a:off x="4711" y="2190"/>
                  <a:ext cx="194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</a:t>
                  </a:r>
                  <a:endParaRPr/>
                </a:p>
              </p:txBody>
            </p:sp>
          </p:grpSp>
        </p:grpSp>
        <p:grpSp>
          <p:nvGrpSpPr>
            <p:cNvPr id="1640" name="Google Shape;1640;p73"/>
            <p:cNvGrpSpPr/>
            <p:nvPr/>
          </p:nvGrpSpPr>
          <p:grpSpPr>
            <a:xfrm>
              <a:off x="3636" y="2692"/>
              <a:ext cx="572" cy="896"/>
              <a:chOff x="3756" y="1860"/>
              <a:chExt cx="572" cy="896"/>
            </a:xfrm>
          </p:grpSpPr>
          <p:grpSp>
            <p:nvGrpSpPr>
              <p:cNvPr id="1641" name="Google Shape;1641;p73"/>
              <p:cNvGrpSpPr/>
              <p:nvPr/>
            </p:nvGrpSpPr>
            <p:grpSpPr>
              <a:xfrm>
                <a:off x="4072" y="1860"/>
                <a:ext cx="256" cy="256"/>
                <a:chOff x="4192" y="1948"/>
                <a:chExt cx="256" cy="256"/>
              </a:xfrm>
            </p:grpSpPr>
            <p:sp>
              <p:nvSpPr>
                <p:cNvPr id="1642" name="Google Shape;1642;p73"/>
                <p:cNvSpPr/>
                <p:nvPr/>
              </p:nvSpPr>
              <p:spPr>
                <a:xfrm>
                  <a:off x="4192" y="1948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43" name="Google Shape;1643;p73"/>
                <p:cNvSpPr txBox="1"/>
                <p:nvPr/>
              </p:nvSpPr>
              <p:spPr>
                <a:xfrm>
                  <a:off x="4216" y="1970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</a:t>
                  </a:r>
                  <a:endParaRPr/>
                </a:p>
              </p:txBody>
            </p:sp>
          </p:grpSp>
          <p:cxnSp>
            <p:nvCxnSpPr>
              <p:cNvPr id="1644" name="Google Shape;1644;p73"/>
              <p:cNvCxnSpPr/>
              <p:nvPr/>
            </p:nvCxnSpPr>
            <p:spPr>
              <a:xfrm>
                <a:off x="3792" y="2304"/>
                <a:ext cx="312" cy="24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cxnSp>
            <p:nvCxnSpPr>
              <p:cNvPr id="1645" name="Google Shape;1645;p73"/>
              <p:cNvCxnSpPr/>
              <p:nvPr/>
            </p:nvCxnSpPr>
            <p:spPr>
              <a:xfrm flipH="1" rot="10800000">
                <a:off x="3756" y="2040"/>
                <a:ext cx="328" cy="272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46" name="Google Shape;1646;p73"/>
              <p:cNvGrpSpPr/>
              <p:nvPr/>
            </p:nvGrpSpPr>
            <p:grpSpPr>
              <a:xfrm>
                <a:off x="4072" y="2500"/>
                <a:ext cx="256" cy="256"/>
                <a:chOff x="4192" y="2380"/>
                <a:chExt cx="256" cy="256"/>
              </a:xfrm>
            </p:grpSpPr>
            <p:sp>
              <p:nvSpPr>
                <p:cNvPr id="1647" name="Google Shape;1647;p73"/>
                <p:cNvSpPr/>
                <p:nvPr/>
              </p:nvSpPr>
              <p:spPr>
                <a:xfrm>
                  <a:off x="4192" y="2380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48" name="Google Shape;1648;p73"/>
                <p:cNvSpPr txBox="1"/>
                <p:nvPr/>
              </p:nvSpPr>
              <p:spPr>
                <a:xfrm>
                  <a:off x="4216" y="2402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D</a:t>
                  </a:r>
                  <a:endParaRPr/>
                </a:p>
              </p:txBody>
            </p:sp>
          </p:grpSp>
        </p:grpSp>
        <p:grpSp>
          <p:nvGrpSpPr>
            <p:cNvPr id="1649" name="Google Shape;1649;p73"/>
            <p:cNvGrpSpPr/>
            <p:nvPr/>
          </p:nvGrpSpPr>
          <p:grpSpPr>
            <a:xfrm>
              <a:off x="3744" y="3604"/>
              <a:ext cx="1008" cy="256"/>
              <a:chOff x="3864" y="2772"/>
              <a:chExt cx="1008" cy="256"/>
            </a:xfrm>
          </p:grpSpPr>
          <p:cxnSp>
            <p:nvCxnSpPr>
              <p:cNvPr id="1650" name="Google Shape;1650;p73"/>
              <p:cNvCxnSpPr/>
              <p:nvPr/>
            </p:nvCxnSpPr>
            <p:spPr>
              <a:xfrm>
                <a:off x="3864" y="2904"/>
                <a:ext cx="744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51" name="Google Shape;1651;p73"/>
              <p:cNvGrpSpPr/>
              <p:nvPr/>
            </p:nvGrpSpPr>
            <p:grpSpPr>
              <a:xfrm>
                <a:off x="4616" y="2772"/>
                <a:ext cx="256" cy="256"/>
                <a:chOff x="4872" y="2676"/>
                <a:chExt cx="256" cy="256"/>
              </a:xfrm>
            </p:grpSpPr>
            <p:sp>
              <p:nvSpPr>
                <p:cNvPr id="1652" name="Google Shape;1652;p73"/>
                <p:cNvSpPr/>
                <p:nvPr/>
              </p:nvSpPr>
              <p:spPr>
                <a:xfrm>
                  <a:off x="4872" y="2676"/>
                  <a:ext cx="256" cy="25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653" name="Google Shape;1653;p73"/>
                <p:cNvSpPr txBox="1"/>
                <p:nvPr/>
              </p:nvSpPr>
              <p:spPr>
                <a:xfrm>
                  <a:off x="4888" y="2698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Arial"/>
                    <a:buNone/>
                  </a:pPr>
                  <a:r>
                    <a:rPr b="1" i="1" lang="en-US" sz="16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</a:t>
                  </a:r>
                  <a:endParaRPr/>
                </a:p>
              </p:txBody>
            </p:sp>
          </p:grpSp>
        </p:grpSp>
        <p:grpSp>
          <p:nvGrpSpPr>
            <p:cNvPr id="1654" name="Google Shape;1654;p73"/>
            <p:cNvGrpSpPr/>
            <p:nvPr/>
          </p:nvGrpSpPr>
          <p:grpSpPr>
            <a:xfrm>
              <a:off x="3144" y="3006"/>
              <a:ext cx="728" cy="854"/>
              <a:chOff x="3144" y="3006"/>
              <a:chExt cx="728" cy="854"/>
            </a:xfrm>
          </p:grpSpPr>
          <p:cxnSp>
            <p:nvCxnSpPr>
              <p:cNvPr id="1655" name="Google Shape;1655;p73"/>
              <p:cNvCxnSpPr/>
              <p:nvPr/>
            </p:nvCxnSpPr>
            <p:spPr>
              <a:xfrm>
                <a:off x="3144" y="3134"/>
                <a:ext cx="368" cy="0"/>
              </a:xfrm>
              <a:prstGeom prst="straightConnector1">
                <a:avLst/>
              </a:prstGeom>
              <a:noFill/>
              <a:ln cap="flat" cmpd="sng" w="57150">
                <a:solidFill>
                  <a:schemeClr val="dk1"/>
                </a:solidFill>
                <a:prstDash val="solid"/>
                <a:miter lim="800000"/>
                <a:headEnd len="med" w="med" type="none"/>
                <a:tailEnd len="sm" w="sm" type="triangle"/>
              </a:ln>
            </p:spPr>
          </p:cxnSp>
          <p:grpSp>
            <p:nvGrpSpPr>
              <p:cNvPr id="1656" name="Google Shape;1656;p73"/>
              <p:cNvGrpSpPr/>
              <p:nvPr/>
            </p:nvGrpSpPr>
            <p:grpSpPr>
              <a:xfrm>
                <a:off x="3220" y="3006"/>
                <a:ext cx="652" cy="854"/>
                <a:chOff x="3340" y="2174"/>
                <a:chExt cx="652" cy="854"/>
              </a:xfrm>
            </p:grpSpPr>
            <p:cxnSp>
              <p:nvCxnSpPr>
                <p:cNvPr id="1657" name="Google Shape;1657;p73"/>
                <p:cNvCxnSpPr/>
                <p:nvPr/>
              </p:nvCxnSpPr>
              <p:spPr>
                <a:xfrm>
                  <a:off x="3340" y="2312"/>
                  <a:ext cx="424" cy="488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658" name="Google Shape;1658;p73"/>
                <p:cNvGrpSpPr/>
                <p:nvPr/>
              </p:nvGrpSpPr>
              <p:grpSpPr>
                <a:xfrm>
                  <a:off x="3648" y="2174"/>
                  <a:ext cx="256" cy="256"/>
                  <a:chOff x="3648" y="2184"/>
                  <a:chExt cx="256" cy="256"/>
                </a:xfrm>
              </p:grpSpPr>
              <p:sp>
                <p:nvSpPr>
                  <p:cNvPr id="1659" name="Google Shape;1659;p73"/>
                  <p:cNvSpPr/>
                  <p:nvPr/>
                </p:nvSpPr>
                <p:spPr>
                  <a:xfrm>
                    <a:off x="3648" y="2184"/>
                    <a:ext cx="256" cy="2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660" name="Google Shape;1660;p73"/>
                  <p:cNvSpPr txBox="1"/>
                  <p:nvPr/>
                </p:nvSpPr>
                <p:spPr>
                  <a:xfrm>
                    <a:off x="3672" y="2202"/>
                    <a:ext cx="208" cy="2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600"/>
                      <a:buFont typeface="Arial"/>
                      <a:buNone/>
                    </a:pPr>
                    <a:r>
                      <a:rPr b="1" i="1" lang="en-US" sz="16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B</a:t>
                    </a:r>
                    <a:endParaRPr/>
                  </a:p>
                </p:txBody>
              </p:sp>
            </p:grpSp>
            <p:grpSp>
              <p:nvGrpSpPr>
                <p:cNvPr id="1661" name="Google Shape;1661;p73"/>
                <p:cNvGrpSpPr/>
                <p:nvPr/>
              </p:nvGrpSpPr>
              <p:grpSpPr>
                <a:xfrm>
                  <a:off x="3736" y="2772"/>
                  <a:ext cx="256" cy="256"/>
                  <a:chOff x="3896" y="2676"/>
                  <a:chExt cx="256" cy="256"/>
                </a:xfrm>
              </p:grpSpPr>
              <p:sp>
                <p:nvSpPr>
                  <p:cNvPr id="1662" name="Google Shape;1662;p73"/>
                  <p:cNvSpPr/>
                  <p:nvPr/>
                </p:nvSpPr>
                <p:spPr>
                  <a:xfrm>
                    <a:off x="3896" y="2676"/>
                    <a:ext cx="256" cy="2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663" name="Google Shape;1663;p73"/>
                  <p:cNvSpPr txBox="1"/>
                  <p:nvPr/>
                </p:nvSpPr>
                <p:spPr>
                  <a:xfrm>
                    <a:off x="3916" y="2690"/>
                    <a:ext cx="201" cy="2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600"/>
                      <a:buFont typeface="Arial"/>
                      <a:buNone/>
                    </a:pPr>
                    <a:r>
                      <a:rPr b="1" i="1" lang="en-US" sz="16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E</a:t>
                    </a:r>
                    <a:endParaRPr/>
                  </a:p>
                </p:txBody>
              </p:sp>
            </p:grpSp>
          </p:grpSp>
        </p:grpSp>
        <p:grpSp>
          <p:nvGrpSpPr>
            <p:cNvPr id="1664" name="Google Shape;1664;p73"/>
            <p:cNvGrpSpPr/>
            <p:nvPr/>
          </p:nvGrpSpPr>
          <p:grpSpPr>
            <a:xfrm>
              <a:off x="3072" y="3006"/>
              <a:ext cx="256" cy="256"/>
              <a:chOff x="3192" y="2184"/>
              <a:chExt cx="256" cy="256"/>
            </a:xfrm>
          </p:grpSpPr>
          <p:sp>
            <p:nvSpPr>
              <p:cNvPr id="1665" name="Google Shape;1665;p73"/>
              <p:cNvSpPr/>
              <p:nvPr/>
            </p:nvSpPr>
            <p:spPr>
              <a:xfrm>
                <a:off x="3192" y="2184"/>
                <a:ext cx="256" cy="256"/>
              </a:xfrm>
              <a:prstGeom prst="ellipse">
                <a:avLst/>
              </a:pr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1666" name="Google Shape;1666;p73"/>
              <p:cNvSpPr txBox="1"/>
              <p:nvPr/>
            </p:nvSpPr>
            <p:spPr>
              <a:xfrm>
                <a:off x="3208" y="2202"/>
                <a:ext cx="208" cy="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b="1" i="1" lang="en-US" sz="16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</p:grpSp>
        <p:grpSp>
          <p:nvGrpSpPr>
            <p:cNvPr id="1667" name="Google Shape;1667;p73"/>
            <p:cNvGrpSpPr/>
            <p:nvPr/>
          </p:nvGrpSpPr>
          <p:grpSpPr>
            <a:xfrm>
              <a:off x="3070" y="2511"/>
              <a:ext cx="2282" cy="1121"/>
              <a:chOff x="3070" y="2511"/>
              <a:chExt cx="2282" cy="1121"/>
            </a:xfrm>
          </p:grpSpPr>
          <p:sp>
            <p:nvSpPr>
              <p:cNvPr id="1668" name="Google Shape;1668;p73"/>
              <p:cNvSpPr txBox="1"/>
              <p:nvPr/>
            </p:nvSpPr>
            <p:spPr>
              <a:xfrm>
                <a:off x="3070" y="2824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10</a:t>
                </a:r>
                <a:endParaRPr/>
              </a:p>
            </p:txBody>
          </p:sp>
          <p:sp>
            <p:nvSpPr>
              <p:cNvPr id="1669" name="Google Shape;1669;p73"/>
              <p:cNvSpPr txBox="1"/>
              <p:nvPr/>
            </p:nvSpPr>
            <p:spPr>
              <a:xfrm>
                <a:off x="4502" y="3440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670" name="Google Shape;1670;p73"/>
              <p:cNvSpPr txBox="1"/>
              <p:nvPr/>
            </p:nvSpPr>
            <p:spPr>
              <a:xfrm>
                <a:off x="3622" y="3440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12</a:t>
                </a:r>
                <a:endParaRPr/>
              </a:p>
            </p:txBody>
          </p:sp>
          <p:sp>
            <p:nvSpPr>
              <p:cNvPr id="1671" name="Google Shape;1671;p73"/>
              <p:cNvSpPr txBox="1"/>
              <p:nvPr/>
            </p:nvSpPr>
            <p:spPr>
              <a:xfrm>
                <a:off x="3990" y="2511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1672" name="Google Shape;1672;p73"/>
              <p:cNvSpPr txBox="1"/>
              <p:nvPr/>
            </p:nvSpPr>
            <p:spPr>
              <a:xfrm>
                <a:off x="3990" y="3159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/>
              </a:p>
            </p:txBody>
          </p:sp>
          <p:sp>
            <p:nvSpPr>
              <p:cNvPr id="1673" name="Google Shape;1673;p73"/>
              <p:cNvSpPr txBox="1"/>
              <p:nvPr/>
            </p:nvSpPr>
            <p:spPr>
              <a:xfrm>
                <a:off x="5174" y="3216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  <p:sp>
            <p:nvSpPr>
              <p:cNvPr id="1674" name="Google Shape;1674;p73"/>
              <p:cNvSpPr txBox="1"/>
              <p:nvPr/>
            </p:nvSpPr>
            <p:spPr>
              <a:xfrm>
                <a:off x="4918" y="2824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1675" name="Google Shape;1675;p73"/>
              <p:cNvSpPr txBox="1"/>
              <p:nvPr/>
            </p:nvSpPr>
            <p:spPr>
              <a:xfrm>
                <a:off x="3534" y="2824"/>
                <a:ext cx="241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676" name="Google Shape;1676;p73"/>
              <p:cNvSpPr txBox="1"/>
              <p:nvPr/>
            </p:nvSpPr>
            <p:spPr>
              <a:xfrm>
                <a:off x="4454" y="2824"/>
                <a:ext cx="178" cy="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</p:grpSp>
        <p:sp>
          <p:nvSpPr>
            <p:cNvPr id="1677" name="Google Shape;1677;p73"/>
            <p:cNvSpPr txBox="1"/>
            <p:nvPr/>
          </p:nvSpPr>
          <p:spPr>
            <a:xfrm>
              <a:off x="4534" y="3958"/>
              <a:ext cx="792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0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Figure 9.13</a:t>
              </a:r>
              <a:endParaRPr/>
            </a:p>
          </p:txBody>
        </p:sp>
      </p:grpSp>
      <p:grpSp>
        <p:nvGrpSpPr>
          <p:cNvPr id="1678" name="Google Shape;1678;p73"/>
          <p:cNvGrpSpPr/>
          <p:nvPr/>
        </p:nvGrpSpPr>
        <p:grpSpPr>
          <a:xfrm>
            <a:off x="442912" y="1598612"/>
            <a:ext cx="4976812" cy="4064000"/>
            <a:chOff x="279" y="1007"/>
            <a:chExt cx="3135" cy="2560"/>
          </a:xfrm>
        </p:grpSpPr>
        <p:sp>
          <p:nvSpPr>
            <p:cNvPr id="1679" name="Google Shape;1679;p73"/>
            <p:cNvSpPr txBox="1"/>
            <p:nvPr/>
          </p:nvSpPr>
          <p:spPr>
            <a:xfrm>
              <a:off x="287" y="1007"/>
              <a:ext cx="3127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680" name="Google Shape;1680;p73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681" name="Google Shape;1681;p73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82" name="Google Shape;1682;p73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683" name="Google Shape;1683;p73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grpSp>
        <p:nvGrpSpPr>
          <p:cNvPr id="1684" name="Google Shape;1684;p73"/>
          <p:cNvGrpSpPr/>
          <p:nvPr/>
        </p:nvGrpSpPr>
        <p:grpSpPr>
          <a:xfrm>
            <a:off x="5613400" y="1435100"/>
            <a:ext cx="3187700" cy="2159000"/>
            <a:chOff x="3632" y="904"/>
            <a:chExt cx="2008" cy="1360"/>
          </a:xfrm>
        </p:grpSpPr>
        <p:sp>
          <p:nvSpPr>
            <p:cNvPr id="1685" name="Google Shape;1685;p73"/>
            <p:cNvSpPr/>
            <p:nvPr/>
          </p:nvSpPr>
          <p:spPr>
            <a:xfrm>
              <a:off x="3632" y="904"/>
              <a:ext cx="2008" cy="1360"/>
            </a:xfrm>
            <a:prstGeom prst="rect">
              <a:avLst/>
            </a:prstGeom>
            <a:solidFill>
              <a:srgbClr val="FED880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686" name="Google Shape;1686;p73"/>
            <p:cNvSpPr txBox="1"/>
            <p:nvPr/>
          </p:nvSpPr>
          <p:spPr>
            <a:xfrm>
              <a:off x="4040" y="959"/>
              <a:ext cx="1544" cy="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571500" lvl="0" marL="57150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480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available mins per day</a:t>
              </a:r>
              <a:endParaRPr/>
            </a:p>
            <a:p>
              <a:pPr indent="-571500" lvl="0" marL="571500" marR="0" rtl="0" algn="l">
                <a:lnSpc>
                  <a:spcPct val="85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units required</a:t>
              </a:r>
              <a:endParaRPr/>
            </a:p>
          </p:txBody>
        </p:sp>
        <p:sp>
          <p:nvSpPr>
            <p:cNvPr id="1687" name="Google Shape;1687;p73"/>
            <p:cNvSpPr txBox="1"/>
            <p:nvPr/>
          </p:nvSpPr>
          <p:spPr>
            <a:xfrm>
              <a:off x="3877" y="1560"/>
              <a:ext cx="1695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Cycle time =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mins</a:t>
              </a:r>
              <a:endParaRPr/>
            </a:p>
          </p:txBody>
        </p:sp>
        <p:grpSp>
          <p:nvGrpSpPr>
            <p:cNvPr id="1688" name="Google Shape;1688;p73"/>
            <p:cNvGrpSpPr/>
            <p:nvPr/>
          </p:nvGrpSpPr>
          <p:grpSpPr>
            <a:xfrm>
              <a:off x="3686" y="1816"/>
              <a:ext cx="1883" cy="384"/>
              <a:chOff x="3686" y="1976"/>
              <a:chExt cx="1883" cy="384"/>
            </a:xfrm>
          </p:grpSpPr>
          <p:sp>
            <p:nvSpPr>
              <p:cNvPr id="1689" name="Google Shape;1689;p73"/>
              <p:cNvSpPr txBox="1"/>
              <p:nvPr/>
            </p:nvSpPr>
            <p:spPr>
              <a:xfrm>
                <a:off x="3686" y="1976"/>
                <a:ext cx="1108" cy="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Minimum workstations</a:t>
                </a:r>
                <a:endParaRPr/>
              </a:p>
            </p:txBody>
          </p:sp>
          <p:sp>
            <p:nvSpPr>
              <p:cNvPr id="1690" name="Google Shape;1690;p73"/>
              <p:cNvSpPr txBox="1"/>
              <p:nvPr/>
            </p:nvSpPr>
            <p:spPr>
              <a:xfrm>
                <a:off x="4755" y="2035"/>
                <a:ext cx="814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= 5.5</a:t>
                </a: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or </a:t>
                </a: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</p:grpSp>
      </p:grpSp>
      <p:sp>
        <p:nvSpPr>
          <p:cNvPr id="1691" name="Google Shape;1691;p73"/>
          <p:cNvSpPr/>
          <p:nvPr/>
        </p:nvSpPr>
        <p:spPr>
          <a:xfrm>
            <a:off x="615950" y="450850"/>
            <a:ext cx="7912100" cy="5956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692" name="Google Shape;1692;p73"/>
          <p:cNvSpPr txBox="1"/>
          <p:nvPr/>
        </p:nvSpPr>
        <p:spPr>
          <a:xfrm>
            <a:off x="2409825" y="725487"/>
            <a:ext cx="39274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Line-Balancing Heuristics</a:t>
            </a:r>
            <a:endParaRPr/>
          </a:p>
        </p:txBody>
      </p:sp>
      <p:graphicFrame>
        <p:nvGraphicFramePr>
          <p:cNvPr id="1693" name="Google Shape;1693;p73"/>
          <p:cNvGraphicFramePr/>
          <p:nvPr/>
        </p:nvGraphicFramePr>
        <p:xfrm>
          <a:off x="1028700" y="1371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{371E4587-BF32-46FD-B3AF-62F0A18693DD}</a:tableStyleId>
              </a:tblPr>
              <a:tblGrid>
                <a:gridCol w="3136900"/>
                <a:gridCol w="3721100"/>
              </a:tblGrid>
              <a:tr h="754050">
                <a:tc>
                  <a:txBody>
                    <a:bodyPr/>
                    <a:lstStyle/>
                    <a:p>
                      <a:pPr indent="-292100" lvl="0" marL="2921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	Longest task time</a:t>
                      </a:r>
                      <a:endParaRPr/>
                    </a:p>
                  </a:txBody>
                  <a:tcPr marT="118800" marB="1188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Choose the available task with the longest task time</a:t>
                      </a:r>
                      <a:endParaRPr/>
                    </a:p>
                  </a:txBody>
                  <a:tcPr marT="118800" marB="118800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012825">
                <a:tc>
                  <a:txBody>
                    <a:bodyPr/>
                    <a:lstStyle/>
                    <a:p>
                      <a:pPr indent="-292100" lvl="0" marL="2921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	Most following tasks</a:t>
                      </a:r>
                      <a:endParaRPr/>
                    </a:p>
                  </a:txBody>
                  <a:tcPr marT="118800" marB="1188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Choose the available task with the largest number of following tasks</a:t>
                      </a:r>
                      <a:endParaRPr/>
                    </a:p>
                  </a:txBody>
                  <a:tcPr marT="118800" marB="118800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1012825">
                <a:tc>
                  <a:txBody>
                    <a:bodyPr/>
                    <a:lstStyle/>
                    <a:p>
                      <a:pPr indent="-292100" lvl="0" marL="2921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	Ranked positional weight</a:t>
                      </a:r>
                      <a:endParaRPr/>
                    </a:p>
                  </a:txBody>
                  <a:tcPr marT="118800" marB="1188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Choose the available task for which the sum of following task times is the longest</a:t>
                      </a:r>
                      <a:endParaRPr/>
                    </a:p>
                  </a:txBody>
                  <a:tcPr marT="118800" marB="118800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754050">
                <a:tc>
                  <a:txBody>
                    <a:bodyPr/>
                    <a:lstStyle/>
                    <a:p>
                      <a:pPr indent="-292100" lvl="0" marL="2921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	Shortest task time</a:t>
                      </a:r>
                      <a:endParaRPr/>
                    </a:p>
                  </a:txBody>
                  <a:tcPr marT="118800" marB="1188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Choose the available task with the shortest task time</a:t>
                      </a:r>
                      <a:endParaRPr/>
                    </a:p>
                  </a:txBody>
                  <a:tcPr marT="118800" marB="118800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1012825">
                <a:tc>
                  <a:txBody>
                    <a:bodyPr/>
                    <a:lstStyle/>
                    <a:p>
                      <a:pPr indent="-292100" lvl="0" marL="29210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	Least number of following tasks</a:t>
                      </a:r>
                      <a:endParaRPr/>
                    </a:p>
                  </a:txBody>
                  <a:tcPr marT="118800" marB="118800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Choose the available task with the least number of following tasks</a:t>
                      </a:r>
                      <a:endParaRPr/>
                    </a:p>
                  </a:txBody>
                  <a:tcPr marT="118800" marB="118800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94" name="Google Shape;1694;p73"/>
          <p:cNvSpPr txBox="1"/>
          <p:nvPr/>
        </p:nvSpPr>
        <p:spPr>
          <a:xfrm>
            <a:off x="7032625" y="5927725"/>
            <a:ext cx="10541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9.4</a:t>
            </a:r>
            <a:endParaRPr/>
          </a:p>
        </p:txBody>
      </p:sp>
      <p:sp>
        <p:nvSpPr>
          <p:cNvPr id="1695" name="Google Shape;1695;p73"/>
          <p:cNvSpPr/>
          <p:nvPr/>
        </p:nvSpPr>
        <p:spPr>
          <a:xfrm>
            <a:off x="660400" y="1879600"/>
            <a:ext cx="7378700" cy="1295400"/>
          </a:xfrm>
          <a:prstGeom prst="ellipse">
            <a:avLst/>
          </a:prstGeom>
          <a:noFill/>
          <a:ln cap="flat" cmpd="sng" w="101600">
            <a:solidFill>
              <a:schemeClr val="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1" name="Google Shape;1701;p74"/>
          <p:cNvGrpSpPr/>
          <p:nvPr/>
        </p:nvGrpSpPr>
        <p:grpSpPr>
          <a:xfrm>
            <a:off x="5613400" y="1435100"/>
            <a:ext cx="3187700" cy="2159000"/>
            <a:chOff x="3632" y="904"/>
            <a:chExt cx="2008" cy="1360"/>
          </a:xfrm>
        </p:grpSpPr>
        <p:sp>
          <p:nvSpPr>
            <p:cNvPr id="1702" name="Google Shape;1702;p74"/>
            <p:cNvSpPr/>
            <p:nvPr/>
          </p:nvSpPr>
          <p:spPr>
            <a:xfrm>
              <a:off x="3632" y="904"/>
              <a:ext cx="2008" cy="1360"/>
            </a:xfrm>
            <a:prstGeom prst="rect">
              <a:avLst/>
            </a:prstGeom>
            <a:solidFill>
              <a:srgbClr val="FED880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703" name="Google Shape;1703;p74"/>
            <p:cNvSpPr txBox="1"/>
            <p:nvPr/>
          </p:nvSpPr>
          <p:spPr>
            <a:xfrm>
              <a:off x="4040" y="959"/>
              <a:ext cx="1544" cy="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571500" lvl="0" marL="57150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480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available mins per day</a:t>
              </a:r>
              <a:endParaRPr/>
            </a:p>
            <a:p>
              <a:pPr indent="-571500" lvl="0" marL="571500" marR="0" rtl="0" algn="l">
                <a:lnSpc>
                  <a:spcPct val="85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units required</a:t>
              </a:r>
              <a:endParaRPr/>
            </a:p>
          </p:txBody>
        </p:sp>
        <p:sp>
          <p:nvSpPr>
            <p:cNvPr id="1704" name="Google Shape;1704;p74"/>
            <p:cNvSpPr txBox="1"/>
            <p:nvPr/>
          </p:nvSpPr>
          <p:spPr>
            <a:xfrm>
              <a:off x="3877" y="1560"/>
              <a:ext cx="1695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Cycle time =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mins</a:t>
              </a:r>
              <a:endParaRPr/>
            </a:p>
          </p:txBody>
        </p:sp>
        <p:grpSp>
          <p:nvGrpSpPr>
            <p:cNvPr id="1705" name="Google Shape;1705;p74"/>
            <p:cNvGrpSpPr/>
            <p:nvPr/>
          </p:nvGrpSpPr>
          <p:grpSpPr>
            <a:xfrm>
              <a:off x="3686" y="1816"/>
              <a:ext cx="1883" cy="384"/>
              <a:chOff x="3686" y="1976"/>
              <a:chExt cx="1883" cy="384"/>
            </a:xfrm>
          </p:grpSpPr>
          <p:sp>
            <p:nvSpPr>
              <p:cNvPr id="1706" name="Google Shape;1706;p74"/>
              <p:cNvSpPr txBox="1"/>
              <p:nvPr/>
            </p:nvSpPr>
            <p:spPr>
              <a:xfrm>
                <a:off x="3686" y="1976"/>
                <a:ext cx="1108" cy="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Minimum workstations</a:t>
                </a:r>
                <a:endParaRPr/>
              </a:p>
            </p:txBody>
          </p:sp>
          <p:sp>
            <p:nvSpPr>
              <p:cNvPr id="1707" name="Google Shape;1707;p74"/>
              <p:cNvSpPr txBox="1"/>
              <p:nvPr/>
            </p:nvSpPr>
            <p:spPr>
              <a:xfrm>
                <a:off x="4755" y="2035"/>
                <a:ext cx="814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= 5.5</a:t>
                </a: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or </a:t>
                </a: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</p:grpSp>
      </p:grpSp>
      <p:grpSp>
        <p:nvGrpSpPr>
          <p:cNvPr id="1708" name="Google Shape;1708;p74"/>
          <p:cNvGrpSpPr/>
          <p:nvPr/>
        </p:nvGrpSpPr>
        <p:grpSpPr>
          <a:xfrm>
            <a:off x="442912" y="1598612"/>
            <a:ext cx="4976812" cy="4064000"/>
            <a:chOff x="279" y="1007"/>
            <a:chExt cx="3135" cy="2560"/>
          </a:xfrm>
        </p:grpSpPr>
        <p:sp>
          <p:nvSpPr>
            <p:cNvPr id="1709" name="Google Shape;1709;p74"/>
            <p:cNvSpPr txBox="1"/>
            <p:nvPr/>
          </p:nvSpPr>
          <p:spPr>
            <a:xfrm>
              <a:off x="287" y="1007"/>
              <a:ext cx="3127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710" name="Google Shape;1710;p74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711" name="Google Shape;1711;p74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712" name="Google Shape;1712;p74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713" name="Google Shape;1713;p74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sp>
        <p:nvSpPr>
          <p:cNvPr id="1714" name="Google Shape;1714;p74"/>
          <p:cNvSpPr/>
          <p:nvPr/>
        </p:nvSpPr>
        <p:spPr>
          <a:xfrm>
            <a:off x="406400" y="2819400"/>
            <a:ext cx="8255000" cy="37211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15" name="Google Shape;1715;p74"/>
          <p:cNvGrpSpPr/>
          <p:nvPr/>
        </p:nvGrpSpPr>
        <p:grpSpPr>
          <a:xfrm>
            <a:off x="1066800" y="2982912"/>
            <a:ext cx="7188200" cy="2922587"/>
            <a:chOff x="672" y="1879"/>
            <a:chExt cx="4528" cy="1841"/>
          </a:xfrm>
        </p:grpSpPr>
        <p:grpSp>
          <p:nvGrpSpPr>
            <p:cNvPr id="1716" name="Google Shape;1716;p74"/>
            <p:cNvGrpSpPr/>
            <p:nvPr/>
          </p:nvGrpSpPr>
          <p:grpSpPr>
            <a:xfrm>
              <a:off x="672" y="2096"/>
              <a:ext cx="4528" cy="1624"/>
              <a:chOff x="672" y="2096"/>
              <a:chExt cx="4528" cy="1624"/>
            </a:xfrm>
          </p:grpSpPr>
          <p:grpSp>
            <p:nvGrpSpPr>
              <p:cNvPr id="1717" name="Google Shape;1717;p74"/>
              <p:cNvGrpSpPr/>
              <p:nvPr/>
            </p:nvGrpSpPr>
            <p:grpSpPr>
              <a:xfrm>
                <a:off x="3836" y="2672"/>
                <a:ext cx="1364" cy="856"/>
                <a:chOff x="3852" y="2632"/>
                <a:chExt cx="1364" cy="856"/>
              </a:xfrm>
            </p:grpSpPr>
            <p:cxnSp>
              <p:nvCxnSpPr>
                <p:cNvPr id="1718" name="Google Shape;1718;p74"/>
                <p:cNvCxnSpPr/>
                <p:nvPr/>
              </p:nvCxnSpPr>
              <p:spPr>
                <a:xfrm flipH="1" rot="10800000">
                  <a:off x="3852" y="3056"/>
                  <a:ext cx="1032" cy="432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cxnSp>
              <p:nvCxnSpPr>
                <p:cNvPr id="1719" name="Google Shape;1719;p74"/>
                <p:cNvCxnSpPr/>
                <p:nvPr/>
              </p:nvCxnSpPr>
              <p:spPr>
                <a:xfrm>
                  <a:off x="4388" y="2632"/>
                  <a:ext cx="496" cy="272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720" name="Google Shape;1720;p74"/>
                <p:cNvGrpSpPr/>
                <p:nvPr/>
              </p:nvGrpSpPr>
              <p:grpSpPr>
                <a:xfrm>
                  <a:off x="4880" y="2832"/>
                  <a:ext cx="336" cy="336"/>
                  <a:chOff x="856" y="2424"/>
                  <a:chExt cx="336" cy="336"/>
                </a:xfrm>
              </p:grpSpPr>
              <p:sp>
                <p:nvSpPr>
                  <p:cNvPr id="1721" name="Google Shape;1721;p74"/>
                  <p:cNvSpPr/>
                  <p:nvPr/>
                </p:nvSpPr>
                <p:spPr>
                  <a:xfrm>
                    <a:off x="856" y="242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22" name="Google Shape;1722;p74"/>
                  <p:cNvSpPr txBox="1"/>
                  <p:nvPr/>
                </p:nvSpPr>
                <p:spPr>
                  <a:xfrm>
                    <a:off x="936" y="2451"/>
                    <a:ext cx="160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I</a:t>
                    </a:r>
                    <a:endParaRPr/>
                  </a:p>
                </p:txBody>
              </p:sp>
            </p:grpSp>
          </p:grpSp>
          <p:grpSp>
            <p:nvGrpSpPr>
              <p:cNvPr id="1723" name="Google Shape;1723;p74"/>
              <p:cNvGrpSpPr/>
              <p:nvPr/>
            </p:nvGrpSpPr>
            <p:grpSpPr>
              <a:xfrm>
                <a:off x="3560" y="2484"/>
                <a:ext cx="936" cy="336"/>
                <a:chOff x="3576" y="2444"/>
                <a:chExt cx="936" cy="336"/>
              </a:xfrm>
            </p:grpSpPr>
            <p:grpSp>
              <p:nvGrpSpPr>
                <p:cNvPr id="1724" name="Google Shape;1724;p74"/>
                <p:cNvGrpSpPr/>
                <p:nvPr/>
              </p:nvGrpSpPr>
              <p:grpSpPr>
                <a:xfrm>
                  <a:off x="4176" y="2444"/>
                  <a:ext cx="336" cy="336"/>
                  <a:chOff x="856" y="2424"/>
                  <a:chExt cx="336" cy="336"/>
                </a:xfrm>
              </p:grpSpPr>
              <p:sp>
                <p:nvSpPr>
                  <p:cNvPr id="1725" name="Google Shape;1725;p74"/>
                  <p:cNvSpPr/>
                  <p:nvPr/>
                </p:nvSpPr>
                <p:spPr>
                  <a:xfrm>
                    <a:off x="856" y="242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26" name="Google Shape;1726;p74"/>
                  <p:cNvSpPr txBox="1"/>
                  <p:nvPr/>
                </p:nvSpPr>
                <p:spPr>
                  <a:xfrm>
                    <a:off x="896" y="2451"/>
                    <a:ext cx="240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G</a:t>
                    </a:r>
                    <a:endParaRPr/>
                  </a:p>
                </p:txBody>
              </p:sp>
            </p:grpSp>
            <p:cxnSp>
              <p:nvCxnSpPr>
                <p:cNvPr id="1727" name="Google Shape;1727;p74"/>
                <p:cNvCxnSpPr/>
                <p:nvPr/>
              </p:nvCxnSpPr>
              <p:spPr>
                <a:xfrm>
                  <a:off x="3576" y="2608"/>
                  <a:ext cx="592" cy="0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</p:grpSp>
          <p:grpSp>
            <p:nvGrpSpPr>
              <p:cNvPr id="1728" name="Google Shape;1728;p74"/>
              <p:cNvGrpSpPr/>
              <p:nvPr/>
            </p:nvGrpSpPr>
            <p:grpSpPr>
              <a:xfrm>
                <a:off x="2492" y="2264"/>
                <a:ext cx="1172" cy="704"/>
                <a:chOff x="2508" y="2224"/>
                <a:chExt cx="1172" cy="704"/>
              </a:xfrm>
            </p:grpSpPr>
            <p:cxnSp>
              <p:nvCxnSpPr>
                <p:cNvPr id="1729" name="Google Shape;1729;p74"/>
                <p:cNvCxnSpPr/>
                <p:nvPr/>
              </p:nvCxnSpPr>
              <p:spPr>
                <a:xfrm flipH="1" rot="10800000">
                  <a:off x="2612" y="2672"/>
                  <a:ext cx="736" cy="256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cxnSp>
              <p:nvCxnSpPr>
                <p:cNvPr id="1730" name="Google Shape;1730;p74"/>
                <p:cNvCxnSpPr/>
                <p:nvPr/>
              </p:nvCxnSpPr>
              <p:spPr>
                <a:xfrm>
                  <a:off x="2508" y="2224"/>
                  <a:ext cx="824" cy="312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731" name="Google Shape;1731;p74"/>
                <p:cNvGrpSpPr/>
                <p:nvPr/>
              </p:nvGrpSpPr>
              <p:grpSpPr>
                <a:xfrm>
                  <a:off x="3344" y="2444"/>
                  <a:ext cx="336" cy="336"/>
                  <a:chOff x="3344" y="2444"/>
                  <a:chExt cx="336" cy="336"/>
                </a:xfrm>
              </p:grpSpPr>
              <p:sp>
                <p:nvSpPr>
                  <p:cNvPr id="1732" name="Google Shape;1732;p74"/>
                  <p:cNvSpPr/>
                  <p:nvPr/>
                </p:nvSpPr>
                <p:spPr>
                  <a:xfrm>
                    <a:off x="3344" y="244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33" name="Google Shape;1733;p74"/>
                  <p:cNvSpPr txBox="1"/>
                  <p:nvPr/>
                </p:nvSpPr>
                <p:spPr>
                  <a:xfrm>
                    <a:off x="3397" y="2471"/>
                    <a:ext cx="214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F</a:t>
                    </a:r>
                    <a:endParaRPr/>
                  </a:p>
                </p:txBody>
              </p:sp>
            </p:grpSp>
          </p:grpSp>
          <p:grpSp>
            <p:nvGrpSpPr>
              <p:cNvPr id="1734" name="Google Shape;1734;p74"/>
              <p:cNvGrpSpPr/>
              <p:nvPr/>
            </p:nvGrpSpPr>
            <p:grpSpPr>
              <a:xfrm>
                <a:off x="1992" y="3384"/>
                <a:ext cx="1952" cy="336"/>
                <a:chOff x="2008" y="3344"/>
                <a:chExt cx="1952" cy="336"/>
              </a:xfrm>
            </p:grpSpPr>
            <p:grpSp>
              <p:nvGrpSpPr>
                <p:cNvPr id="1735" name="Google Shape;1735;p74"/>
                <p:cNvGrpSpPr/>
                <p:nvPr/>
              </p:nvGrpSpPr>
              <p:grpSpPr>
                <a:xfrm>
                  <a:off x="3624" y="3344"/>
                  <a:ext cx="336" cy="336"/>
                  <a:chOff x="856" y="2424"/>
                  <a:chExt cx="336" cy="336"/>
                </a:xfrm>
              </p:grpSpPr>
              <p:sp>
                <p:nvSpPr>
                  <p:cNvPr id="1736" name="Google Shape;1736;p74"/>
                  <p:cNvSpPr/>
                  <p:nvPr/>
                </p:nvSpPr>
                <p:spPr>
                  <a:xfrm>
                    <a:off x="856" y="242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37" name="Google Shape;1737;p74"/>
                  <p:cNvSpPr txBox="1"/>
                  <p:nvPr/>
                </p:nvSpPr>
                <p:spPr>
                  <a:xfrm>
                    <a:off x="900" y="2451"/>
                    <a:ext cx="232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H</a:t>
                    </a:r>
                    <a:endParaRPr/>
                  </a:p>
                </p:txBody>
              </p:sp>
            </p:grpSp>
            <p:cxnSp>
              <p:nvCxnSpPr>
                <p:cNvPr id="1738" name="Google Shape;1738;p74"/>
                <p:cNvCxnSpPr/>
                <p:nvPr/>
              </p:nvCxnSpPr>
              <p:spPr>
                <a:xfrm>
                  <a:off x="2008" y="3512"/>
                  <a:ext cx="1608" cy="0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</p:grpSp>
          <p:grpSp>
            <p:nvGrpSpPr>
              <p:cNvPr id="1739" name="Google Shape;1739;p74"/>
              <p:cNvGrpSpPr/>
              <p:nvPr/>
            </p:nvGrpSpPr>
            <p:grpSpPr>
              <a:xfrm>
                <a:off x="1500" y="2096"/>
                <a:ext cx="1140" cy="1072"/>
                <a:chOff x="1516" y="2056"/>
                <a:chExt cx="1140" cy="1072"/>
              </a:xfrm>
            </p:grpSpPr>
            <p:cxnSp>
              <p:nvCxnSpPr>
                <p:cNvPr id="1740" name="Google Shape;1740;p74"/>
                <p:cNvCxnSpPr/>
                <p:nvPr/>
              </p:nvCxnSpPr>
              <p:spPr>
                <a:xfrm>
                  <a:off x="1528" y="2640"/>
                  <a:ext cx="792" cy="256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cxnSp>
              <p:nvCxnSpPr>
                <p:cNvPr id="1741" name="Google Shape;1741;p74"/>
                <p:cNvCxnSpPr/>
                <p:nvPr/>
              </p:nvCxnSpPr>
              <p:spPr>
                <a:xfrm flipH="1" rot="10800000">
                  <a:off x="1516" y="2272"/>
                  <a:ext cx="792" cy="312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742" name="Google Shape;1742;p74"/>
                <p:cNvGrpSpPr/>
                <p:nvPr/>
              </p:nvGrpSpPr>
              <p:grpSpPr>
                <a:xfrm>
                  <a:off x="2320" y="2056"/>
                  <a:ext cx="336" cy="1072"/>
                  <a:chOff x="2244" y="2056"/>
                  <a:chExt cx="336" cy="1072"/>
                </a:xfrm>
              </p:grpSpPr>
              <p:grpSp>
                <p:nvGrpSpPr>
                  <p:cNvPr id="1743" name="Google Shape;1743;p74"/>
                  <p:cNvGrpSpPr/>
                  <p:nvPr/>
                </p:nvGrpSpPr>
                <p:grpSpPr>
                  <a:xfrm>
                    <a:off x="2244" y="2056"/>
                    <a:ext cx="336" cy="336"/>
                    <a:chOff x="856" y="2424"/>
                    <a:chExt cx="336" cy="336"/>
                  </a:xfrm>
                </p:grpSpPr>
                <p:sp>
                  <p:nvSpPr>
                    <p:cNvPr id="1744" name="Google Shape;1744;p74"/>
                    <p:cNvSpPr/>
                    <p:nvPr/>
                  </p:nvSpPr>
                  <p:spPr>
                    <a:xfrm>
                      <a:off x="856" y="2424"/>
                      <a:ext cx="336" cy="336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 cap="flat" cmpd="sng" w="28575">
                      <a:solidFill>
                        <a:schemeClr val="dk1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p:txBody>
                </p:sp>
                <p:sp>
                  <p:nvSpPr>
                    <p:cNvPr id="1745" name="Google Shape;1745;p74"/>
                    <p:cNvSpPr txBox="1"/>
                    <p:nvPr/>
                  </p:nvSpPr>
                  <p:spPr>
                    <a:xfrm>
                      <a:off x="900" y="2451"/>
                      <a:ext cx="232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p:txBody>
                </p:sp>
              </p:grpSp>
              <p:grpSp>
                <p:nvGrpSpPr>
                  <p:cNvPr id="1746" name="Google Shape;1746;p74"/>
                  <p:cNvGrpSpPr/>
                  <p:nvPr/>
                </p:nvGrpSpPr>
                <p:grpSpPr>
                  <a:xfrm>
                    <a:off x="2244" y="2792"/>
                    <a:ext cx="336" cy="336"/>
                    <a:chOff x="856" y="2424"/>
                    <a:chExt cx="336" cy="336"/>
                  </a:xfrm>
                </p:grpSpPr>
                <p:sp>
                  <p:nvSpPr>
                    <p:cNvPr id="1747" name="Google Shape;1747;p74"/>
                    <p:cNvSpPr/>
                    <p:nvPr/>
                  </p:nvSpPr>
                  <p:spPr>
                    <a:xfrm>
                      <a:off x="856" y="2424"/>
                      <a:ext cx="336" cy="336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 cap="flat" cmpd="sng" w="28575">
                      <a:solidFill>
                        <a:schemeClr val="dk1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chemeClr val="dk1"/>
                        </a:solidFill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p:txBody>
                </p:sp>
                <p:sp>
                  <p:nvSpPr>
                    <p:cNvPr id="1748" name="Google Shape;1748;p74"/>
                    <p:cNvSpPr txBox="1"/>
                    <p:nvPr/>
                  </p:nvSpPr>
                  <p:spPr>
                    <a:xfrm>
                      <a:off x="900" y="2451"/>
                      <a:ext cx="232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sp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/>
                    </a:p>
                  </p:txBody>
                </p:sp>
              </p:grpSp>
            </p:grpSp>
          </p:grpSp>
          <p:grpSp>
            <p:nvGrpSpPr>
              <p:cNvPr id="1749" name="Google Shape;1749;p74"/>
              <p:cNvGrpSpPr/>
              <p:nvPr/>
            </p:nvGrpSpPr>
            <p:grpSpPr>
              <a:xfrm>
                <a:off x="860" y="2484"/>
                <a:ext cx="1196" cy="1236"/>
                <a:chOff x="876" y="2444"/>
                <a:chExt cx="1196" cy="1236"/>
              </a:xfrm>
            </p:grpSpPr>
            <p:cxnSp>
              <p:nvCxnSpPr>
                <p:cNvPr id="1750" name="Google Shape;1750;p74"/>
                <p:cNvCxnSpPr/>
                <p:nvPr/>
              </p:nvCxnSpPr>
              <p:spPr>
                <a:xfrm>
                  <a:off x="920" y="2608"/>
                  <a:ext cx="368" cy="0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cxnSp>
              <p:nvCxnSpPr>
                <p:cNvPr id="1751" name="Google Shape;1751;p74"/>
                <p:cNvCxnSpPr/>
                <p:nvPr/>
              </p:nvCxnSpPr>
              <p:spPr>
                <a:xfrm>
                  <a:off x="876" y="2632"/>
                  <a:ext cx="880" cy="776"/>
                </a:xfrm>
                <a:prstGeom prst="straightConnector1">
                  <a:avLst/>
                </a:prstGeom>
                <a:noFill/>
                <a:ln cap="flat" cmpd="sng" w="5715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sm" w="sm" type="triangle"/>
                </a:ln>
              </p:spPr>
            </p:cxnSp>
            <p:grpSp>
              <p:nvGrpSpPr>
                <p:cNvPr id="1752" name="Google Shape;1752;p74"/>
                <p:cNvGrpSpPr/>
                <p:nvPr/>
              </p:nvGrpSpPr>
              <p:grpSpPr>
                <a:xfrm>
                  <a:off x="1296" y="2444"/>
                  <a:ext cx="336" cy="336"/>
                  <a:chOff x="856" y="2424"/>
                  <a:chExt cx="336" cy="336"/>
                </a:xfrm>
              </p:grpSpPr>
              <p:sp>
                <p:nvSpPr>
                  <p:cNvPr id="1753" name="Google Shape;1753;p74"/>
                  <p:cNvSpPr/>
                  <p:nvPr/>
                </p:nvSpPr>
                <p:spPr>
                  <a:xfrm>
                    <a:off x="856" y="242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54" name="Google Shape;1754;p74"/>
                  <p:cNvSpPr txBox="1"/>
                  <p:nvPr/>
                </p:nvSpPr>
                <p:spPr>
                  <a:xfrm>
                    <a:off x="900" y="2451"/>
                    <a:ext cx="232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B</a:t>
                    </a:r>
                    <a:endParaRPr/>
                  </a:p>
                </p:txBody>
              </p:sp>
            </p:grpSp>
            <p:grpSp>
              <p:nvGrpSpPr>
                <p:cNvPr id="1755" name="Google Shape;1755;p74"/>
                <p:cNvGrpSpPr/>
                <p:nvPr/>
              </p:nvGrpSpPr>
              <p:grpSpPr>
                <a:xfrm>
                  <a:off x="1736" y="3344"/>
                  <a:ext cx="336" cy="336"/>
                  <a:chOff x="856" y="2424"/>
                  <a:chExt cx="336" cy="336"/>
                </a:xfrm>
              </p:grpSpPr>
              <p:sp>
                <p:nvSpPr>
                  <p:cNvPr id="1756" name="Google Shape;1756;p74"/>
                  <p:cNvSpPr/>
                  <p:nvPr/>
                </p:nvSpPr>
                <p:spPr>
                  <a:xfrm>
                    <a:off x="856" y="2424"/>
                    <a:ext cx="336" cy="336"/>
                  </a:xfrm>
                  <a:prstGeom prst="ellipse">
                    <a:avLst/>
                  </a:prstGeom>
                  <a:solidFill>
                    <a:schemeClr val="accent2"/>
                  </a:solidFill>
                  <a:ln cap="flat" cmpd="sng" w="28575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2400" u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1757" name="Google Shape;1757;p74"/>
                  <p:cNvSpPr txBox="1"/>
                  <p:nvPr/>
                </p:nvSpPr>
                <p:spPr>
                  <a:xfrm>
                    <a:off x="904" y="2451"/>
                    <a:ext cx="223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2000"/>
                      <a:buFont typeface="Arial"/>
                      <a:buNone/>
                    </a:pPr>
                    <a:r>
                      <a:rPr b="1" i="1" lang="en-US" sz="20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E</a:t>
                    </a:r>
                    <a:endParaRPr/>
                  </a:p>
                </p:txBody>
              </p:sp>
            </p:grpSp>
          </p:grpSp>
          <p:grpSp>
            <p:nvGrpSpPr>
              <p:cNvPr id="1758" name="Google Shape;1758;p74"/>
              <p:cNvGrpSpPr/>
              <p:nvPr/>
            </p:nvGrpSpPr>
            <p:grpSpPr>
              <a:xfrm>
                <a:off x="672" y="2484"/>
                <a:ext cx="336" cy="336"/>
                <a:chOff x="856" y="2424"/>
                <a:chExt cx="336" cy="336"/>
              </a:xfrm>
            </p:grpSpPr>
            <p:sp>
              <p:nvSpPr>
                <p:cNvPr id="1759" name="Google Shape;1759;p74"/>
                <p:cNvSpPr/>
                <p:nvPr/>
              </p:nvSpPr>
              <p:spPr>
                <a:xfrm>
                  <a:off x="856" y="2424"/>
                  <a:ext cx="336" cy="336"/>
                </a:xfrm>
                <a:prstGeom prst="ellipse">
                  <a:avLst/>
                </a:pr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400" u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760" name="Google Shape;1760;p74"/>
                <p:cNvSpPr txBox="1"/>
                <p:nvPr/>
              </p:nvSpPr>
              <p:spPr>
                <a:xfrm>
                  <a:off x="900" y="2451"/>
                  <a:ext cx="232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b="1" i="1" lang="en-US" sz="20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A</a:t>
                  </a:r>
                  <a:endParaRPr/>
                </a:p>
              </p:txBody>
            </p:sp>
          </p:grpSp>
        </p:grpSp>
        <p:grpSp>
          <p:nvGrpSpPr>
            <p:cNvPr id="1761" name="Google Shape;1761;p74"/>
            <p:cNvGrpSpPr/>
            <p:nvPr/>
          </p:nvGrpSpPr>
          <p:grpSpPr>
            <a:xfrm>
              <a:off x="694" y="1879"/>
              <a:ext cx="4428" cy="1519"/>
              <a:chOff x="694" y="1879"/>
              <a:chExt cx="4428" cy="1519"/>
            </a:xfrm>
          </p:grpSpPr>
          <p:sp>
            <p:nvSpPr>
              <p:cNvPr id="1762" name="Google Shape;1762;p74"/>
              <p:cNvSpPr txBox="1"/>
              <p:nvPr/>
            </p:nvSpPr>
            <p:spPr>
              <a:xfrm>
                <a:off x="694" y="2272"/>
                <a:ext cx="27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10</a:t>
                </a:r>
                <a:endParaRPr/>
              </a:p>
            </p:txBody>
          </p:sp>
          <p:sp>
            <p:nvSpPr>
              <p:cNvPr id="1763" name="Google Shape;1763;p74"/>
              <p:cNvSpPr txBox="1"/>
              <p:nvPr/>
            </p:nvSpPr>
            <p:spPr>
              <a:xfrm>
                <a:off x="1310" y="2272"/>
                <a:ext cx="27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764" name="Google Shape;1764;p74"/>
              <p:cNvSpPr txBox="1"/>
              <p:nvPr/>
            </p:nvSpPr>
            <p:spPr>
              <a:xfrm>
                <a:off x="1750" y="3167"/>
                <a:ext cx="27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12</a:t>
                </a:r>
                <a:endParaRPr/>
              </a:p>
            </p:txBody>
          </p:sp>
          <p:sp>
            <p:nvSpPr>
              <p:cNvPr id="1765" name="Google Shape;1765;p74"/>
              <p:cNvSpPr txBox="1"/>
              <p:nvPr/>
            </p:nvSpPr>
            <p:spPr>
              <a:xfrm>
                <a:off x="2374" y="1879"/>
                <a:ext cx="19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1766" name="Google Shape;1766;p74"/>
              <p:cNvSpPr txBox="1"/>
              <p:nvPr/>
            </p:nvSpPr>
            <p:spPr>
              <a:xfrm>
                <a:off x="2374" y="2615"/>
                <a:ext cx="19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/>
              </a:p>
            </p:txBody>
          </p:sp>
          <p:sp>
            <p:nvSpPr>
              <p:cNvPr id="1767" name="Google Shape;1767;p74"/>
              <p:cNvSpPr txBox="1"/>
              <p:nvPr/>
            </p:nvSpPr>
            <p:spPr>
              <a:xfrm>
                <a:off x="3398" y="2272"/>
                <a:ext cx="19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  <p:sp>
            <p:nvSpPr>
              <p:cNvPr id="1768" name="Google Shape;1768;p74"/>
              <p:cNvSpPr txBox="1"/>
              <p:nvPr/>
            </p:nvSpPr>
            <p:spPr>
              <a:xfrm>
                <a:off x="4238" y="2272"/>
                <a:ext cx="19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1769" name="Google Shape;1769;p74"/>
              <p:cNvSpPr txBox="1"/>
              <p:nvPr/>
            </p:nvSpPr>
            <p:spPr>
              <a:xfrm>
                <a:off x="3638" y="3167"/>
                <a:ext cx="27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/>
              </a:p>
            </p:txBody>
          </p:sp>
          <p:sp>
            <p:nvSpPr>
              <p:cNvPr id="1770" name="Google Shape;1770;p74"/>
              <p:cNvSpPr txBox="1"/>
              <p:nvPr/>
            </p:nvSpPr>
            <p:spPr>
              <a:xfrm>
                <a:off x="4926" y="2623"/>
                <a:ext cx="196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i="0" lang="en-US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/>
              </a:p>
            </p:txBody>
          </p:sp>
        </p:grpSp>
      </p:grpSp>
      <p:grpSp>
        <p:nvGrpSpPr>
          <p:cNvPr id="1771" name="Google Shape;1771;p74"/>
          <p:cNvGrpSpPr/>
          <p:nvPr/>
        </p:nvGrpSpPr>
        <p:grpSpPr>
          <a:xfrm>
            <a:off x="873125" y="3263900"/>
            <a:ext cx="890587" cy="2628900"/>
            <a:chOff x="550" y="2056"/>
            <a:chExt cx="561" cy="1656"/>
          </a:xfrm>
        </p:grpSpPr>
        <p:sp>
          <p:nvSpPr>
            <p:cNvPr id="1772" name="Google Shape;1772;p74"/>
            <p:cNvSpPr/>
            <p:nvPr/>
          </p:nvSpPr>
          <p:spPr>
            <a:xfrm>
              <a:off x="576" y="2056"/>
              <a:ext cx="520" cy="1656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773" name="Google Shape;1773;p74"/>
            <p:cNvSpPr txBox="1"/>
            <p:nvPr/>
          </p:nvSpPr>
          <p:spPr>
            <a:xfrm>
              <a:off x="550" y="3366"/>
              <a:ext cx="561" cy="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1</a:t>
              </a:r>
              <a:endParaRPr/>
            </a:p>
          </p:txBody>
        </p:sp>
      </p:grpSp>
      <p:grpSp>
        <p:nvGrpSpPr>
          <p:cNvPr id="1774" name="Google Shape;1774;p74"/>
          <p:cNvGrpSpPr/>
          <p:nvPr/>
        </p:nvGrpSpPr>
        <p:grpSpPr>
          <a:xfrm>
            <a:off x="1838325" y="2952750"/>
            <a:ext cx="890587" cy="1727200"/>
            <a:chOff x="1158" y="1860"/>
            <a:chExt cx="561" cy="1088"/>
          </a:xfrm>
        </p:grpSpPr>
        <p:sp>
          <p:nvSpPr>
            <p:cNvPr id="1775" name="Google Shape;1775;p74"/>
            <p:cNvSpPr/>
            <p:nvPr/>
          </p:nvSpPr>
          <p:spPr>
            <a:xfrm>
              <a:off x="1184" y="1860"/>
              <a:ext cx="520" cy="1088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776" name="Google Shape;1776;p74"/>
            <p:cNvSpPr txBox="1"/>
            <p:nvPr/>
          </p:nvSpPr>
          <p:spPr>
            <a:xfrm>
              <a:off x="1158" y="1888"/>
              <a:ext cx="561" cy="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2</a:t>
              </a:r>
              <a:endParaRPr/>
            </a:p>
          </p:txBody>
        </p:sp>
      </p:grpSp>
      <p:grpSp>
        <p:nvGrpSpPr>
          <p:cNvPr id="1777" name="Google Shape;1777;p74"/>
          <p:cNvGrpSpPr/>
          <p:nvPr/>
        </p:nvGrpSpPr>
        <p:grpSpPr>
          <a:xfrm>
            <a:off x="2524125" y="4965700"/>
            <a:ext cx="890587" cy="1460500"/>
            <a:chOff x="1590" y="3128"/>
            <a:chExt cx="561" cy="920"/>
          </a:xfrm>
        </p:grpSpPr>
        <p:sp>
          <p:nvSpPr>
            <p:cNvPr id="1778" name="Google Shape;1778;p74"/>
            <p:cNvSpPr/>
            <p:nvPr/>
          </p:nvSpPr>
          <p:spPr>
            <a:xfrm>
              <a:off x="1624" y="3128"/>
              <a:ext cx="520" cy="920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779" name="Google Shape;1779;p74"/>
            <p:cNvSpPr txBox="1"/>
            <p:nvPr/>
          </p:nvSpPr>
          <p:spPr>
            <a:xfrm>
              <a:off x="1590" y="3710"/>
              <a:ext cx="561" cy="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3</a:t>
              </a:r>
              <a:endParaRPr/>
            </a:p>
          </p:txBody>
        </p:sp>
      </p:grpSp>
      <p:grpSp>
        <p:nvGrpSpPr>
          <p:cNvPr id="1780" name="Google Shape;1780;p74"/>
          <p:cNvGrpSpPr/>
          <p:nvPr/>
        </p:nvGrpSpPr>
        <p:grpSpPr>
          <a:xfrm>
            <a:off x="5495925" y="4965700"/>
            <a:ext cx="890587" cy="1460500"/>
            <a:chOff x="3462" y="3128"/>
            <a:chExt cx="561" cy="920"/>
          </a:xfrm>
        </p:grpSpPr>
        <p:sp>
          <p:nvSpPr>
            <p:cNvPr id="1781" name="Google Shape;1781;p74"/>
            <p:cNvSpPr/>
            <p:nvPr/>
          </p:nvSpPr>
          <p:spPr>
            <a:xfrm>
              <a:off x="3496" y="3128"/>
              <a:ext cx="520" cy="920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782" name="Google Shape;1782;p74"/>
            <p:cNvSpPr txBox="1"/>
            <p:nvPr/>
          </p:nvSpPr>
          <p:spPr>
            <a:xfrm>
              <a:off x="3462" y="3710"/>
              <a:ext cx="561" cy="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5</a:t>
              </a:r>
              <a:endParaRPr/>
            </a:p>
          </p:txBody>
        </p:sp>
      </p:grpSp>
      <p:grpSp>
        <p:nvGrpSpPr>
          <p:cNvPr id="1783" name="Google Shape;1783;p74"/>
          <p:cNvGrpSpPr/>
          <p:nvPr/>
        </p:nvGrpSpPr>
        <p:grpSpPr>
          <a:xfrm>
            <a:off x="3327400" y="2946400"/>
            <a:ext cx="2616200" cy="2197100"/>
            <a:chOff x="2096" y="1856"/>
            <a:chExt cx="1648" cy="1384"/>
          </a:xfrm>
        </p:grpSpPr>
        <p:sp>
          <p:nvSpPr>
            <p:cNvPr id="1784" name="Google Shape;1784;p74"/>
            <p:cNvSpPr txBox="1"/>
            <p:nvPr/>
          </p:nvSpPr>
          <p:spPr>
            <a:xfrm>
              <a:off x="2880" y="2870"/>
              <a:ext cx="689" cy="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4</a:t>
              </a:r>
              <a:endParaRPr/>
            </a:p>
          </p:txBody>
        </p:sp>
        <p:sp>
          <p:nvSpPr>
            <p:cNvPr id="1785" name="Google Shape;1785;p74"/>
            <p:cNvSpPr/>
            <p:nvPr/>
          </p:nvSpPr>
          <p:spPr>
            <a:xfrm>
              <a:off x="2096" y="1856"/>
              <a:ext cx="1648" cy="1384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grpSp>
        <p:nvGrpSpPr>
          <p:cNvPr id="1786" name="Google Shape;1786;p74"/>
          <p:cNvGrpSpPr/>
          <p:nvPr/>
        </p:nvGrpSpPr>
        <p:grpSpPr>
          <a:xfrm>
            <a:off x="6477000" y="3594100"/>
            <a:ext cx="1917700" cy="2070100"/>
            <a:chOff x="4080" y="2264"/>
            <a:chExt cx="1208" cy="1304"/>
          </a:xfrm>
        </p:grpSpPr>
        <p:sp>
          <p:nvSpPr>
            <p:cNvPr id="1787" name="Google Shape;1787;p74"/>
            <p:cNvSpPr txBox="1"/>
            <p:nvPr/>
          </p:nvSpPr>
          <p:spPr>
            <a:xfrm>
              <a:off x="4454" y="3302"/>
              <a:ext cx="665" cy="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i="1" lang="en-US" sz="16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Station 6</a:t>
              </a:r>
              <a:endParaRPr/>
            </a:p>
          </p:txBody>
        </p:sp>
        <p:sp>
          <p:nvSpPr>
            <p:cNvPr id="1788" name="Google Shape;1788;p74"/>
            <p:cNvSpPr/>
            <p:nvPr/>
          </p:nvSpPr>
          <p:spPr>
            <a:xfrm>
              <a:off x="4080" y="2264"/>
              <a:ext cx="1208" cy="1304"/>
            </a:xfrm>
            <a:prstGeom prst="rect">
              <a:avLst/>
            </a:prstGeom>
            <a:noFill/>
            <a:ln cap="flat" cmpd="sng" w="76200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1789" name="Google Shape;1789;p74"/>
          <p:cNvSpPr txBox="1"/>
          <p:nvPr/>
        </p:nvSpPr>
        <p:spPr>
          <a:xfrm>
            <a:off x="7286625" y="6080125"/>
            <a:ext cx="125730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9.14</a:t>
            </a:r>
            <a:endParaRPr/>
          </a:p>
        </p:txBody>
      </p: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94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5" name="Google Shape;1795;p75"/>
          <p:cNvGrpSpPr/>
          <p:nvPr/>
        </p:nvGrpSpPr>
        <p:grpSpPr>
          <a:xfrm>
            <a:off x="442912" y="1598612"/>
            <a:ext cx="4975225" cy="4064000"/>
            <a:chOff x="279" y="1007"/>
            <a:chExt cx="3134" cy="2560"/>
          </a:xfrm>
        </p:grpSpPr>
        <p:sp>
          <p:nvSpPr>
            <p:cNvPr id="1796" name="Google Shape;1796;p75"/>
            <p:cNvSpPr txBox="1"/>
            <p:nvPr/>
          </p:nvSpPr>
          <p:spPr>
            <a:xfrm>
              <a:off x="287" y="1007"/>
              <a:ext cx="3126" cy="5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Performance	Task Must Follow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Time	Task Listed</a:t>
              </a:r>
              <a:endParaRPr/>
            </a:p>
            <a:p>
              <a:pPr indent="0" lvl="0" marL="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Task	(minutes)	Below</a:t>
              </a:r>
              <a:endParaRPr/>
            </a:p>
          </p:txBody>
        </p:sp>
        <p:sp>
          <p:nvSpPr>
            <p:cNvPr id="1797" name="Google Shape;1797;p75"/>
            <p:cNvSpPr txBox="1"/>
            <p:nvPr/>
          </p:nvSpPr>
          <p:spPr>
            <a:xfrm>
              <a:off x="279" y="1551"/>
              <a:ext cx="3068" cy="20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—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D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B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C, D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F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H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I	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G, H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	Total time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</a:t>
              </a:r>
              <a:endParaRPr/>
            </a:p>
          </p:txBody>
        </p:sp>
        <p:cxnSp>
          <p:nvCxnSpPr>
            <p:cNvPr id="1798" name="Google Shape;1798;p75"/>
            <p:cNvCxnSpPr/>
            <p:nvPr/>
          </p:nvCxnSpPr>
          <p:spPr>
            <a:xfrm>
              <a:off x="384" y="1568"/>
              <a:ext cx="300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799" name="Google Shape;1799;p75"/>
            <p:cNvCxnSpPr/>
            <p:nvPr/>
          </p:nvCxnSpPr>
          <p:spPr>
            <a:xfrm>
              <a:off x="1288" y="3328"/>
              <a:ext cx="288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800" name="Google Shape;1800;p75"/>
          <p:cNvSpPr/>
          <p:nvPr/>
        </p:nvSpPr>
        <p:spPr>
          <a:xfrm>
            <a:off x="292100" y="3937000"/>
            <a:ext cx="8636000" cy="22733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801" name="Google Shape;1801;p75"/>
          <p:cNvSpPr txBox="1"/>
          <p:nvPr>
            <p:ph type="title"/>
          </p:nvPr>
        </p:nvSpPr>
        <p:spPr>
          <a:xfrm>
            <a:off x="685800" y="508000"/>
            <a:ext cx="7772400" cy="8509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Copier Example</a:t>
            </a:r>
            <a:endParaRPr/>
          </a:p>
        </p:txBody>
      </p:sp>
      <p:grpSp>
        <p:nvGrpSpPr>
          <p:cNvPr id="1802" name="Google Shape;1802;p75"/>
          <p:cNvGrpSpPr/>
          <p:nvPr/>
        </p:nvGrpSpPr>
        <p:grpSpPr>
          <a:xfrm>
            <a:off x="5613400" y="1435100"/>
            <a:ext cx="3187700" cy="2159000"/>
            <a:chOff x="3632" y="904"/>
            <a:chExt cx="2008" cy="1360"/>
          </a:xfrm>
        </p:grpSpPr>
        <p:sp>
          <p:nvSpPr>
            <p:cNvPr id="1803" name="Google Shape;1803;p75"/>
            <p:cNvSpPr/>
            <p:nvPr/>
          </p:nvSpPr>
          <p:spPr>
            <a:xfrm>
              <a:off x="3632" y="904"/>
              <a:ext cx="2008" cy="1360"/>
            </a:xfrm>
            <a:prstGeom prst="rect">
              <a:avLst/>
            </a:prstGeom>
            <a:solidFill>
              <a:srgbClr val="FED880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804" name="Google Shape;1804;p75"/>
            <p:cNvSpPr txBox="1"/>
            <p:nvPr/>
          </p:nvSpPr>
          <p:spPr>
            <a:xfrm>
              <a:off x="4040" y="959"/>
              <a:ext cx="1544" cy="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571500" lvl="0" marL="571500" marR="0" rtl="0" algn="l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480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available mins per day</a:t>
              </a:r>
              <a:endParaRPr/>
            </a:p>
            <a:p>
              <a:pPr indent="-571500" lvl="0" marL="571500" marR="0" rtl="0" algn="l">
                <a:lnSpc>
                  <a:spcPct val="85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units required</a:t>
              </a:r>
              <a:endParaRPr/>
            </a:p>
          </p:txBody>
        </p:sp>
        <p:sp>
          <p:nvSpPr>
            <p:cNvPr id="1805" name="Google Shape;1805;p75"/>
            <p:cNvSpPr txBox="1"/>
            <p:nvPr/>
          </p:nvSpPr>
          <p:spPr>
            <a:xfrm>
              <a:off x="3877" y="1560"/>
              <a:ext cx="1691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Cycle time =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mins</a:t>
              </a:r>
              <a:endParaRPr/>
            </a:p>
          </p:txBody>
        </p:sp>
        <p:grpSp>
          <p:nvGrpSpPr>
            <p:cNvPr id="1806" name="Google Shape;1806;p75"/>
            <p:cNvGrpSpPr/>
            <p:nvPr/>
          </p:nvGrpSpPr>
          <p:grpSpPr>
            <a:xfrm>
              <a:off x="3686" y="1816"/>
              <a:ext cx="1881" cy="384"/>
              <a:chOff x="3686" y="1976"/>
              <a:chExt cx="1881" cy="384"/>
            </a:xfrm>
          </p:grpSpPr>
          <p:sp>
            <p:nvSpPr>
              <p:cNvPr id="1807" name="Google Shape;1807;p75"/>
              <p:cNvSpPr txBox="1"/>
              <p:nvPr/>
            </p:nvSpPr>
            <p:spPr>
              <a:xfrm>
                <a:off x="3686" y="1976"/>
                <a:ext cx="1108" cy="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Minimum workstations</a:t>
                </a:r>
                <a:endParaRPr/>
              </a:p>
            </p:txBody>
          </p:sp>
          <p:sp>
            <p:nvSpPr>
              <p:cNvPr id="1808" name="Google Shape;1808;p75"/>
              <p:cNvSpPr txBox="1"/>
              <p:nvPr/>
            </p:nvSpPr>
            <p:spPr>
              <a:xfrm>
                <a:off x="4755" y="2035"/>
                <a:ext cx="812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= 5.5</a:t>
                </a: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or </a:t>
                </a:r>
                <a:r>
                  <a:rPr b="1" i="0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</p:grpSp>
      </p:grpSp>
      <p:grpSp>
        <p:nvGrpSpPr>
          <p:cNvPr id="1809" name="Google Shape;1809;p75"/>
          <p:cNvGrpSpPr/>
          <p:nvPr/>
        </p:nvGrpSpPr>
        <p:grpSpPr>
          <a:xfrm>
            <a:off x="479425" y="4202112"/>
            <a:ext cx="8196262" cy="1644650"/>
            <a:chOff x="302" y="2647"/>
            <a:chExt cx="5163" cy="1036"/>
          </a:xfrm>
        </p:grpSpPr>
        <p:grpSp>
          <p:nvGrpSpPr>
            <p:cNvPr id="1810" name="Google Shape;1810;p75"/>
            <p:cNvGrpSpPr/>
            <p:nvPr/>
          </p:nvGrpSpPr>
          <p:grpSpPr>
            <a:xfrm>
              <a:off x="302" y="2647"/>
              <a:ext cx="5163" cy="538"/>
              <a:chOff x="390" y="3591"/>
              <a:chExt cx="5163" cy="538"/>
            </a:xfrm>
          </p:grpSpPr>
          <p:sp>
            <p:nvSpPr>
              <p:cNvPr id="1811" name="Google Shape;1811;p75"/>
              <p:cNvSpPr txBox="1"/>
              <p:nvPr/>
            </p:nvSpPr>
            <p:spPr>
              <a:xfrm>
                <a:off x="390" y="3727"/>
                <a:ext cx="1008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None/>
                </a:pPr>
                <a:r>
                  <a:rPr b="1" i="1" lang="en-US" sz="20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Efficiency =</a:t>
                </a:r>
                <a:endParaRPr/>
              </a:p>
            </p:txBody>
          </p:sp>
          <p:grpSp>
            <p:nvGrpSpPr>
              <p:cNvPr id="1812" name="Google Shape;1812;p75"/>
              <p:cNvGrpSpPr/>
              <p:nvPr/>
            </p:nvGrpSpPr>
            <p:grpSpPr>
              <a:xfrm>
                <a:off x="1390" y="3591"/>
                <a:ext cx="4163" cy="538"/>
                <a:chOff x="1454" y="3583"/>
                <a:chExt cx="4163" cy="538"/>
              </a:xfrm>
            </p:grpSpPr>
            <p:sp>
              <p:nvSpPr>
                <p:cNvPr id="1813" name="Google Shape;1813;p75"/>
                <p:cNvSpPr txBox="1"/>
                <p:nvPr/>
              </p:nvSpPr>
              <p:spPr>
                <a:xfrm>
                  <a:off x="1454" y="3583"/>
                  <a:ext cx="4163" cy="5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b="1" i="1" lang="en-US" sz="20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∑ Task times</a:t>
                  </a:r>
                  <a:endParaRPr/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5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b="1" i="1" lang="en-US" sz="200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(actual number of workstations) x (largest cycle time)</a:t>
                  </a:r>
                  <a:endParaRPr/>
                </a:p>
              </p:txBody>
            </p:sp>
            <p:cxnSp>
              <p:nvCxnSpPr>
                <p:cNvPr id="1814" name="Google Shape;1814;p75"/>
                <p:cNvCxnSpPr/>
                <p:nvPr/>
              </p:nvCxnSpPr>
              <p:spPr>
                <a:xfrm>
                  <a:off x="1496" y="3840"/>
                  <a:ext cx="408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</p:grpSp>
        <p:sp>
          <p:nvSpPr>
            <p:cNvPr id="1815" name="Google Shape;1815;p75"/>
            <p:cNvSpPr txBox="1"/>
            <p:nvPr/>
          </p:nvSpPr>
          <p:spPr>
            <a:xfrm>
              <a:off x="1110" y="3145"/>
              <a:ext cx="3190" cy="5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66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minutes 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 (6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stations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 x (12</a:t>
              </a:r>
              <a:r>
                <a:rPr b="1" i="1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minutes</a:t>
              </a: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 91.7%</a:t>
              </a:r>
              <a:endParaRPr/>
            </a:p>
          </p:txBody>
        </p:sp>
      </p:grpSp>
    </p:spTree>
  </p:cSld>
  <p:clrMapOvr>
    <a:masterClrMapping/>
  </p:clrMapOvr>
  <p:transition spd="slow">
    <p:strips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/>
          <p:nvPr>
            <p:ph type="title"/>
          </p:nvPr>
        </p:nvSpPr>
        <p:spPr>
          <a:xfrm>
            <a:off x="685800" y="609600"/>
            <a:ext cx="7772400" cy="8890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Innovations at McDonald’s</a:t>
            </a:r>
            <a:endParaRPr/>
          </a:p>
        </p:txBody>
      </p:sp>
      <p:sp>
        <p:nvSpPr>
          <p:cNvPr id="88" name="Google Shape;88;p9"/>
          <p:cNvSpPr txBox="1"/>
          <p:nvPr/>
        </p:nvSpPr>
        <p:spPr>
          <a:xfrm>
            <a:off x="1200150" y="2112962"/>
            <a:ext cx="6742112" cy="2630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4826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Indoor seating (1950s)</a:t>
            </a:r>
            <a:endParaRPr/>
          </a:p>
          <a:p>
            <a:pPr indent="-482600" lvl="0" marL="4826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Drive-through window (1970s)</a:t>
            </a:r>
            <a:endParaRPr/>
          </a:p>
          <a:p>
            <a:pPr indent="-482600" lvl="0" marL="4826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Adding breakfast to the menu (1980s)</a:t>
            </a:r>
            <a:endParaRPr/>
          </a:p>
          <a:p>
            <a:pPr indent="-482600" lvl="0" marL="482600" marR="0" rtl="0" algn="l">
              <a:lnSpc>
                <a:spcPct val="8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Adding play areas (1990s)</a:t>
            </a:r>
            <a:endParaRPr/>
          </a:p>
        </p:txBody>
      </p:sp>
      <p:sp>
        <p:nvSpPr>
          <p:cNvPr id="89" name="Google Shape;89;p9"/>
          <p:cNvSpPr txBox="1"/>
          <p:nvPr/>
        </p:nvSpPr>
        <p:spPr>
          <a:xfrm>
            <a:off x="1481137" y="5083175"/>
            <a:ext cx="6180137" cy="968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Three out of the four are layout decisions!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>
            <p:ph type="title"/>
          </p:nvPr>
        </p:nvSpPr>
        <p:spPr>
          <a:xfrm>
            <a:off x="685800" y="444500"/>
            <a:ext cx="7772400" cy="1384300"/>
          </a:xfrm>
          <a:prstGeom prst="rect">
            <a:avLst/>
          </a:prstGeom>
          <a:solidFill>
            <a:srgbClr val="2FFF7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1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McDonald’s New Kitchen Layout</a:t>
            </a:r>
            <a:endParaRPr/>
          </a:p>
        </p:txBody>
      </p:sp>
      <p:sp>
        <p:nvSpPr>
          <p:cNvPr id="96" name="Google Shape;96;p10"/>
          <p:cNvSpPr txBox="1"/>
          <p:nvPr>
            <p:ph idx="1" type="body"/>
          </p:nvPr>
        </p:nvSpPr>
        <p:spPr>
          <a:xfrm>
            <a:off x="685800" y="2057400"/>
            <a:ext cx="7772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🗹"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Fifth major innovation 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Sandwiches assembled in order 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Elimination of some steps, shortening of others 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food prepared ahead except patty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bun toasting machine and new bun formulation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Repositioning condiment containers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🗹"/>
            </a:pPr>
            <a:r>
              <a:rPr b="1" i="1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Savings of $100,000,000 per year in food costs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">
      <a:dk1>
        <a:srgbClr val="000000"/>
      </a:dk1>
      <a:lt1>
        <a:srgbClr val="F7FBFF"/>
      </a:lt1>
      <a:dk2>
        <a:srgbClr val="000000"/>
      </a:dk2>
      <a:lt2>
        <a:srgbClr val="808080"/>
      </a:lt2>
      <a:accent1>
        <a:srgbClr val="99CCFF"/>
      </a:accent1>
      <a:accent2>
        <a:srgbClr val="FDB109"/>
      </a:accent2>
      <a:accent3>
        <a:srgbClr val="F7FBFF"/>
      </a:accent3>
      <a:accent4>
        <a:srgbClr val="99CCFF"/>
      </a:accent4>
      <a:accent5>
        <a:srgbClr val="FDB109"/>
      </a:accent5>
      <a:accent6>
        <a:srgbClr val="F7FBFF"/>
      </a:accent6>
      <a:hlink>
        <a:srgbClr val="3333CC"/>
      </a:hlink>
      <a:folHlink>
        <a:srgbClr val="AF6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2004-12-21T02:13:13Z</dcterms:created>
  <dc:creator>Jeff Heyl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AdHocReviewCycleID">
    <vt:i4>-1621878198</vt:i4>
  </property>
  <property fmtid="{D5CDD505-2E9C-101B-9397-08002B2CF9AE}" pid="4" name="_EmailSubject">
    <vt:lpstr>Chapter 9</vt:lpstr>
  </property>
  <property fmtid="{D5CDD505-2E9C-101B-9397-08002B2CF9AE}" pid="5" name="_AuthorEmail">
    <vt:lpstr>karenmisler@hotmail.com</vt:lpstr>
  </property>
  <property fmtid="{D5CDD505-2E9C-101B-9397-08002B2CF9AE}" pid="6" name="_AuthorEmailDisplayName">
    <vt:lpstr>Karen Misler</vt:lpstr>
  </property>
</Properties>
</file>