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4" r:id="rId13"/>
    <p:sldId id="273" r:id="rId14"/>
    <p:sldId id="267" r:id="rId15"/>
    <p:sldId id="269" r:id="rId16"/>
    <p:sldId id="268" r:id="rId17"/>
    <p:sldId id="270" r:id="rId18"/>
    <p:sldId id="271" r:id="rId19"/>
    <p:sldId id="272" r:id="rId20"/>
    <p:sldId id="276" r:id="rId21"/>
    <p:sldId id="277" r:id="rId22"/>
    <p:sldId id="278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705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NAZARETH COLLEGE OF ARTS AND SCIENCE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(Affiliated to University of Madras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Re-Accredited by NAAC with ‘B’ Grade)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COMMERCE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 –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ADVANCED COST ACCOUNTING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 -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MS.BELSIA BRITTO.A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PROFESSOR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NCAS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1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Advantages Of 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  </a:t>
            </a:r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lnSpcReduction="10000"/>
          </a:bodyPr>
          <a:lstStyle/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Formulation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price and production policies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Comparison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analysis of data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by exception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Delegation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authority and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responsibility</a:t>
            </a: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Cost consciousness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Better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capacity to anticipate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Better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economy, efficiency, and productivity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Preparation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periodical financial statements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Facilities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budgeting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47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Limitations Of 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costing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degree of technical skill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Segregation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variances into controllable and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no controllable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factors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Duplication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recording </a:t>
            </a:r>
          </a:p>
          <a:p>
            <a:pPr lvl="0"/>
            <a:endParaRPr lang="en-IN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Either too strict or too liberal.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612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47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93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Installation of a Standard Costing System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Set the predetermined standards for sales margin and production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costs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To ascertain and collect the actual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To compare the actual performance with pre-determined standards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To determine the variances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To analyze and investigate the variances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To ascertain the causes of variance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To take corrective action where necessary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To adjust the budget in order to make the standards more realistic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76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303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Variance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variance is the difference between the standards and the actual performance </a:t>
            </a:r>
            <a:endParaRPr lang="en-IN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the actual results are better than the expected results, there will be a favourable variance (F) </a:t>
            </a:r>
            <a:endParaRPr lang="en-IN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the actual results are worse than the expected results, there will be an adverse variance (A)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9504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54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3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859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49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115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599"/>
            <a:ext cx="8458201" cy="64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914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565"/>
            <a:ext cx="89154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199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891"/>
            <a:ext cx="8574314" cy="643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95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9067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345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24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48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92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45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 COST 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Standard cost is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‘a predetermined cost which is compared in advance of production on the basis of specifications of all the factors affecting costs and used in standard costing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.’</a:t>
            </a:r>
          </a:p>
          <a:p>
            <a:pPr marL="0" lvl="0" indent="0"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other words, standard cost is a predetermined cost that should be attained under a given set of operating conditions. 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5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Costing 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IN" b="1" dirty="0" smtClean="0"/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Standard costing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is a technique which is used in many industries, where production is of repetitive nature.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costing is developed due to the shortcomings of historical costing.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CIMA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London, defines standard costing ‘as the predetermined cost based on technical estimates of materials, labour and overheads for selected period of time and for the prescribed set of working conditions’.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costing is that technique in which the standard cost is determined before starting the production.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662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03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 Of 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b="1" dirty="0"/>
              <a:t> 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establish control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set standards for various elements of cost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To fix responsibility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To make budgetary control more effective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9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433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245</Words>
  <Application>Microsoft Office PowerPoint</Application>
  <PresentationFormat>On-screen Show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STANDARD COST </vt:lpstr>
      <vt:lpstr>Standard Costing </vt:lpstr>
      <vt:lpstr>PowerPoint Presentation</vt:lpstr>
      <vt:lpstr>Objectives Of Standard Costing</vt:lpstr>
      <vt:lpstr>PowerPoint Presentation</vt:lpstr>
      <vt:lpstr>Advantages Of Standard  Costing</vt:lpstr>
      <vt:lpstr>Limitations Of Standard costing</vt:lpstr>
      <vt:lpstr>PowerPoint Presentation</vt:lpstr>
      <vt:lpstr>PowerPoint Presentation</vt:lpstr>
      <vt:lpstr>Installation of a Standard Costing System </vt:lpstr>
      <vt:lpstr>PowerPoint Presentation</vt:lpstr>
      <vt:lpstr>Variance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2006-08-16T00:00:00Z</dcterms:created>
  <dcterms:modified xsi:type="dcterms:W3CDTF">2024-01-22T08:39:12Z</dcterms:modified>
</cp:coreProperties>
</file>