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373879"/>
            <a:ext cx="12192000" cy="2482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440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5069" y="730249"/>
            <a:ext cx="9801860" cy="1361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2129" y="2428240"/>
            <a:ext cx="6047740" cy="3853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685540" marR="5080" indent="-3672840">
              <a:lnSpc>
                <a:spcPct val="100800"/>
              </a:lnSpc>
              <a:spcBef>
                <a:spcPts val="85"/>
              </a:spcBef>
            </a:pPr>
            <a:r>
              <a:rPr spc="20" dirty="0"/>
              <a:t>NAZARETH COLLEGE </a:t>
            </a:r>
            <a:r>
              <a:rPr spc="15" dirty="0"/>
              <a:t>OF </a:t>
            </a:r>
            <a:r>
              <a:rPr spc="-65" dirty="0"/>
              <a:t>ARTS </a:t>
            </a:r>
            <a:r>
              <a:rPr spc="20" dirty="0"/>
              <a:t>AND  SCIENCE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2129" y="2428240"/>
            <a:ext cx="5501005" cy="3853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algn="ctr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FF0000"/>
                </a:solidFill>
                <a:latin typeface="Liberation Serif"/>
                <a:cs typeface="Liberation Serif"/>
              </a:rPr>
              <a:t>DEPARTMENT </a:t>
            </a:r>
            <a:r>
              <a:rPr sz="2400" spc="-5" dirty="0">
                <a:solidFill>
                  <a:srgbClr val="FF0000"/>
                </a:solidFill>
                <a:latin typeface="Liberation Serif"/>
                <a:cs typeface="Liberation Serif"/>
              </a:rPr>
              <a:t>OF</a:t>
            </a:r>
            <a:r>
              <a:rPr sz="2400" spc="-15" dirty="0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Liberation Serif"/>
                <a:cs typeface="Liberation Serif"/>
              </a:rPr>
              <a:t>COMMERCE</a:t>
            </a:r>
            <a:endParaRPr sz="2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2600">
              <a:latin typeface="Liberation Serif"/>
              <a:cs typeface="Liberation Serif"/>
            </a:endParaRPr>
          </a:p>
          <a:p>
            <a:pPr marL="81280" algn="ctr">
              <a:lnSpc>
                <a:spcPct val="100000"/>
              </a:lnSpc>
              <a:spcBef>
                <a:spcPts val="1920"/>
              </a:spcBef>
            </a:pPr>
            <a:r>
              <a:rPr sz="2400" spc="-10" dirty="0">
                <a:solidFill>
                  <a:srgbClr val="FF0000"/>
                </a:solidFill>
                <a:latin typeface="Liberation Serif"/>
                <a:cs typeface="Liberation Serif"/>
              </a:rPr>
              <a:t>BUSINESS</a:t>
            </a:r>
            <a:r>
              <a:rPr sz="2400" spc="-5" dirty="0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sz="2400" spc="-75" dirty="0">
                <a:solidFill>
                  <a:srgbClr val="FF0000"/>
                </a:solidFill>
                <a:latin typeface="Liberation Serif"/>
                <a:cs typeface="Liberation Serif"/>
              </a:rPr>
              <a:t>LAW</a:t>
            </a:r>
            <a:endParaRPr sz="2400">
              <a:latin typeface="Liberation Serif"/>
              <a:cs typeface="Liberation Serif"/>
            </a:endParaRPr>
          </a:p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2400" spc="-15" dirty="0">
                <a:solidFill>
                  <a:srgbClr val="FF0000"/>
                </a:solidFill>
                <a:latin typeface="Liberation Serif"/>
                <a:cs typeface="Liberation Serif"/>
              </a:rPr>
              <a:t>TOPIC: </a:t>
            </a:r>
            <a:r>
              <a:rPr sz="2400" spc="-5" dirty="0">
                <a:solidFill>
                  <a:srgbClr val="FF0000"/>
                </a:solidFill>
                <a:latin typeface="Liberation Serif"/>
                <a:cs typeface="Liberation Serif"/>
              </a:rPr>
              <a:t>Fraud, </a:t>
            </a:r>
            <a:r>
              <a:rPr sz="2400" dirty="0">
                <a:solidFill>
                  <a:srgbClr val="FF0000"/>
                </a:solidFill>
                <a:latin typeface="Liberation Serif"/>
                <a:cs typeface="Liberation Serif"/>
              </a:rPr>
              <a:t>Misrepresentation &amp;</a:t>
            </a:r>
            <a:r>
              <a:rPr sz="2400" spc="-15" dirty="0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Liberation Serif"/>
                <a:cs typeface="Liberation Serif"/>
              </a:rPr>
              <a:t>Mistake</a:t>
            </a:r>
            <a:endParaRPr sz="24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</a:pPr>
            <a:endParaRPr sz="2600">
              <a:latin typeface="Liberation Serif"/>
              <a:cs typeface="Liberation Serif"/>
            </a:endParaRPr>
          </a:p>
          <a:p>
            <a:pPr marL="17145" algn="ctr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solidFill>
                  <a:srgbClr val="FF0000"/>
                </a:solidFill>
                <a:latin typeface="Liberation Serif"/>
                <a:cs typeface="Liberation Serif"/>
              </a:rPr>
              <a:t>BY</a:t>
            </a:r>
            <a:endParaRPr sz="2400">
              <a:latin typeface="Liberation Serif"/>
              <a:cs typeface="Liberation Serif"/>
            </a:endParaRPr>
          </a:p>
          <a:p>
            <a:pPr marL="80010" algn="ctr">
              <a:lnSpc>
                <a:spcPct val="100000"/>
              </a:lnSpc>
              <a:spcBef>
                <a:spcPts val="1019"/>
              </a:spcBef>
            </a:pPr>
            <a:r>
              <a:rPr sz="2400" spc="-35" dirty="0">
                <a:solidFill>
                  <a:srgbClr val="FF0000"/>
                </a:solidFill>
                <a:latin typeface="Liberation Serif"/>
                <a:cs typeface="Liberation Serif"/>
              </a:rPr>
              <a:t>P.PUNITHA </a:t>
            </a:r>
            <a:r>
              <a:rPr sz="2400" spc="-5" dirty="0">
                <a:solidFill>
                  <a:srgbClr val="FF0000"/>
                </a:solidFill>
                <a:latin typeface="Liberation Serif"/>
                <a:cs typeface="Liberation Serif"/>
              </a:rPr>
              <a:t>VINODHINI</a:t>
            </a:r>
            <a:r>
              <a:rPr sz="2400" spc="-185" dirty="0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Liberation Serif"/>
                <a:cs typeface="Liberation Serif"/>
              </a:rPr>
              <a:t>LAKSHMI</a:t>
            </a:r>
            <a:endParaRPr sz="2400">
              <a:latin typeface="Liberation Serif"/>
              <a:cs typeface="Liberation Serif"/>
            </a:endParaRPr>
          </a:p>
          <a:p>
            <a:pPr marL="78105" algn="ctr">
              <a:lnSpc>
                <a:spcPct val="100000"/>
              </a:lnSpc>
              <a:spcBef>
                <a:spcPts val="1010"/>
              </a:spcBef>
            </a:pPr>
            <a:r>
              <a:rPr sz="2400" spc="-5" dirty="0">
                <a:solidFill>
                  <a:srgbClr val="FF0000"/>
                </a:solidFill>
                <a:latin typeface="Liberation Serif"/>
                <a:cs typeface="Liberation Serif"/>
              </a:rPr>
              <a:t>Asst. Professor</a:t>
            </a:r>
            <a:endParaRPr sz="24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321309"/>
            <a:ext cx="11550650" cy="6374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909" y="363220"/>
            <a:ext cx="11578590" cy="6306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" y="308609"/>
            <a:ext cx="11617960" cy="636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609" y="321309"/>
            <a:ext cx="11591290" cy="628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227329"/>
            <a:ext cx="11483340" cy="638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4190" y="3154679"/>
            <a:ext cx="29870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THANK</a:t>
            </a:r>
            <a:r>
              <a:rPr sz="4000" spc="-80" dirty="0"/>
              <a:t> </a:t>
            </a:r>
            <a:r>
              <a:rPr sz="4000" spc="-85" dirty="0"/>
              <a:t>YOU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" y="349250"/>
            <a:ext cx="11658600" cy="6266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187960"/>
            <a:ext cx="11605260" cy="652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550" y="254000"/>
            <a:ext cx="11550650" cy="6320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220" y="349250"/>
            <a:ext cx="11550650" cy="6333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321309"/>
            <a:ext cx="11523980" cy="628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300" y="363220"/>
            <a:ext cx="11550650" cy="6252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281940"/>
            <a:ext cx="11671300" cy="6468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49250"/>
            <a:ext cx="11671300" cy="6233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Custom</PresentationFormat>
  <Paragraphs>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NAZARETH COLLEGE OF ARTS AND  SCIENCE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NAZARETH COLLEGE OF ARTS AND SCIENCE</dc:title>
  <dc:creator>Customewr</dc:creator>
  <cp:lastModifiedBy>user</cp:lastModifiedBy>
  <cp:revision>2</cp:revision>
  <dcterms:created xsi:type="dcterms:W3CDTF">2021-08-09T06:52:09Z</dcterms:created>
  <dcterms:modified xsi:type="dcterms:W3CDTF">2021-08-09T06:54:06Z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2020-09-03T00:00:00Z</vt:filetime>
  </property>
  <property fmtid="{D5CDD505-2E9C-101B-9397-08002B2CF9AE}" pid="3" name="Creator">
    <vt:lpwstr>Impress</vt:lpwstr>
  </property>
  <property fmtid="{D5CDD505-2E9C-101B-9397-08002B2CF9AE}" pid="4" name="LastSaved">
    <vt:filetime>2021-08-09T00:00:00Z</vt:filetime>
  </property>
</Properties>
</file>