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70" r:id="rId6"/>
    <p:sldId id="259" r:id="rId7"/>
    <p:sldId id="260" r:id="rId8"/>
    <p:sldId id="261" r:id="rId9"/>
    <p:sldId id="271" r:id="rId10"/>
    <p:sldId id="262" r:id="rId11"/>
    <p:sldId id="263" r:id="rId12"/>
    <p:sldId id="272" r:id="rId13"/>
    <p:sldId id="264" r:id="rId14"/>
    <p:sldId id="265" r:id="rId15"/>
    <p:sldId id="266" r:id="rId16"/>
    <p:sldId id="273" r:id="rId17"/>
    <p:sldId id="267" r:id="rId18"/>
    <p:sldId id="268" r:id="rId19"/>
    <p:sldId id="269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429B-31D5-4955-ACA7-4D32ACD33142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490-593A-4FCE-A76C-B7AECA0D2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51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429B-31D5-4955-ACA7-4D32ACD33142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490-593A-4FCE-A76C-B7AECA0D2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534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429B-31D5-4955-ACA7-4D32ACD33142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490-593A-4FCE-A76C-B7AECA0D2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62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429B-31D5-4955-ACA7-4D32ACD33142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490-593A-4FCE-A76C-B7AECA0D2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2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429B-31D5-4955-ACA7-4D32ACD33142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490-593A-4FCE-A76C-B7AECA0D2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56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429B-31D5-4955-ACA7-4D32ACD33142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490-593A-4FCE-A76C-B7AECA0D2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42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429B-31D5-4955-ACA7-4D32ACD33142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490-593A-4FCE-A76C-B7AECA0D2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23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429B-31D5-4955-ACA7-4D32ACD33142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490-593A-4FCE-A76C-B7AECA0D2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79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429B-31D5-4955-ACA7-4D32ACD33142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490-593A-4FCE-A76C-B7AECA0D2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77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429B-31D5-4955-ACA7-4D32ACD33142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490-593A-4FCE-A76C-B7AECA0D2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29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429B-31D5-4955-ACA7-4D32ACD33142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490-593A-4FCE-A76C-B7AECA0D2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22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2429B-31D5-4955-ACA7-4D32ACD33142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61490-593A-4FCE-A76C-B7AECA0D2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22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NAZARETH COLLEGE OF ARTS AND SCIENCE</a:t>
            </a:r>
            <a:b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(Affiliated to University of Madras</a:t>
            </a:r>
            <a:b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Re-Accredited by NAAC with ‘B’ Grade)</a:t>
            </a:r>
            <a:b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en-GB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COMMERCE</a:t>
            </a:r>
            <a:br>
              <a:rPr lang="en-GB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– COMPANY LAW </a:t>
            </a:r>
          </a:p>
          <a:p>
            <a:pPr marL="0" indent="0" algn="ctr">
              <a:buNone/>
            </a:pPr>
            <a:r>
              <a:rPr lang="en-GB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- I</a:t>
            </a:r>
            <a:br>
              <a:rPr lang="en-GB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br>
              <a:rPr lang="en-GB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MS.BELSIA BRITTO.A</a:t>
            </a:r>
            <a:br>
              <a:rPr lang="en-GB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pPr marL="0" indent="0" algn="ctr">
              <a:buNone/>
            </a:pPr>
            <a:r>
              <a:rPr lang="en-GB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NCAS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4875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Articles of Association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companies bye- laws or rules to govern the management of the company for its internal affairs and the conduct of its business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the powers of its officers and also establishes a contract between the company and the members and between the members 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originally framed and altered by the company under previous or existing provisions of law.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6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76664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AOA plays a subsidiary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to 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MOA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 done beyond the AOA will be considered to be irregular and may be ratified by the shareholders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of the AOA may differ from company to company as the Act has not specified any specific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Flexibility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allowed to the persons who form the company to adopt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AOA within the requirements of the company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AOA will have to be conversant with the MOA, as they are contemporaneous documents to be read together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ambiguity and uncertainty in one of them may be removed by reference to the other.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036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 of the AOA 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transmission of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Forfeiture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Surrender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meetings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Alteration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Dividends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reserves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Borrowing powers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Winding up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Adoption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preliminary contracts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Doctrine of Constructive notice and Indoor Management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Persons dealing with the company have to satisfy themselves. But need not know the internal irregularity.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doctrine of Constructive notice can be invoked by the company to operate against the persons dealing with the company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outsider cannot embark, but only can acquaint upon the MOA and AOA. (Official Liquidator,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Manasube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&amp;Co Pvt Lid V. Commissioner of Police)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Exceptions to the Doctrine of Where the outsider cannot claim the relief on the grounds of “Indoor management</a:t>
            </a:r>
            <a:r>
              <a:rPr lang="en-GB" dirty="0" smtClean="0">
                <a:solidFill>
                  <a:srgbClr val="FF0000"/>
                </a:solidFill>
              </a:rPr>
              <a:t>”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irregularity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Negligence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Forgery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Existent authority of the company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839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Prospectus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invitation issued to the public to purchase or subscribe shares or debentures of the company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prospectus must be dated. The date of publication and the date of issue must be specifically stated in the prospectus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golden rule of the prospectus is that every detail has to be given in strict and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material facts given in the prospectus are presumed to be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forms in which the prospectus can be issued</a:t>
            </a:r>
            <a:r>
              <a:rPr lang="en-GB" b="1" dirty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Shelf Prospectu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s: Prospectus is normally issued by financial institution or bank for one or more issues of the securities or class of securities mentioned in the prospectus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deemed prospectu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also if it is issued by the issue house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  <a:p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Memorandum’: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means a process, which is undertaken prior to the filing of prospectus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Advertisement ,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the shares are available is considered to be prospectus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 of the prospectus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information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 structure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present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perception of risk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compulsory to register the prospectus with the Registrar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3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96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288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5770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521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892479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168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19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62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Memorandum of Association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charter of 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the fundamental conditions upon which the company can be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incorporated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the objects of the company’s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has to act within objects specified in 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MOA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as well as confines the powers of 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 Any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 done beyond the objects specified in the MOA will be ultra vires.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transactions will be null and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outsider have to transact looking into the MOA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4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 of the 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MOA</a:t>
            </a:r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be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printed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paragraph and numbers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consecutively Signed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at least seven persons or two in case of public and private company respectively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 should be in the presence of a witness, who will have to attest 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 Members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to take shares and write the number of shares taken with full address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8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89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 OF THE MOA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Name Clause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it decides on the name of the company based on the capital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involved</a:t>
            </a:r>
          </a:p>
          <a:p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Registered Office Clause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where it has registered its head office and other branch office ( The registered office can be changed with the permission of the ROC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 Clause-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object, ancillary object and the other objects of the company are clearly specified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applicable doctrine here is the “ Doctrine of Ultra Vires” beyond the powers of the company (opposed to Intra Vires)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Liability Clause-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liability of its members.. limited by shares or guarantee or unlimited, there can be alteration in the liability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clause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Clause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amount of the nominal capital of the company, number of shares in which it is to be divided… alteration of the capital clause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or Subscription clause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Where the subscribers to the MOA declare that they respectively agree to take the number of the shares in the capital.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to sign in the presence of two witnesses, who attest 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signatures, 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subscriber to take at least one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share.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name the subscriber has to write the number of shares taken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Doctrine of Ultra Vires”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896544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powers exercisable by the company are to be confined to the objects specified in the MOA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better to define and include the provisions regarding the acquiring of business, sharing of profits, promoting company and other financial, gifts , political party funds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company acts beyond the powers or the objects of the company that is specified in the MOA, the acts are considered to be of ultra vires.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 is ratified by the all the members, the action is considered to be ineffective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charitable contributions have to be based on the object clause.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4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22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1012</Words>
  <Application>Microsoft Office PowerPoint</Application>
  <PresentationFormat>On-screen Show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  NAZARETH COLLEGE OF ARTS AND SCIENCE (Affiliated to University of Madras Re-Accredited by NAAC with ‘B’ Grade)  </vt:lpstr>
      <vt:lpstr>PowerPoint Presentation</vt:lpstr>
      <vt:lpstr>Memorandum of Association </vt:lpstr>
      <vt:lpstr>Conditions of the MOA </vt:lpstr>
      <vt:lpstr>PowerPoint Presentation</vt:lpstr>
      <vt:lpstr>CONTENTS OF THE MOA</vt:lpstr>
      <vt:lpstr>PowerPoint Presentation</vt:lpstr>
      <vt:lpstr>Doctrine of Ultra Vires” </vt:lpstr>
      <vt:lpstr>PowerPoint Presentation</vt:lpstr>
      <vt:lpstr>Articles of Association</vt:lpstr>
      <vt:lpstr>PowerPoint Presentation</vt:lpstr>
      <vt:lpstr>PowerPoint Presentation</vt:lpstr>
      <vt:lpstr>Contents of the AOA </vt:lpstr>
      <vt:lpstr>Doctrine of Constructive notice and Indoor Management</vt:lpstr>
      <vt:lpstr>Exceptions to the Doctrine of Where the outsider cannot claim the relief on the grounds of “Indoor management”</vt:lpstr>
      <vt:lpstr>PowerPoint Presentation</vt:lpstr>
      <vt:lpstr>Prospectus</vt:lpstr>
      <vt:lpstr>Various forms in which the prospectus can be issued.</vt:lpstr>
      <vt:lpstr>Contents of the prospectus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jaci</dc:creator>
  <cp:lastModifiedBy>jaci</cp:lastModifiedBy>
  <cp:revision>2</cp:revision>
  <dcterms:created xsi:type="dcterms:W3CDTF">2024-01-21T15:43:49Z</dcterms:created>
  <dcterms:modified xsi:type="dcterms:W3CDTF">2024-01-21T16:04:59Z</dcterms:modified>
</cp:coreProperties>
</file>