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57" r:id="rId3"/>
    <p:sldId id="258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6899F0A-D738-448B-9EAA-03F7BE948B03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B3697FD-89AB-4928-A780-17ABE7A187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09800"/>
            <a:ext cx="8458200" cy="1470025"/>
          </a:xfrm>
        </p:spPr>
        <p:txBody>
          <a:bodyPr>
            <a:normAutofit/>
          </a:bodyPr>
          <a:lstStyle/>
          <a:p>
            <a:pPr fontAlgn="base"/>
            <a:r>
              <a:rPr lang="en-US" b="1" dirty="0" smtClean="0">
                <a:latin typeface="Arial Black" pitchFamily="34" charset="0"/>
              </a:rPr>
              <a:t>Digital Image Processing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 Black" pitchFamily="34" charset="0"/>
              </a:rPr>
              <a:t>Components of Image Processing System</a:t>
            </a:r>
            <a:endParaRPr lang="en-US" sz="36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        Image </a:t>
            </a:r>
            <a:r>
              <a:rPr lang="en-US" b="1" dirty="0" smtClean="0"/>
              <a:t>Processing System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Digital </a:t>
            </a:r>
            <a:r>
              <a:rPr lang="en-US" dirty="0" smtClean="0"/>
              <a:t>image processing is the processing of an image by means of a digital computer. </a:t>
            </a:r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Digital </a:t>
            </a:r>
            <a:r>
              <a:rPr lang="en-US" dirty="0" smtClean="0"/>
              <a:t>image processing uses different computer algorithms to perform image processing on the digital images.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Components of Image Processing System</a:t>
            </a:r>
            <a:br>
              <a:rPr lang="en-US" b="1" dirty="0" smtClean="0"/>
            </a:br>
            <a:endParaRPr lang="en-US" dirty="0"/>
          </a:p>
        </p:txBody>
      </p:sp>
      <p:pic>
        <p:nvPicPr>
          <p:cNvPr id="4" name="Content Placeholder 3" descr="Capture66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7309" y="2057400"/>
            <a:ext cx="7209382" cy="4495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004276">
            <a:off x="7984937" y="-69688"/>
            <a:ext cx="893312" cy="1393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0773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b="1" dirty="0" smtClean="0"/>
              <a:t>I. Image </a:t>
            </a:r>
            <a:r>
              <a:rPr lang="en-US" b="1" dirty="0" smtClean="0"/>
              <a:t>Sensors: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Image </a:t>
            </a:r>
            <a:r>
              <a:rPr lang="en-US" dirty="0" smtClean="0"/>
              <a:t>sensors senses the intensity, </a:t>
            </a:r>
            <a:r>
              <a:rPr lang="en-US" dirty="0" smtClean="0"/>
              <a:t>amplitude</a:t>
            </a:r>
            <a:r>
              <a:rPr lang="en-US" dirty="0" smtClean="0"/>
              <a:t>, </a:t>
            </a:r>
            <a:r>
              <a:rPr lang="en-US" dirty="0" smtClean="0"/>
              <a:t>co-ordinates </a:t>
            </a:r>
            <a:r>
              <a:rPr lang="en-US" dirty="0" smtClean="0"/>
              <a:t>and other features of </a:t>
            </a:r>
            <a:r>
              <a:rPr lang="en-US" dirty="0" smtClean="0"/>
              <a:t>the </a:t>
            </a:r>
            <a:r>
              <a:rPr lang="en-US" dirty="0" smtClean="0"/>
              <a:t>images and passes the result to the image </a:t>
            </a:r>
            <a:r>
              <a:rPr lang="en-US" dirty="0" smtClean="0"/>
              <a:t>processing </a:t>
            </a:r>
            <a:r>
              <a:rPr lang="en-US" dirty="0" smtClean="0"/>
              <a:t>hardware. It includes the problem </a:t>
            </a:r>
            <a:r>
              <a:rPr lang="en-US" dirty="0" smtClean="0"/>
              <a:t>domain.</a:t>
            </a:r>
          </a:p>
          <a:p>
            <a:pPr fontAlgn="base"/>
            <a:endParaRPr lang="en-US" dirty="0" smtClean="0"/>
          </a:p>
          <a:p>
            <a:pPr fontAlgn="base">
              <a:buNone/>
            </a:pPr>
            <a:r>
              <a:rPr lang="en-US" b="1" dirty="0" smtClean="0"/>
              <a:t>II. Image </a:t>
            </a:r>
            <a:r>
              <a:rPr lang="en-US" b="1" dirty="0" smtClean="0"/>
              <a:t>Processing Hardware: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Image </a:t>
            </a:r>
            <a:r>
              <a:rPr lang="en-US" dirty="0" smtClean="0"/>
              <a:t>processing hardware is the dedicated </a:t>
            </a:r>
            <a:r>
              <a:rPr lang="en-US" dirty="0" smtClean="0"/>
              <a:t>hardware </a:t>
            </a:r>
            <a:r>
              <a:rPr lang="en-US" dirty="0" smtClean="0"/>
              <a:t>that is used to process the </a:t>
            </a:r>
            <a:r>
              <a:rPr lang="en-US" dirty="0" smtClean="0"/>
              <a:t>instructions </a:t>
            </a:r>
            <a:r>
              <a:rPr lang="en-US" dirty="0" smtClean="0"/>
              <a:t>obtained from the image </a:t>
            </a:r>
            <a:r>
              <a:rPr lang="en-US" dirty="0" smtClean="0"/>
              <a:t>sensors</a:t>
            </a:r>
            <a:r>
              <a:rPr lang="en-US" dirty="0" smtClean="0"/>
              <a:t>. It passes the result to general </a:t>
            </a:r>
            <a:r>
              <a:rPr lang="en-US" dirty="0" smtClean="0"/>
              <a:t>purpose </a:t>
            </a:r>
            <a:r>
              <a:rPr lang="en-US" dirty="0" smtClean="0"/>
              <a:t>computer.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3657600" y="152400"/>
            <a:ext cx="685800" cy="76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88736"/>
          </a:xfrm>
        </p:spPr>
        <p:txBody>
          <a:bodyPr>
            <a:normAutofit fontScale="55000" lnSpcReduction="20000"/>
          </a:bodyPr>
          <a:lstStyle/>
          <a:p>
            <a:pPr fontAlgn="base">
              <a:buNone/>
            </a:pPr>
            <a:endParaRPr lang="en-US" sz="5100" b="1" dirty="0" smtClean="0"/>
          </a:p>
          <a:p>
            <a:pPr fontAlgn="base">
              <a:buNone/>
            </a:pPr>
            <a:r>
              <a:rPr lang="en-US" sz="5100" b="1" dirty="0" smtClean="0"/>
              <a:t>III. Computer</a:t>
            </a:r>
            <a:r>
              <a:rPr lang="en-US" sz="5100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5100" dirty="0" smtClean="0"/>
              <a:t>     Computer </a:t>
            </a:r>
            <a:r>
              <a:rPr lang="en-US" sz="5100" dirty="0" smtClean="0"/>
              <a:t>used in the image processing system is the general purpose computer that is used by us in our daily life</a:t>
            </a:r>
            <a:r>
              <a:rPr lang="en-US" sz="5100" dirty="0" smtClean="0"/>
              <a:t>.</a:t>
            </a:r>
          </a:p>
          <a:p>
            <a:pPr fontAlgn="base"/>
            <a:endParaRPr lang="en-US" sz="4000" dirty="0" smtClean="0"/>
          </a:p>
          <a:p>
            <a:pPr fontAlgn="base">
              <a:buNone/>
            </a:pPr>
            <a:r>
              <a:rPr lang="en-US" sz="5100" b="1" dirty="0" smtClean="0"/>
              <a:t>IV. Image </a:t>
            </a:r>
            <a:r>
              <a:rPr lang="en-US" sz="5100" b="1" dirty="0" smtClean="0"/>
              <a:t>Processing Software: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sz="5100" dirty="0" smtClean="0"/>
              <a:t>Image </a:t>
            </a:r>
            <a:r>
              <a:rPr lang="en-US" sz="5100" dirty="0" smtClean="0"/>
              <a:t>processing software is the software that includes all the mechanisms and algorithms that are used in image processing system</a:t>
            </a:r>
            <a:r>
              <a:rPr lang="en-US" sz="5100" dirty="0" smtClean="0"/>
              <a:t>.</a:t>
            </a:r>
          </a:p>
          <a:p>
            <a:pPr fontAlgn="base"/>
            <a:endParaRPr lang="en-US" sz="4500" dirty="0" smtClean="0"/>
          </a:p>
          <a:p>
            <a:pPr fontAlgn="base">
              <a:buNone/>
            </a:pPr>
            <a:r>
              <a:rPr lang="en-US" sz="5100" b="1" dirty="0" smtClean="0"/>
              <a:t>V. Mass </a:t>
            </a:r>
            <a:r>
              <a:rPr lang="en-US" sz="5100" b="1" dirty="0" smtClean="0"/>
              <a:t>Storage: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sz="5100" dirty="0" smtClean="0"/>
              <a:t>Mass </a:t>
            </a:r>
            <a:r>
              <a:rPr lang="en-US" sz="5100" dirty="0" smtClean="0"/>
              <a:t>storage stores the pixels of the images during the processing.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1981200" cy="152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1253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b="1" dirty="0" smtClean="0"/>
              <a:t>VI. Hard </a:t>
            </a:r>
            <a:r>
              <a:rPr lang="en-US" b="1" dirty="0" smtClean="0"/>
              <a:t>Copy Device: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Once </a:t>
            </a:r>
            <a:r>
              <a:rPr lang="en-US" dirty="0" smtClean="0"/>
              <a:t>the image is processed then it is stored in the hard copy device. It can be a pen drive or any external ROM device</a:t>
            </a:r>
            <a:r>
              <a:rPr lang="en-US" dirty="0" smtClean="0"/>
              <a:t>.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en-US" b="1" dirty="0" smtClean="0"/>
              <a:t>VII. Image </a:t>
            </a:r>
            <a:r>
              <a:rPr lang="en-US" b="1" dirty="0" smtClean="0"/>
              <a:t>Display: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It </a:t>
            </a:r>
            <a:r>
              <a:rPr lang="en-US" dirty="0" smtClean="0"/>
              <a:t>includes the monitor or display screen that displays the processed images</a:t>
            </a:r>
            <a:r>
              <a:rPr lang="en-US" dirty="0" smtClean="0"/>
              <a:t>.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en-US" b="1" dirty="0" smtClean="0"/>
              <a:t>VIII. Network</a:t>
            </a:r>
            <a:r>
              <a:rPr lang="en-US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Network </a:t>
            </a:r>
            <a:r>
              <a:rPr lang="en-US" dirty="0" smtClean="0"/>
              <a:t>is the connection of all the above elements of the image processing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96</TotalTime>
  <Words>67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</vt:lpstr>
      <vt:lpstr>Digital Image Processing</vt:lpstr>
      <vt:lpstr>        Image Processing System </vt:lpstr>
      <vt:lpstr>Components of Image Processing System </vt:lpstr>
      <vt:lpstr>.</vt:lpstr>
      <vt:lpstr>.</vt:lpstr>
      <vt:lpstr>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Lab1 Sys 48</dc:creator>
  <cp:lastModifiedBy>Lab1 Sys 48</cp:lastModifiedBy>
  <cp:revision>12</cp:revision>
  <dcterms:created xsi:type="dcterms:W3CDTF">2023-01-18T08:08:46Z</dcterms:created>
  <dcterms:modified xsi:type="dcterms:W3CDTF">2023-01-18T09:45:16Z</dcterms:modified>
</cp:coreProperties>
</file>