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1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19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2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520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5333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73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733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067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78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38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19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0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3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6/25/2023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3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6/25/2023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4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6/25/2023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0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2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29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DF1A4-3118-4C9F-B029-077183C8FB9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882650"/>
            <a:ext cx="10606088" cy="2166938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Algerian" panose="04020705040A02060702" pitchFamily="82" charset="0"/>
              </a:rPr>
              <a:t>     Deleting Secret Data with        Public Verifiability </a:t>
            </a:r>
            <a:endParaRPr lang="en-IN" sz="4800" dirty="0">
              <a:solidFill>
                <a:schemeClr val="accent4">
                  <a:lumMod val="20000"/>
                  <a:lumOff val="8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371FF0-BE48-45CB-B790-4B15E61E98B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40100" y="3808413"/>
            <a:ext cx="8851900" cy="2903537"/>
          </a:xfrm>
        </p:spPr>
        <p:txBody>
          <a:bodyPr>
            <a:normAutofit fontScale="92500" lnSpcReduction="10000"/>
          </a:bodyPr>
          <a:lstStyle/>
          <a:p>
            <a:pPr lvl="0" algn="r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DATE:</a:t>
            </a: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26.06.2023</a:t>
            </a:r>
            <a:br>
              <a:rPr lang="en-US" sz="2400" b="1" dirty="0">
                <a:solidFill>
                  <a:schemeClr val="tx1"/>
                </a:solidFill>
              </a:rPr>
            </a:br>
            <a:br>
              <a:rPr lang="en-US" sz="2400" b="1" dirty="0">
                <a:solidFill>
                  <a:schemeClr val="tx1"/>
                </a:solidFill>
              </a:rPr>
            </a:b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			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Presented  By</a:t>
            </a:r>
          </a:p>
          <a:p>
            <a:pPr lvl="0" algn="r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2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                                      </a:t>
            </a:r>
            <a:r>
              <a:rPr lang="en-US" sz="2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Ms</a:t>
            </a:r>
            <a:r>
              <a:rPr lang="en-US" sz="2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 DEEPIKA.S</a:t>
            </a:r>
            <a:b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en-IN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Action Button: Go Forward or Next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2AEC1CA-0080-4559-AEEF-5130BA06ED60}"/>
              </a:ext>
            </a:extLst>
          </p:cNvPr>
          <p:cNvSpPr/>
          <p:nvPr/>
        </p:nvSpPr>
        <p:spPr>
          <a:xfrm>
            <a:off x="651864" y="2592371"/>
            <a:ext cx="45719" cy="754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8824EC-B22A-4725-8E15-6AAE78102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643" y="2921932"/>
            <a:ext cx="6477629" cy="38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22AE6E-FDF9-48EE-97F5-B9E2D8861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43" y="0"/>
            <a:ext cx="11792932" cy="67213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37884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E2EF9D-F816-4EE1-9977-07ECC4C34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25"/>
            <a:ext cx="12192000" cy="68132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8730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1A1CAA-22C4-4695-9E2F-EE7732898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256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160140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0D3C17-D26B-4F4F-B000-1BB50A991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19373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257DE7-9A32-41A0-BC34-1E15FF967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70" y="0"/>
            <a:ext cx="11956330" cy="65414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79904749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96D952-8836-4194-B7BB-D521556C2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42" y="231280"/>
            <a:ext cx="11965757" cy="64711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55607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57FA5F-E248-4D9F-BC92-B9BA04C03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5" y="164969"/>
            <a:ext cx="11792933" cy="66930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49677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A384FF-682D-42D0-B787-238D78764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71" y="239412"/>
            <a:ext cx="11849492" cy="65196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51521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D141D8-3466-4320-A2D0-AFE22C504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43" y="245603"/>
            <a:ext cx="11830639" cy="64662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34179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CE870C-E026-463B-A21F-5D9E46ECC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37" y="203614"/>
            <a:ext cx="11906526" cy="64507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86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D98321-B53A-4086-BC6B-56C5DCB72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33" y="216068"/>
            <a:ext cx="11879533" cy="64258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9209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ADCA8A-599D-4435-9F57-6519A863F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10" y="143538"/>
            <a:ext cx="11870406" cy="64175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83202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120</TotalTime>
  <Words>28</Words>
  <Application>Microsoft Office PowerPoint</Application>
  <PresentationFormat>Widescreen</PresentationFormat>
  <Paragraphs>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 Unicode MS</vt:lpstr>
      <vt:lpstr>Algerian</vt:lpstr>
      <vt:lpstr>Arial</vt:lpstr>
      <vt:lpstr>Century Gothic</vt:lpstr>
      <vt:lpstr>Wingdings 3</vt:lpstr>
      <vt:lpstr>Ion</vt:lpstr>
      <vt:lpstr>     Deleting Secret Data with        Public Verifiability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Deleting data with</dc:title>
  <dc:creator>Hp</dc:creator>
  <cp:lastModifiedBy>Hp</cp:lastModifiedBy>
  <cp:revision>14</cp:revision>
  <dcterms:created xsi:type="dcterms:W3CDTF">2023-06-25T13:59:51Z</dcterms:created>
  <dcterms:modified xsi:type="dcterms:W3CDTF">2023-06-25T16:00:04Z</dcterms:modified>
</cp:coreProperties>
</file>