
<file path=[Content_Types].xml><?xml version="1.0" encoding="utf-8"?>
<Types xmlns="http://schemas.openxmlformats.org/package/2006/content-types">
  <Default ContentType="image/jpeg" Extension="jpg"/>
  <Default ContentType="application/vnd.openxmlformats-officedocument.vmlDrawing" Extension="vml"/>
  <Default ContentType="application/x-fontdata" Extension="fntdata"/>
  <Default ContentType="application/xml" Extension="xml"/>
  <Default ContentType="image/png" Extension="png"/>
  <Default ContentType="application/vnd.ms-excel" Extension="xls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ms-excel" PartName="/ppt/embeddings/Microsoft_Excel_Sheet1.xls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</p:sldIdLst>
  <p:sldSz cy="6858000" cx="9144000"/>
  <p:notesSz cx="6858000" cy="9144000"/>
  <p:embeddedFontLst>
    <p:embeddedFont>
      <p:font typeface="Tahoma"/>
      <p:regular r:id="rId21"/>
      <p:bold r:id="rId22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  <p:ext uri="GoogleSlidesCustomDataVersion2">
      <go:slidesCustomData xmlns:go="http://customooxmlschemas.google.com/" r:id="rId23" roundtripDataSignature="AMtx7mjKqVW4ZEu+u8POuu2ovNTN8I2Nx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5.xml"/><Relationship Id="rId11" Type="http://schemas.openxmlformats.org/officeDocument/2006/relationships/slide" Target="slides/slide6.xml"/><Relationship Id="rId22" Type="http://schemas.openxmlformats.org/officeDocument/2006/relationships/font" Target="fonts/Tahoma-bold.fntdata"/><Relationship Id="rId10" Type="http://schemas.openxmlformats.org/officeDocument/2006/relationships/slide" Target="slides/slide5.xml"/><Relationship Id="rId21" Type="http://schemas.openxmlformats.org/officeDocument/2006/relationships/font" Target="fonts/Tahoma-regular.fntdata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23" Type="http://customschemas.google.com/relationships/presentationmetadata" Target="metadata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5" Type="http://schemas.openxmlformats.org/officeDocument/2006/relationships/notesMaster" Target="notesMasters/notesMaster1.xml"/><Relationship Id="rId19" Type="http://schemas.openxmlformats.org/officeDocument/2006/relationships/slide" Target="slides/slide14.xml"/><Relationship Id="rId6" Type="http://schemas.openxmlformats.org/officeDocument/2006/relationships/slide" Target="slides/slide1.xml"/><Relationship Id="rId18" Type="http://schemas.openxmlformats.org/officeDocument/2006/relationships/slide" Target="slides/slide13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drawings/_rels/vmlDrawing1.vml.rels><?xml version="1.0" encoding="UTF-8" standalone="yes"?><Relationships xmlns="http://schemas.openxmlformats.org/package/2006/relationships"><Relationship Id="rId1" Type="http://schemas.openxmlformats.org/officeDocument/2006/relationships/image" Target="../media/image4.png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6" name="Shape 2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" name="Google Shape;207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8" name="Google Shape;208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59" name="Shape 2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" name="Google Shape;260;p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1" name="Google Shape;261;p10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65" name="Shape 2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" name="Google Shape;266;p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7" name="Google Shape;267;p1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72" name="Shape 2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3" name="Google Shape;273;p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4" name="Google Shape;274;p1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78" name="Shape 2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9" name="Google Shape;279;p1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0" name="Google Shape;280;p1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84" name="Shape 2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5" name="Google Shape;285;p1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6" name="Google Shape;286;p1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95" name="Shape 2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" name="Google Shape;296;p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7" name="Google Shape;297;p1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2" name="Shape 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Google Shape;213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4" name="Google Shape;214;p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7" name="Shape 2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" name="Google Shape;218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9" name="Google Shape;219;p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3" name="Shape 2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" name="Google Shape;224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5" name="Google Shape;225;p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9" name="Shape 2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" name="Google Shape;230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1" name="Google Shape;231;p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5" name="Shape 2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7" name="Google Shape;237;p6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1" name="Shape 2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" name="Google Shape;242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3" name="Google Shape;243;p7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7" name="Shape 2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" name="Google Shape;248;p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9" name="Google Shape;249;p8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53" name="Shape 2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4" name="Google Shape;254;p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5" name="Google Shape;255;p9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showMasterSp="0" type="title">
  <p:cSld name="TITLE"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3" name="Google Shape;73;p17"/>
          <p:cNvGrpSpPr/>
          <p:nvPr/>
        </p:nvGrpSpPr>
        <p:grpSpPr>
          <a:xfrm>
            <a:off x="0" y="0"/>
            <a:ext cx="9144000" cy="6858000"/>
            <a:chOff x="0" y="0"/>
            <a:chExt cx="5760" cy="4320"/>
          </a:xfrm>
        </p:grpSpPr>
        <p:grpSp>
          <p:nvGrpSpPr>
            <p:cNvPr id="74" name="Google Shape;74;p17"/>
            <p:cNvGrpSpPr/>
            <p:nvPr/>
          </p:nvGrpSpPr>
          <p:grpSpPr>
            <a:xfrm>
              <a:off x="0" y="0"/>
              <a:ext cx="5760" cy="4320"/>
              <a:chOff x="0" y="0"/>
              <a:chExt cx="5760" cy="4320"/>
            </a:xfrm>
          </p:grpSpPr>
          <p:sp>
            <p:nvSpPr>
              <p:cNvPr id="75" name="Google Shape;75;p17"/>
              <p:cNvSpPr/>
              <p:nvPr/>
            </p:nvSpPr>
            <p:spPr>
              <a:xfrm>
                <a:off x="2112" y="0"/>
                <a:ext cx="3648" cy="96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400">
                  <a:solidFill>
                    <a:schemeClr val="dk1"/>
                  </a:solidFill>
                  <a:latin typeface="Tahoma"/>
                  <a:ea typeface="Tahoma"/>
                  <a:cs typeface="Tahoma"/>
                  <a:sym typeface="Tahoma"/>
                </a:endParaRPr>
              </a:p>
            </p:txBody>
          </p:sp>
          <p:grpSp>
            <p:nvGrpSpPr>
              <p:cNvPr id="76" name="Google Shape;76;p17"/>
              <p:cNvGrpSpPr/>
              <p:nvPr/>
            </p:nvGrpSpPr>
            <p:grpSpPr>
              <a:xfrm>
                <a:off x="0" y="0"/>
                <a:ext cx="5760" cy="4320"/>
                <a:chOff x="0" y="0"/>
                <a:chExt cx="5760" cy="4320"/>
              </a:xfrm>
            </p:grpSpPr>
            <p:cxnSp>
              <p:nvCxnSpPr>
                <p:cNvPr id="77" name="Google Shape;77;p17"/>
                <p:cNvCxnSpPr/>
                <p:nvPr/>
              </p:nvCxnSpPr>
              <p:spPr>
                <a:xfrm>
                  <a:off x="0" y="192"/>
                  <a:ext cx="576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lt1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cxnSp>
              <p:nvCxnSpPr>
                <p:cNvPr id="78" name="Google Shape;78;p17"/>
                <p:cNvCxnSpPr/>
                <p:nvPr/>
              </p:nvCxnSpPr>
              <p:spPr>
                <a:xfrm>
                  <a:off x="0" y="384"/>
                  <a:ext cx="576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lt1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cxnSp>
              <p:nvCxnSpPr>
                <p:cNvPr id="79" name="Google Shape;79;p17"/>
                <p:cNvCxnSpPr/>
                <p:nvPr/>
              </p:nvCxnSpPr>
              <p:spPr>
                <a:xfrm>
                  <a:off x="0" y="576"/>
                  <a:ext cx="576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lt1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cxnSp>
              <p:nvCxnSpPr>
                <p:cNvPr id="80" name="Google Shape;80;p17"/>
                <p:cNvCxnSpPr/>
                <p:nvPr/>
              </p:nvCxnSpPr>
              <p:spPr>
                <a:xfrm>
                  <a:off x="0" y="768"/>
                  <a:ext cx="576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lt1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cxnSp>
              <p:nvCxnSpPr>
                <p:cNvPr id="81" name="Google Shape;81;p17"/>
                <p:cNvCxnSpPr/>
                <p:nvPr/>
              </p:nvCxnSpPr>
              <p:spPr>
                <a:xfrm>
                  <a:off x="0" y="960"/>
                  <a:ext cx="576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lt1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cxnSp>
              <p:nvCxnSpPr>
                <p:cNvPr id="82" name="Google Shape;82;p17"/>
                <p:cNvCxnSpPr/>
                <p:nvPr/>
              </p:nvCxnSpPr>
              <p:spPr>
                <a:xfrm>
                  <a:off x="0" y="1152"/>
                  <a:ext cx="576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lt1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cxnSp>
              <p:nvCxnSpPr>
                <p:cNvPr id="83" name="Google Shape;83;p17"/>
                <p:cNvCxnSpPr/>
                <p:nvPr/>
              </p:nvCxnSpPr>
              <p:spPr>
                <a:xfrm>
                  <a:off x="0" y="1344"/>
                  <a:ext cx="576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lt1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cxnSp>
              <p:nvCxnSpPr>
                <p:cNvPr id="84" name="Google Shape;84;p17"/>
                <p:cNvCxnSpPr/>
                <p:nvPr/>
              </p:nvCxnSpPr>
              <p:spPr>
                <a:xfrm>
                  <a:off x="0" y="1536"/>
                  <a:ext cx="576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lt1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cxnSp>
              <p:nvCxnSpPr>
                <p:cNvPr id="85" name="Google Shape;85;p17"/>
                <p:cNvCxnSpPr/>
                <p:nvPr/>
              </p:nvCxnSpPr>
              <p:spPr>
                <a:xfrm>
                  <a:off x="0" y="1728"/>
                  <a:ext cx="576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lt1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cxnSp>
              <p:nvCxnSpPr>
                <p:cNvPr id="86" name="Google Shape;86;p17"/>
                <p:cNvCxnSpPr/>
                <p:nvPr/>
              </p:nvCxnSpPr>
              <p:spPr>
                <a:xfrm>
                  <a:off x="0" y="1920"/>
                  <a:ext cx="576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lt1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cxnSp>
              <p:nvCxnSpPr>
                <p:cNvPr id="87" name="Google Shape;87;p17"/>
                <p:cNvCxnSpPr/>
                <p:nvPr/>
              </p:nvCxnSpPr>
              <p:spPr>
                <a:xfrm>
                  <a:off x="0" y="2112"/>
                  <a:ext cx="576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lt1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cxnSp>
              <p:nvCxnSpPr>
                <p:cNvPr id="88" name="Google Shape;88;p17"/>
                <p:cNvCxnSpPr/>
                <p:nvPr/>
              </p:nvCxnSpPr>
              <p:spPr>
                <a:xfrm>
                  <a:off x="0" y="2304"/>
                  <a:ext cx="576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lt1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cxnSp>
              <p:nvCxnSpPr>
                <p:cNvPr id="89" name="Google Shape;89;p17"/>
                <p:cNvCxnSpPr/>
                <p:nvPr/>
              </p:nvCxnSpPr>
              <p:spPr>
                <a:xfrm>
                  <a:off x="0" y="2496"/>
                  <a:ext cx="576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lt1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cxnSp>
              <p:nvCxnSpPr>
                <p:cNvPr id="90" name="Google Shape;90;p17"/>
                <p:cNvCxnSpPr/>
                <p:nvPr/>
              </p:nvCxnSpPr>
              <p:spPr>
                <a:xfrm>
                  <a:off x="0" y="2688"/>
                  <a:ext cx="576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lt1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cxnSp>
              <p:nvCxnSpPr>
                <p:cNvPr id="91" name="Google Shape;91;p17"/>
                <p:cNvCxnSpPr/>
                <p:nvPr/>
              </p:nvCxnSpPr>
              <p:spPr>
                <a:xfrm>
                  <a:off x="0" y="2880"/>
                  <a:ext cx="576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lt1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cxnSp>
              <p:nvCxnSpPr>
                <p:cNvPr id="92" name="Google Shape;92;p17"/>
                <p:cNvCxnSpPr/>
                <p:nvPr/>
              </p:nvCxnSpPr>
              <p:spPr>
                <a:xfrm>
                  <a:off x="0" y="3072"/>
                  <a:ext cx="576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lt1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cxnSp>
              <p:nvCxnSpPr>
                <p:cNvPr id="93" name="Google Shape;93;p17"/>
                <p:cNvCxnSpPr/>
                <p:nvPr/>
              </p:nvCxnSpPr>
              <p:spPr>
                <a:xfrm>
                  <a:off x="0" y="3264"/>
                  <a:ext cx="576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lt1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cxnSp>
              <p:nvCxnSpPr>
                <p:cNvPr id="94" name="Google Shape;94;p17"/>
                <p:cNvCxnSpPr/>
                <p:nvPr/>
              </p:nvCxnSpPr>
              <p:spPr>
                <a:xfrm>
                  <a:off x="0" y="3456"/>
                  <a:ext cx="576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lt1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cxnSp>
              <p:nvCxnSpPr>
                <p:cNvPr id="95" name="Google Shape;95;p17"/>
                <p:cNvCxnSpPr/>
                <p:nvPr/>
              </p:nvCxnSpPr>
              <p:spPr>
                <a:xfrm>
                  <a:off x="0" y="3648"/>
                  <a:ext cx="576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lt1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cxnSp>
              <p:nvCxnSpPr>
                <p:cNvPr id="96" name="Google Shape;96;p17"/>
                <p:cNvCxnSpPr/>
                <p:nvPr/>
              </p:nvCxnSpPr>
              <p:spPr>
                <a:xfrm>
                  <a:off x="0" y="3840"/>
                  <a:ext cx="576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lt1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cxnSp>
              <p:nvCxnSpPr>
                <p:cNvPr id="97" name="Google Shape;97;p17"/>
                <p:cNvCxnSpPr/>
                <p:nvPr/>
              </p:nvCxnSpPr>
              <p:spPr>
                <a:xfrm>
                  <a:off x="0" y="4032"/>
                  <a:ext cx="576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lt1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cxnSp>
              <p:nvCxnSpPr>
                <p:cNvPr id="98" name="Google Shape;98;p17"/>
                <p:cNvCxnSpPr/>
                <p:nvPr/>
              </p:nvCxnSpPr>
              <p:spPr>
                <a:xfrm>
                  <a:off x="0" y="4224"/>
                  <a:ext cx="576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lt1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cxnSp>
              <p:nvCxnSpPr>
                <p:cNvPr id="99" name="Google Shape;99;p17"/>
                <p:cNvCxnSpPr/>
                <p:nvPr/>
              </p:nvCxnSpPr>
              <p:spPr>
                <a:xfrm>
                  <a:off x="192" y="0"/>
                  <a:ext cx="0" cy="432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lt1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cxnSp>
              <p:nvCxnSpPr>
                <p:cNvPr id="100" name="Google Shape;100;p17"/>
                <p:cNvCxnSpPr/>
                <p:nvPr/>
              </p:nvCxnSpPr>
              <p:spPr>
                <a:xfrm>
                  <a:off x="384" y="0"/>
                  <a:ext cx="0" cy="432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lt1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cxnSp>
              <p:nvCxnSpPr>
                <p:cNvPr id="101" name="Google Shape;101;p17"/>
                <p:cNvCxnSpPr/>
                <p:nvPr/>
              </p:nvCxnSpPr>
              <p:spPr>
                <a:xfrm>
                  <a:off x="576" y="0"/>
                  <a:ext cx="0" cy="432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lt1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cxnSp>
              <p:nvCxnSpPr>
                <p:cNvPr id="102" name="Google Shape;102;p17"/>
                <p:cNvCxnSpPr/>
                <p:nvPr/>
              </p:nvCxnSpPr>
              <p:spPr>
                <a:xfrm>
                  <a:off x="768" y="0"/>
                  <a:ext cx="0" cy="432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lt1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cxnSp>
              <p:nvCxnSpPr>
                <p:cNvPr id="103" name="Google Shape;103;p17"/>
                <p:cNvCxnSpPr/>
                <p:nvPr/>
              </p:nvCxnSpPr>
              <p:spPr>
                <a:xfrm>
                  <a:off x="960" y="0"/>
                  <a:ext cx="0" cy="432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lt1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cxnSp>
              <p:nvCxnSpPr>
                <p:cNvPr id="104" name="Google Shape;104;p17"/>
                <p:cNvCxnSpPr/>
                <p:nvPr/>
              </p:nvCxnSpPr>
              <p:spPr>
                <a:xfrm>
                  <a:off x="1152" y="0"/>
                  <a:ext cx="0" cy="432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lt1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cxnSp>
              <p:nvCxnSpPr>
                <p:cNvPr id="105" name="Google Shape;105;p17"/>
                <p:cNvCxnSpPr/>
                <p:nvPr/>
              </p:nvCxnSpPr>
              <p:spPr>
                <a:xfrm>
                  <a:off x="1344" y="0"/>
                  <a:ext cx="0" cy="432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lt1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cxnSp>
              <p:nvCxnSpPr>
                <p:cNvPr id="106" name="Google Shape;106;p17"/>
                <p:cNvCxnSpPr/>
                <p:nvPr/>
              </p:nvCxnSpPr>
              <p:spPr>
                <a:xfrm>
                  <a:off x="1536" y="0"/>
                  <a:ext cx="0" cy="432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lt1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cxnSp>
              <p:nvCxnSpPr>
                <p:cNvPr id="107" name="Google Shape;107;p17"/>
                <p:cNvCxnSpPr/>
                <p:nvPr/>
              </p:nvCxnSpPr>
              <p:spPr>
                <a:xfrm>
                  <a:off x="1728" y="0"/>
                  <a:ext cx="0" cy="432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lt1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cxnSp>
              <p:nvCxnSpPr>
                <p:cNvPr id="108" name="Google Shape;108;p17"/>
                <p:cNvCxnSpPr/>
                <p:nvPr/>
              </p:nvCxnSpPr>
              <p:spPr>
                <a:xfrm>
                  <a:off x="1920" y="0"/>
                  <a:ext cx="0" cy="432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lt1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cxnSp>
              <p:nvCxnSpPr>
                <p:cNvPr id="109" name="Google Shape;109;p17"/>
                <p:cNvCxnSpPr/>
                <p:nvPr/>
              </p:nvCxnSpPr>
              <p:spPr>
                <a:xfrm>
                  <a:off x="2112" y="0"/>
                  <a:ext cx="0" cy="432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lt1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cxnSp>
              <p:nvCxnSpPr>
                <p:cNvPr id="110" name="Google Shape;110;p17"/>
                <p:cNvCxnSpPr/>
                <p:nvPr/>
              </p:nvCxnSpPr>
              <p:spPr>
                <a:xfrm>
                  <a:off x="2304" y="0"/>
                  <a:ext cx="0" cy="432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lt1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cxnSp>
              <p:nvCxnSpPr>
                <p:cNvPr id="111" name="Google Shape;111;p17"/>
                <p:cNvCxnSpPr/>
                <p:nvPr/>
              </p:nvCxnSpPr>
              <p:spPr>
                <a:xfrm>
                  <a:off x="2496" y="0"/>
                  <a:ext cx="0" cy="432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lt1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cxnSp>
              <p:nvCxnSpPr>
                <p:cNvPr id="112" name="Google Shape;112;p17"/>
                <p:cNvCxnSpPr/>
                <p:nvPr/>
              </p:nvCxnSpPr>
              <p:spPr>
                <a:xfrm>
                  <a:off x="2688" y="0"/>
                  <a:ext cx="0" cy="432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lt1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cxnSp>
              <p:nvCxnSpPr>
                <p:cNvPr id="113" name="Google Shape;113;p17"/>
                <p:cNvCxnSpPr/>
                <p:nvPr/>
              </p:nvCxnSpPr>
              <p:spPr>
                <a:xfrm>
                  <a:off x="2880" y="0"/>
                  <a:ext cx="0" cy="432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lt1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cxnSp>
              <p:nvCxnSpPr>
                <p:cNvPr id="114" name="Google Shape;114;p17"/>
                <p:cNvCxnSpPr/>
                <p:nvPr/>
              </p:nvCxnSpPr>
              <p:spPr>
                <a:xfrm>
                  <a:off x="3072" y="0"/>
                  <a:ext cx="0" cy="432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lt1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cxnSp>
              <p:nvCxnSpPr>
                <p:cNvPr id="115" name="Google Shape;115;p17"/>
                <p:cNvCxnSpPr/>
                <p:nvPr/>
              </p:nvCxnSpPr>
              <p:spPr>
                <a:xfrm>
                  <a:off x="3264" y="0"/>
                  <a:ext cx="0" cy="432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lt1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cxnSp>
              <p:nvCxnSpPr>
                <p:cNvPr id="116" name="Google Shape;116;p17"/>
                <p:cNvCxnSpPr/>
                <p:nvPr/>
              </p:nvCxnSpPr>
              <p:spPr>
                <a:xfrm>
                  <a:off x="3456" y="0"/>
                  <a:ext cx="0" cy="432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lt1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cxnSp>
              <p:nvCxnSpPr>
                <p:cNvPr id="117" name="Google Shape;117;p17"/>
                <p:cNvCxnSpPr/>
                <p:nvPr/>
              </p:nvCxnSpPr>
              <p:spPr>
                <a:xfrm>
                  <a:off x="3648" y="0"/>
                  <a:ext cx="0" cy="432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lt1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cxnSp>
              <p:nvCxnSpPr>
                <p:cNvPr id="118" name="Google Shape;118;p17"/>
                <p:cNvCxnSpPr/>
                <p:nvPr/>
              </p:nvCxnSpPr>
              <p:spPr>
                <a:xfrm>
                  <a:off x="3840" y="0"/>
                  <a:ext cx="0" cy="432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lt1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cxnSp>
              <p:nvCxnSpPr>
                <p:cNvPr id="119" name="Google Shape;119;p17"/>
                <p:cNvCxnSpPr/>
                <p:nvPr/>
              </p:nvCxnSpPr>
              <p:spPr>
                <a:xfrm>
                  <a:off x="4032" y="0"/>
                  <a:ext cx="0" cy="432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lt1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cxnSp>
              <p:nvCxnSpPr>
                <p:cNvPr id="120" name="Google Shape;120;p17"/>
                <p:cNvCxnSpPr/>
                <p:nvPr/>
              </p:nvCxnSpPr>
              <p:spPr>
                <a:xfrm>
                  <a:off x="4224" y="0"/>
                  <a:ext cx="0" cy="432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lt1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cxnSp>
              <p:nvCxnSpPr>
                <p:cNvPr id="121" name="Google Shape;121;p17"/>
                <p:cNvCxnSpPr/>
                <p:nvPr/>
              </p:nvCxnSpPr>
              <p:spPr>
                <a:xfrm>
                  <a:off x="4416" y="0"/>
                  <a:ext cx="0" cy="432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lt1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cxnSp>
              <p:nvCxnSpPr>
                <p:cNvPr id="122" name="Google Shape;122;p17"/>
                <p:cNvCxnSpPr/>
                <p:nvPr/>
              </p:nvCxnSpPr>
              <p:spPr>
                <a:xfrm>
                  <a:off x="4608" y="0"/>
                  <a:ext cx="0" cy="432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lt1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cxnSp>
              <p:nvCxnSpPr>
                <p:cNvPr id="123" name="Google Shape;123;p17"/>
                <p:cNvCxnSpPr/>
                <p:nvPr/>
              </p:nvCxnSpPr>
              <p:spPr>
                <a:xfrm>
                  <a:off x="4800" y="0"/>
                  <a:ext cx="0" cy="432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lt1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cxnSp>
              <p:nvCxnSpPr>
                <p:cNvPr id="124" name="Google Shape;124;p17"/>
                <p:cNvCxnSpPr/>
                <p:nvPr/>
              </p:nvCxnSpPr>
              <p:spPr>
                <a:xfrm>
                  <a:off x="4992" y="0"/>
                  <a:ext cx="0" cy="432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lt1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cxnSp>
              <p:nvCxnSpPr>
                <p:cNvPr id="125" name="Google Shape;125;p17"/>
                <p:cNvCxnSpPr/>
                <p:nvPr/>
              </p:nvCxnSpPr>
              <p:spPr>
                <a:xfrm>
                  <a:off x="5184" y="0"/>
                  <a:ext cx="0" cy="432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lt1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cxnSp>
              <p:nvCxnSpPr>
                <p:cNvPr id="126" name="Google Shape;126;p17"/>
                <p:cNvCxnSpPr/>
                <p:nvPr/>
              </p:nvCxnSpPr>
              <p:spPr>
                <a:xfrm>
                  <a:off x="5376" y="0"/>
                  <a:ext cx="0" cy="432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lt1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cxnSp>
              <p:nvCxnSpPr>
                <p:cNvPr id="127" name="Google Shape;127;p17"/>
                <p:cNvCxnSpPr/>
                <p:nvPr/>
              </p:nvCxnSpPr>
              <p:spPr>
                <a:xfrm>
                  <a:off x="5568" y="0"/>
                  <a:ext cx="0" cy="432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lt1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</p:grpSp>
          <p:cxnSp>
            <p:nvCxnSpPr>
              <p:cNvPr id="128" name="Google Shape;128;p17"/>
              <p:cNvCxnSpPr/>
              <p:nvPr/>
            </p:nvCxnSpPr>
            <p:spPr>
              <a:xfrm>
                <a:off x="5568" y="0"/>
                <a:ext cx="0" cy="1488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hlink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</p:grpSp>
        <p:grpSp>
          <p:nvGrpSpPr>
            <p:cNvPr id="129" name="Google Shape;129;p17"/>
            <p:cNvGrpSpPr/>
            <p:nvPr/>
          </p:nvGrpSpPr>
          <p:grpSpPr>
            <a:xfrm>
              <a:off x="3" y="559"/>
              <a:ext cx="4192" cy="1796"/>
              <a:chOff x="3" y="559"/>
              <a:chExt cx="4192" cy="1796"/>
            </a:xfrm>
          </p:grpSpPr>
          <p:cxnSp>
            <p:nvCxnSpPr>
              <p:cNvPr id="130" name="Google Shape;130;p17"/>
              <p:cNvCxnSpPr/>
              <p:nvPr/>
            </p:nvCxnSpPr>
            <p:spPr>
              <a:xfrm>
                <a:off x="506" y="559"/>
                <a:ext cx="0" cy="1796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hlink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131" name="Google Shape;131;p17"/>
              <p:cNvCxnSpPr/>
              <p:nvPr/>
            </p:nvCxnSpPr>
            <p:spPr>
              <a:xfrm rot="10800000">
                <a:off x="3" y="1924"/>
                <a:ext cx="3211" cy="1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hlink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132" name="Google Shape;132;p17"/>
              <p:cNvCxnSpPr/>
              <p:nvPr/>
            </p:nvCxnSpPr>
            <p:spPr>
              <a:xfrm rot="10800000">
                <a:off x="384" y="938"/>
                <a:ext cx="3811" cy="1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hlink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sp>
            <p:nvSpPr>
              <p:cNvPr id="133" name="Google Shape;133;p17"/>
              <p:cNvSpPr/>
              <p:nvPr/>
            </p:nvSpPr>
            <p:spPr>
              <a:xfrm flipH="1" rot="-5400000">
                <a:off x="426" y="860"/>
                <a:ext cx="156" cy="157"/>
              </a:xfrm>
              <a:custGeom>
                <a:rect b="b" l="l" r="r" t="t"/>
                <a:pathLst>
                  <a:path extrusionOk="0" fill="none" h="43200" w="43195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</a:path>
                  <a:path extrusionOk="0" h="43200" w="43195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  <a:lnTo>
                      <a:pt x="21595" y="21600"/>
                    </a:lnTo>
                    <a:close/>
                  </a:path>
                </a:pathLst>
              </a:custGeom>
              <a:noFill/>
              <a:ln cap="flat" cmpd="sng" w="9525">
                <a:solidFill>
                  <a:schemeClr val="hlink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400">
                  <a:solidFill>
                    <a:schemeClr val="dk1"/>
                  </a:solidFill>
                  <a:latin typeface="Tahoma"/>
                  <a:ea typeface="Tahoma"/>
                  <a:cs typeface="Tahoma"/>
                  <a:sym typeface="Tahoma"/>
                </a:endParaRPr>
              </a:p>
            </p:txBody>
          </p:sp>
        </p:grpSp>
        <p:grpSp>
          <p:nvGrpSpPr>
            <p:cNvPr id="134" name="Google Shape;134;p17"/>
            <p:cNvGrpSpPr/>
            <p:nvPr/>
          </p:nvGrpSpPr>
          <p:grpSpPr>
            <a:xfrm>
              <a:off x="1480" y="1952"/>
              <a:ext cx="3808" cy="1812"/>
              <a:chOff x="1480" y="1952"/>
              <a:chExt cx="3808" cy="1812"/>
            </a:xfrm>
          </p:grpSpPr>
          <p:cxnSp>
            <p:nvCxnSpPr>
              <p:cNvPr id="135" name="Google Shape;135;p17"/>
              <p:cNvCxnSpPr/>
              <p:nvPr/>
            </p:nvCxnSpPr>
            <p:spPr>
              <a:xfrm>
                <a:off x="1480" y="3442"/>
                <a:ext cx="3808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hlink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136" name="Google Shape;136;p17"/>
              <p:cNvCxnSpPr/>
              <p:nvPr/>
            </p:nvCxnSpPr>
            <p:spPr>
              <a:xfrm>
                <a:off x="5172" y="1952"/>
                <a:ext cx="0" cy="1812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hlink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sp>
            <p:nvSpPr>
              <p:cNvPr id="137" name="Google Shape;137;p17"/>
              <p:cNvSpPr/>
              <p:nvPr/>
            </p:nvSpPr>
            <p:spPr>
              <a:xfrm rot="5400000">
                <a:off x="5097" y="3346"/>
                <a:ext cx="156" cy="157"/>
              </a:xfrm>
              <a:custGeom>
                <a:rect b="b" l="l" r="r" t="t"/>
                <a:pathLst>
                  <a:path extrusionOk="0" fill="none" h="43200" w="43195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</a:path>
                  <a:path extrusionOk="0" h="43200" w="43195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  <a:lnTo>
                      <a:pt x="21595" y="21600"/>
                    </a:lnTo>
                    <a:close/>
                  </a:path>
                </a:pathLst>
              </a:custGeom>
              <a:noFill/>
              <a:ln cap="flat" cmpd="sng" w="9525">
                <a:solidFill>
                  <a:schemeClr val="hlink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400">
                  <a:solidFill>
                    <a:schemeClr val="dk1"/>
                  </a:solidFill>
                  <a:latin typeface="Tahoma"/>
                  <a:ea typeface="Tahoma"/>
                  <a:cs typeface="Tahoma"/>
                  <a:sym typeface="Tahoma"/>
                </a:endParaRPr>
              </a:p>
            </p:txBody>
          </p:sp>
        </p:grpSp>
      </p:grpSp>
      <p:sp>
        <p:nvSpPr>
          <p:cNvPr id="138" name="Google Shape;138;p17"/>
          <p:cNvSpPr txBox="1"/>
          <p:nvPr>
            <p:ph type="ctrTitle"/>
          </p:nvPr>
        </p:nvSpPr>
        <p:spPr>
          <a:xfrm>
            <a:off x="990600" y="1752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descr="Rectangle: Click to edit Master text styles&#10;Second level&#10;Third level&#10;Fourth level&#10;Fifth level" id="139" name="Google Shape;139;p17"/>
          <p:cNvSpPr txBox="1"/>
          <p:nvPr>
            <p:ph idx="1" type="subTitle"/>
          </p:nvPr>
        </p:nvSpPr>
        <p:spPr>
          <a:xfrm>
            <a:off x="990600" y="3309938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spcBef>
                <a:spcPts val="640"/>
              </a:spcBef>
              <a:spcAft>
                <a:spcPts val="0"/>
              </a:spcAft>
              <a:buSzPts val="3520"/>
              <a:buFont typeface="Noto Sans Symbols"/>
              <a:buNone/>
              <a:defRPr/>
            </a:lvl1pPr>
            <a:lvl2pPr lvl="1" algn="l">
              <a:spcBef>
                <a:spcPts val="360"/>
              </a:spcBef>
              <a:spcAft>
                <a:spcPts val="0"/>
              </a:spcAft>
              <a:buSzPts val="1080"/>
              <a:buChar char="■"/>
              <a:defRPr/>
            </a:lvl2pPr>
            <a:lvl3pPr lvl="2" algn="l">
              <a:spcBef>
                <a:spcPts val="360"/>
              </a:spcBef>
              <a:spcAft>
                <a:spcPts val="0"/>
              </a:spcAft>
              <a:buSzPts val="1710"/>
              <a:buChar char="⬥"/>
              <a:defRPr/>
            </a:lvl3pPr>
            <a:lvl4pPr lvl="3" algn="l">
              <a:spcBef>
                <a:spcPts val="360"/>
              </a:spcBef>
              <a:spcAft>
                <a:spcPts val="0"/>
              </a:spcAft>
              <a:buSzPts val="1170"/>
              <a:buChar char="■"/>
              <a:defRPr/>
            </a:lvl4pPr>
            <a:lvl5pPr lvl="4" algn="l">
              <a:spcBef>
                <a:spcPts val="360"/>
              </a:spcBef>
              <a:spcAft>
                <a:spcPts val="0"/>
              </a:spcAft>
              <a:buSzPts val="1080"/>
              <a:buChar char="■"/>
              <a:defRPr/>
            </a:lvl5pPr>
            <a:lvl6pPr lvl="5" algn="l">
              <a:spcBef>
                <a:spcPts val="360"/>
              </a:spcBef>
              <a:spcAft>
                <a:spcPts val="0"/>
              </a:spcAft>
              <a:buSzPts val="1080"/>
              <a:buChar char="■"/>
              <a:defRPr/>
            </a:lvl6pPr>
            <a:lvl7pPr lvl="6" algn="l">
              <a:spcBef>
                <a:spcPts val="360"/>
              </a:spcBef>
              <a:spcAft>
                <a:spcPts val="0"/>
              </a:spcAft>
              <a:buSzPts val="1080"/>
              <a:buChar char="■"/>
              <a:defRPr/>
            </a:lvl7pPr>
            <a:lvl8pPr lvl="7" algn="l">
              <a:spcBef>
                <a:spcPts val="360"/>
              </a:spcBef>
              <a:spcAft>
                <a:spcPts val="0"/>
              </a:spcAft>
              <a:buSzPts val="1080"/>
              <a:buChar char="■"/>
              <a:defRPr/>
            </a:lvl8pPr>
            <a:lvl9pPr lvl="8" algn="l">
              <a:spcBef>
                <a:spcPts val="360"/>
              </a:spcBef>
              <a:spcAft>
                <a:spcPts val="0"/>
              </a:spcAft>
              <a:buSzPts val="1080"/>
              <a:buChar char="■"/>
              <a:defRPr/>
            </a:lvl9pPr>
          </a:lstStyle>
          <a:p/>
        </p:txBody>
      </p:sp>
      <p:sp>
        <p:nvSpPr>
          <p:cNvPr id="140" name="Google Shape;140;p17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1" name="Google Shape;141;p17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2" name="Google Shape;142;p17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1pPr>
            <a:lvl2pPr indent="0" lvl="1" mar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2pPr>
            <a:lvl3pPr indent="0" lvl="2" mar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3pPr>
            <a:lvl4pPr indent="0" lvl="3" mar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4pPr>
            <a:lvl5pPr indent="0" lvl="4" mar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5pPr>
            <a:lvl6pPr indent="0" lvl="5" mar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6pPr>
            <a:lvl7pPr indent="0" lvl="6" mar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7pPr>
            <a:lvl8pPr indent="0" lvl="7" mar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8pPr>
            <a:lvl9pPr indent="0" lvl="8" mar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194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Google Shape;195;p26"/>
          <p:cNvSpPr txBox="1"/>
          <p:nvPr>
            <p:ph type="title"/>
          </p:nvPr>
        </p:nvSpPr>
        <p:spPr>
          <a:xfrm>
            <a:off x="609600" y="3048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6" name="Google Shape;196;p26"/>
          <p:cNvSpPr txBox="1"/>
          <p:nvPr>
            <p:ph idx="1" type="body"/>
          </p:nvPr>
        </p:nvSpPr>
        <p:spPr>
          <a:xfrm rot="5400000">
            <a:off x="2667000" y="76200"/>
            <a:ext cx="4114800" cy="7772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54330" lvl="0" marL="457200" algn="l">
              <a:spcBef>
                <a:spcPts val="360"/>
              </a:spcBef>
              <a:spcAft>
                <a:spcPts val="0"/>
              </a:spcAft>
              <a:buSzPts val="1980"/>
              <a:buChar char="•"/>
              <a:defRPr/>
            </a:lvl1pPr>
            <a:lvl2pPr indent="-297180" lvl="1" marL="914400" algn="l">
              <a:spcBef>
                <a:spcPts val="360"/>
              </a:spcBef>
              <a:spcAft>
                <a:spcPts val="0"/>
              </a:spcAft>
              <a:buSzPts val="1080"/>
              <a:buChar char="■"/>
              <a:defRPr/>
            </a:lvl2pPr>
            <a:lvl3pPr indent="-337185" lvl="2" marL="1371600" algn="l">
              <a:spcBef>
                <a:spcPts val="360"/>
              </a:spcBef>
              <a:spcAft>
                <a:spcPts val="0"/>
              </a:spcAft>
              <a:buSzPts val="1710"/>
              <a:buChar char="⬥"/>
              <a:defRPr/>
            </a:lvl3pPr>
            <a:lvl4pPr indent="-302894" lvl="3" marL="1828800" algn="l">
              <a:spcBef>
                <a:spcPts val="360"/>
              </a:spcBef>
              <a:spcAft>
                <a:spcPts val="0"/>
              </a:spcAft>
              <a:buSzPts val="1170"/>
              <a:buChar char="■"/>
              <a:defRPr/>
            </a:lvl4pPr>
            <a:lvl5pPr indent="-297179" lvl="4" marL="2286000" algn="l">
              <a:spcBef>
                <a:spcPts val="360"/>
              </a:spcBef>
              <a:spcAft>
                <a:spcPts val="0"/>
              </a:spcAft>
              <a:buSzPts val="1080"/>
              <a:buChar char="■"/>
              <a:defRPr/>
            </a:lvl5pPr>
            <a:lvl6pPr indent="-297179" lvl="5" marL="2743200" algn="l">
              <a:spcBef>
                <a:spcPts val="360"/>
              </a:spcBef>
              <a:spcAft>
                <a:spcPts val="0"/>
              </a:spcAft>
              <a:buSzPts val="1080"/>
              <a:buChar char="■"/>
              <a:defRPr/>
            </a:lvl6pPr>
            <a:lvl7pPr indent="-297179" lvl="6" marL="3200400" algn="l">
              <a:spcBef>
                <a:spcPts val="360"/>
              </a:spcBef>
              <a:spcAft>
                <a:spcPts val="0"/>
              </a:spcAft>
              <a:buSzPts val="1080"/>
              <a:buChar char="■"/>
              <a:defRPr/>
            </a:lvl7pPr>
            <a:lvl8pPr indent="-297179" lvl="7" marL="3657600" algn="l">
              <a:spcBef>
                <a:spcPts val="360"/>
              </a:spcBef>
              <a:spcAft>
                <a:spcPts val="0"/>
              </a:spcAft>
              <a:buSzPts val="1080"/>
              <a:buChar char="■"/>
              <a:defRPr/>
            </a:lvl8pPr>
            <a:lvl9pPr indent="-297179" lvl="8" marL="4114800" algn="l">
              <a:spcBef>
                <a:spcPts val="360"/>
              </a:spcBef>
              <a:spcAft>
                <a:spcPts val="0"/>
              </a:spcAft>
              <a:buSzPts val="1080"/>
              <a:buChar char="■"/>
              <a:defRPr/>
            </a:lvl9pPr>
          </a:lstStyle>
          <a:p/>
        </p:txBody>
      </p:sp>
      <p:sp>
        <p:nvSpPr>
          <p:cNvPr id="197" name="Google Shape;197;p26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8" name="Google Shape;198;p26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9" name="Google Shape;199;p26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1pPr>
            <a:lvl2pPr indent="0" lvl="1" mar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2pPr>
            <a:lvl3pPr indent="0" lvl="2" mar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3pPr>
            <a:lvl4pPr indent="0" lvl="3" mar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4pPr>
            <a:lvl5pPr indent="0" lvl="4" mar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5pPr>
            <a:lvl6pPr indent="0" lvl="5" mar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6pPr>
            <a:lvl7pPr indent="0" lvl="6" mar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7pPr>
            <a:lvl8pPr indent="0" lvl="7" mar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8pPr>
            <a:lvl9pPr indent="0" lvl="8" mar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200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Google Shape;201;p27"/>
          <p:cNvSpPr txBox="1"/>
          <p:nvPr>
            <p:ph type="title"/>
          </p:nvPr>
        </p:nvSpPr>
        <p:spPr>
          <a:xfrm rot="5400000">
            <a:off x="4752975" y="2162175"/>
            <a:ext cx="5715000" cy="2000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2" name="Google Shape;202;p27"/>
          <p:cNvSpPr txBox="1"/>
          <p:nvPr>
            <p:ph idx="1" type="body"/>
          </p:nvPr>
        </p:nvSpPr>
        <p:spPr>
          <a:xfrm rot="5400000">
            <a:off x="676275" y="238125"/>
            <a:ext cx="5715000" cy="58483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54330" lvl="0" marL="457200" algn="l">
              <a:spcBef>
                <a:spcPts val="360"/>
              </a:spcBef>
              <a:spcAft>
                <a:spcPts val="0"/>
              </a:spcAft>
              <a:buSzPts val="1980"/>
              <a:buChar char="•"/>
              <a:defRPr/>
            </a:lvl1pPr>
            <a:lvl2pPr indent="-297180" lvl="1" marL="914400" algn="l">
              <a:spcBef>
                <a:spcPts val="360"/>
              </a:spcBef>
              <a:spcAft>
                <a:spcPts val="0"/>
              </a:spcAft>
              <a:buSzPts val="1080"/>
              <a:buChar char="■"/>
              <a:defRPr/>
            </a:lvl2pPr>
            <a:lvl3pPr indent="-337185" lvl="2" marL="1371600" algn="l">
              <a:spcBef>
                <a:spcPts val="360"/>
              </a:spcBef>
              <a:spcAft>
                <a:spcPts val="0"/>
              </a:spcAft>
              <a:buSzPts val="1710"/>
              <a:buChar char="⬥"/>
              <a:defRPr/>
            </a:lvl3pPr>
            <a:lvl4pPr indent="-302894" lvl="3" marL="1828800" algn="l">
              <a:spcBef>
                <a:spcPts val="360"/>
              </a:spcBef>
              <a:spcAft>
                <a:spcPts val="0"/>
              </a:spcAft>
              <a:buSzPts val="1170"/>
              <a:buChar char="■"/>
              <a:defRPr/>
            </a:lvl4pPr>
            <a:lvl5pPr indent="-297179" lvl="4" marL="2286000" algn="l">
              <a:spcBef>
                <a:spcPts val="360"/>
              </a:spcBef>
              <a:spcAft>
                <a:spcPts val="0"/>
              </a:spcAft>
              <a:buSzPts val="1080"/>
              <a:buChar char="■"/>
              <a:defRPr/>
            </a:lvl5pPr>
            <a:lvl6pPr indent="-297179" lvl="5" marL="2743200" algn="l">
              <a:spcBef>
                <a:spcPts val="360"/>
              </a:spcBef>
              <a:spcAft>
                <a:spcPts val="0"/>
              </a:spcAft>
              <a:buSzPts val="1080"/>
              <a:buChar char="■"/>
              <a:defRPr/>
            </a:lvl6pPr>
            <a:lvl7pPr indent="-297179" lvl="6" marL="3200400" algn="l">
              <a:spcBef>
                <a:spcPts val="360"/>
              </a:spcBef>
              <a:spcAft>
                <a:spcPts val="0"/>
              </a:spcAft>
              <a:buSzPts val="1080"/>
              <a:buChar char="■"/>
              <a:defRPr/>
            </a:lvl7pPr>
            <a:lvl8pPr indent="-297179" lvl="7" marL="3657600" algn="l">
              <a:spcBef>
                <a:spcPts val="360"/>
              </a:spcBef>
              <a:spcAft>
                <a:spcPts val="0"/>
              </a:spcAft>
              <a:buSzPts val="1080"/>
              <a:buChar char="■"/>
              <a:defRPr/>
            </a:lvl8pPr>
            <a:lvl9pPr indent="-297179" lvl="8" marL="4114800" algn="l">
              <a:spcBef>
                <a:spcPts val="360"/>
              </a:spcBef>
              <a:spcAft>
                <a:spcPts val="0"/>
              </a:spcAft>
              <a:buSzPts val="1080"/>
              <a:buChar char="■"/>
              <a:defRPr/>
            </a:lvl9pPr>
          </a:lstStyle>
          <a:p/>
        </p:txBody>
      </p:sp>
      <p:sp>
        <p:nvSpPr>
          <p:cNvPr id="203" name="Google Shape;203;p27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4" name="Google Shape;204;p27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5" name="Google Shape;205;p27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1pPr>
            <a:lvl2pPr indent="0" lvl="1" mar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2pPr>
            <a:lvl3pPr indent="0" lvl="2" mar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3pPr>
            <a:lvl4pPr indent="0" lvl="3" mar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4pPr>
            <a:lvl5pPr indent="0" lvl="4" mar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5pPr>
            <a:lvl6pPr indent="0" lvl="5" mar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6pPr>
            <a:lvl7pPr indent="0" lvl="6" mar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7pPr>
            <a:lvl8pPr indent="0" lvl="7" mar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8pPr>
            <a:lvl9pPr indent="0" lvl="8" mar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143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p18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5" name="Google Shape;145;p18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6" name="Google Shape;146;p18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1pPr>
            <a:lvl2pPr indent="0" lvl="1" mar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2pPr>
            <a:lvl3pPr indent="0" lvl="2" mar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3pPr>
            <a:lvl4pPr indent="0" lvl="3" mar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4pPr>
            <a:lvl5pPr indent="0" lvl="4" mar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5pPr>
            <a:lvl6pPr indent="0" lvl="5" mar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6pPr>
            <a:lvl7pPr indent="0" lvl="6" mar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7pPr>
            <a:lvl8pPr indent="0" lvl="7" mar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8pPr>
            <a:lvl9pPr indent="0" lvl="8" mar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147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p19"/>
          <p:cNvSpPr txBox="1"/>
          <p:nvPr>
            <p:ph type="title"/>
          </p:nvPr>
        </p:nvSpPr>
        <p:spPr>
          <a:xfrm>
            <a:off x="609600" y="3048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9" name="Google Shape;149;p19"/>
          <p:cNvSpPr txBox="1"/>
          <p:nvPr>
            <p:ph idx="1" type="body"/>
          </p:nvPr>
        </p:nvSpPr>
        <p:spPr>
          <a:xfrm>
            <a:off x="838200" y="19050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54330" lvl="0" marL="457200" algn="l">
              <a:spcBef>
                <a:spcPts val="360"/>
              </a:spcBef>
              <a:spcAft>
                <a:spcPts val="0"/>
              </a:spcAft>
              <a:buSzPts val="1980"/>
              <a:buChar char="•"/>
              <a:defRPr/>
            </a:lvl1pPr>
            <a:lvl2pPr indent="-297180" lvl="1" marL="914400" algn="l">
              <a:spcBef>
                <a:spcPts val="360"/>
              </a:spcBef>
              <a:spcAft>
                <a:spcPts val="0"/>
              </a:spcAft>
              <a:buSzPts val="1080"/>
              <a:buChar char="■"/>
              <a:defRPr/>
            </a:lvl2pPr>
            <a:lvl3pPr indent="-337185" lvl="2" marL="1371600" algn="l">
              <a:spcBef>
                <a:spcPts val="360"/>
              </a:spcBef>
              <a:spcAft>
                <a:spcPts val="0"/>
              </a:spcAft>
              <a:buSzPts val="1710"/>
              <a:buChar char="⬥"/>
              <a:defRPr/>
            </a:lvl3pPr>
            <a:lvl4pPr indent="-302894" lvl="3" marL="1828800" algn="l">
              <a:spcBef>
                <a:spcPts val="360"/>
              </a:spcBef>
              <a:spcAft>
                <a:spcPts val="0"/>
              </a:spcAft>
              <a:buSzPts val="1170"/>
              <a:buChar char="■"/>
              <a:defRPr/>
            </a:lvl4pPr>
            <a:lvl5pPr indent="-297179" lvl="4" marL="2286000" algn="l">
              <a:spcBef>
                <a:spcPts val="360"/>
              </a:spcBef>
              <a:spcAft>
                <a:spcPts val="0"/>
              </a:spcAft>
              <a:buSzPts val="1080"/>
              <a:buChar char="■"/>
              <a:defRPr/>
            </a:lvl5pPr>
            <a:lvl6pPr indent="-297179" lvl="5" marL="2743200" algn="l">
              <a:spcBef>
                <a:spcPts val="360"/>
              </a:spcBef>
              <a:spcAft>
                <a:spcPts val="0"/>
              </a:spcAft>
              <a:buSzPts val="1080"/>
              <a:buChar char="■"/>
              <a:defRPr/>
            </a:lvl6pPr>
            <a:lvl7pPr indent="-297179" lvl="6" marL="3200400" algn="l">
              <a:spcBef>
                <a:spcPts val="360"/>
              </a:spcBef>
              <a:spcAft>
                <a:spcPts val="0"/>
              </a:spcAft>
              <a:buSzPts val="1080"/>
              <a:buChar char="■"/>
              <a:defRPr/>
            </a:lvl7pPr>
            <a:lvl8pPr indent="-297179" lvl="7" marL="3657600" algn="l">
              <a:spcBef>
                <a:spcPts val="360"/>
              </a:spcBef>
              <a:spcAft>
                <a:spcPts val="0"/>
              </a:spcAft>
              <a:buSzPts val="1080"/>
              <a:buChar char="■"/>
              <a:defRPr/>
            </a:lvl8pPr>
            <a:lvl9pPr indent="-297179" lvl="8" marL="4114800" algn="l">
              <a:spcBef>
                <a:spcPts val="360"/>
              </a:spcBef>
              <a:spcAft>
                <a:spcPts val="0"/>
              </a:spcAft>
              <a:buSzPts val="1080"/>
              <a:buChar char="■"/>
              <a:defRPr/>
            </a:lvl9pPr>
          </a:lstStyle>
          <a:p/>
        </p:txBody>
      </p:sp>
      <p:sp>
        <p:nvSpPr>
          <p:cNvPr id="150" name="Google Shape;150;p19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1" name="Google Shape;151;p19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2" name="Google Shape;152;p19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1pPr>
            <a:lvl2pPr indent="0" lvl="1" mar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2pPr>
            <a:lvl3pPr indent="0" lvl="2" mar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3pPr>
            <a:lvl4pPr indent="0" lvl="3" mar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4pPr>
            <a:lvl5pPr indent="0" lvl="4" mar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5pPr>
            <a:lvl6pPr indent="0" lvl="5" mar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6pPr>
            <a:lvl7pPr indent="0" lvl="6" mar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7pPr>
            <a:lvl8pPr indent="0" lvl="7" mar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8pPr>
            <a:lvl9pPr indent="0" lvl="8" mar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53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p20"/>
          <p:cNvSpPr txBox="1"/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sz="4000" cap="none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5" name="Google Shape;155;p20"/>
          <p:cNvSpPr txBox="1"/>
          <p:nvPr>
            <p:ph idx="1" type="body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400"/>
              </a:spcBef>
              <a:spcAft>
                <a:spcPts val="0"/>
              </a:spcAft>
              <a:buSzPts val="2200"/>
              <a:buNone/>
              <a:defRPr sz="2000"/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SzPts val="1080"/>
              <a:buNone/>
              <a:defRPr sz="1800"/>
            </a:lvl2pPr>
            <a:lvl3pPr indent="-228600" lvl="2" marL="1371600" algn="l">
              <a:spcBef>
                <a:spcPts val="320"/>
              </a:spcBef>
              <a:spcAft>
                <a:spcPts val="0"/>
              </a:spcAft>
              <a:buSzPts val="1520"/>
              <a:buNone/>
              <a:defRPr sz="1600"/>
            </a:lvl3pPr>
            <a:lvl4pPr indent="-228600" lvl="3" marL="1828800" algn="l">
              <a:spcBef>
                <a:spcPts val="280"/>
              </a:spcBef>
              <a:spcAft>
                <a:spcPts val="0"/>
              </a:spcAft>
              <a:buSzPts val="910"/>
              <a:buNone/>
              <a:defRPr sz="1400"/>
            </a:lvl4pPr>
            <a:lvl5pPr indent="-228600" lvl="4" marL="2286000" algn="l">
              <a:spcBef>
                <a:spcPts val="280"/>
              </a:spcBef>
              <a:spcAft>
                <a:spcPts val="0"/>
              </a:spcAft>
              <a:buSzPts val="840"/>
              <a:buNone/>
              <a:defRPr sz="1400"/>
            </a:lvl5pPr>
            <a:lvl6pPr indent="-228600" lvl="5" marL="2743200" algn="l">
              <a:spcBef>
                <a:spcPts val="280"/>
              </a:spcBef>
              <a:spcAft>
                <a:spcPts val="0"/>
              </a:spcAft>
              <a:buSzPts val="840"/>
              <a:buNone/>
              <a:defRPr sz="1400"/>
            </a:lvl6pPr>
            <a:lvl7pPr indent="-228600" lvl="6" marL="3200400" algn="l">
              <a:spcBef>
                <a:spcPts val="280"/>
              </a:spcBef>
              <a:spcAft>
                <a:spcPts val="0"/>
              </a:spcAft>
              <a:buSzPts val="840"/>
              <a:buNone/>
              <a:defRPr sz="1400"/>
            </a:lvl7pPr>
            <a:lvl8pPr indent="-228600" lvl="7" marL="3657600" algn="l">
              <a:spcBef>
                <a:spcPts val="280"/>
              </a:spcBef>
              <a:spcAft>
                <a:spcPts val="0"/>
              </a:spcAft>
              <a:buSzPts val="840"/>
              <a:buNone/>
              <a:defRPr sz="1400"/>
            </a:lvl8pPr>
            <a:lvl9pPr indent="-228600" lvl="8" marL="4114800" algn="l">
              <a:spcBef>
                <a:spcPts val="280"/>
              </a:spcBef>
              <a:spcAft>
                <a:spcPts val="0"/>
              </a:spcAft>
              <a:buSzPts val="840"/>
              <a:buNone/>
              <a:defRPr sz="1400"/>
            </a:lvl9pPr>
          </a:lstStyle>
          <a:p/>
        </p:txBody>
      </p:sp>
      <p:sp>
        <p:nvSpPr>
          <p:cNvPr id="156" name="Google Shape;156;p20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7" name="Google Shape;157;p20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8" name="Google Shape;158;p20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1pPr>
            <a:lvl2pPr indent="0" lvl="1" mar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2pPr>
            <a:lvl3pPr indent="0" lvl="2" mar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3pPr>
            <a:lvl4pPr indent="0" lvl="3" mar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4pPr>
            <a:lvl5pPr indent="0" lvl="4" mar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5pPr>
            <a:lvl6pPr indent="0" lvl="5" mar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6pPr>
            <a:lvl7pPr indent="0" lvl="6" mar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7pPr>
            <a:lvl8pPr indent="0" lvl="7" mar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8pPr>
            <a:lvl9pPr indent="0" lvl="8" mar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159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p21"/>
          <p:cNvSpPr txBox="1"/>
          <p:nvPr>
            <p:ph type="title"/>
          </p:nvPr>
        </p:nvSpPr>
        <p:spPr>
          <a:xfrm>
            <a:off x="609600" y="3048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1" name="Google Shape;161;p21"/>
          <p:cNvSpPr txBox="1"/>
          <p:nvPr>
            <p:ph idx="1" type="body"/>
          </p:nvPr>
        </p:nvSpPr>
        <p:spPr>
          <a:xfrm>
            <a:off x="838200" y="1905000"/>
            <a:ext cx="38100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24180" lvl="0" marL="457200" algn="l">
              <a:spcBef>
                <a:spcPts val="560"/>
              </a:spcBef>
              <a:spcAft>
                <a:spcPts val="0"/>
              </a:spcAft>
              <a:buSzPts val="3080"/>
              <a:buChar char="•"/>
              <a:defRPr sz="2800"/>
            </a:lvl1pPr>
            <a:lvl2pPr indent="-320040" lvl="1" marL="914400" algn="l">
              <a:spcBef>
                <a:spcPts val="480"/>
              </a:spcBef>
              <a:spcAft>
                <a:spcPts val="0"/>
              </a:spcAft>
              <a:buSzPts val="1440"/>
              <a:buChar char="■"/>
              <a:defRPr sz="2400"/>
            </a:lvl2pPr>
            <a:lvl3pPr indent="-349250" lvl="2" marL="1371600" algn="l">
              <a:spcBef>
                <a:spcPts val="400"/>
              </a:spcBef>
              <a:spcAft>
                <a:spcPts val="0"/>
              </a:spcAft>
              <a:buSzPts val="1900"/>
              <a:buChar char="⬥"/>
              <a:defRPr sz="2000"/>
            </a:lvl3pPr>
            <a:lvl4pPr indent="-302894" lvl="3" marL="1828800" algn="l">
              <a:spcBef>
                <a:spcPts val="360"/>
              </a:spcBef>
              <a:spcAft>
                <a:spcPts val="0"/>
              </a:spcAft>
              <a:buSzPts val="1170"/>
              <a:buChar char="■"/>
              <a:defRPr sz="1800"/>
            </a:lvl4pPr>
            <a:lvl5pPr indent="-297179" lvl="4" marL="2286000" algn="l">
              <a:spcBef>
                <a:spcPts val="360"/>
              </a:spcBef>
              <a:spcAft>
                <a:spcPts val="0"/>
              </a:spcAft>
              <a:buSzPts val="1080"/>
              <a:buChar char="■"/>
              <a:defRPr sz="1800"/>
            </a:lvl5pPr>
            <a:lvl6pPr indent="-297179" lvl="5" marL="2743200" algn="l">
              <a:spcBef>
                <a:spcPts val="360"/>
              </a:spcBef>
              <a:spcAft>
                <a:spcPts val="0"/>
              </a:spcAft>
              <a:buSzPts val="1080"/>
              <a:buChar char="■"/>
              <a:defRPr sz="1800"/>
            </a:lvl6pPr>
            <a:lvl7pPr indent="-297179" lvl="6" marL="3200400" algn="l">
              <a:spcBef>
                <a:spcPts val="360"/>
              </a:spcBef>
              <a:spcAft>
                <a:spcPts val="0"/>
              </a:spcAft>
              <a:buSzPts val="1080"/>
              <a:buChar char="■"/>
              <a:defRPr sz="1800"/>
            </a:lvl7pPr>
            <a:lvl8pPr indent="-297179" lvl="7" marL="3657600" algn="l">
              <a:spcBef>
                <a:spcPts val="360"/>
              </a:spcBef>
              <a:spcAft>
                <a:spcPts val="0"/>
              </a:spcAft>
              <a:buSzPts val="1080"/>
              <a:buChar char="■"/>
              <a:defRPr sz="1800"/>
            </a:lvl8pPr>
            <a:lvl9pPr indent="-297179" lvl="8" marL="4114800" algn="l">
              <a:spcBef>
                <a:spcPts val="360"/>
              </a:spcBef>
              <a:spcAft>
                <a:spcPts val="0"/>
              </a:spcAft>
              <a:buSzPts val="1080"/>
              <a:buChar char="■"/>
              <a:defRPr sz="1800"/>
            </a:lvl9pPr>
          </a:lstStyle>
          <a:p/>
        </p:txBody>
      </p:sp>
      <p:sp>
        <p:nvSpPr>
          <p:cNvPr id="162" name="Google Shape;162;p21"/>
          <p:cNvSpPr txBox="1"/>
          <p:nvPr>
            <p:ph idx="2" type="body"/>
          </p:nvPr>
        </p:nvSpPr>
        <p:spPr>
          <a:xfrm>
            <a:off x="4800600" y="1905000"/>
            <a:ext cx="38100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24180" lvl="0" marL="457200" algn="l">
              <a:spcBef>
                <a:spcPts val="560"/>
              </a:spcBef>
              <a:spcAft>
                <a:spcPts val="0"/>
              </a:spcAft>
              <a:buSzPts val="3080"/>
              <a:buChar char="•"/>
              <a:defRPr sz="2800"/>
            </a:lvl1pPr>
            <a:lvl2pPr indent="-320040" lvl="1" marL="914400" algn="l">
              <a:spcBef>
                <a:spcPts val="480"/>
              </a:spcBef>
              <a:spcAft>
                <a:spcPts val="0"/>
              </a:spcAft>
              <a:buSzPts val="1440"/>
              <a:buChar char="■"/>
              <a:defRPr sz="2400"/>
            </a:lvl2pPr>
            <a:lvl3pPr indent="-349250" lvl="2" marL="1371600" algn="l">
              <a:spcBef>
                <a:spcPts val="400"/>
              </a:spcBef>
              <a:spcAft>
                <a:spcPts val="0"/>
              </a:spcAft>
              <a:buSzPts val="1900"/>
              <a:buChar char="⬥"/>
              <a:defRPr sz="2000"/>
            </a:lvl3pPr>
            <a:lvl4pPr indent="-302894" lvl="3" marL="1828800" algn="l">
              <a:spcBef>
                <a:spcPts val="360"/>
              </a:spcBef>
              <a:spcAft>
                <a:spcPts val="0"/>
              </a:spcAft>
              <a:buSzPts val="1170"/>
              <a:buChar char="■"/>
              <a:defRPr sz="1800"/>
            </a:lvl4pPr>
            <a:lvl5pPr indent="-297179" lvl="4" marL="2286000" algn="l">
              <a:spcBef>
                <a:spcPts val="360"/>
              </a:spcBef>
              <a:spcAft>
                <a:spcPts val="0"/>
              </a:spcAft>
              <a:buSzPts val="1080"/>
              <a:buChar char="■"/>
              <a:defRPr sz="1800"/>
            </a:lvl5pPr>
            <a:lvl6pPr indent="-297179" lvl="5" marL="2743200" algn="l">
              <a:spcBef>
                <a:spcPts val="360"/>
              </a:spcBef>
              <a:spcAft>
                <a:spcPts val="0"/>
              </a:spcAft>
              <a:buSzPts val="1080"/>
              <a:buChar char="■"/>
              <a:defRPr sz="1800"/>
            </a:lvl6pPr>
            <a:lvl7pPr indent="-297179" lvl="6" marL="3200400" algn="l">
              <a:spcBef>
                <a:spcPts val="360"/>
              </a:spcBef>
              <a:spcAft>
                <a:spcPts val="0"/>
              </a:spcAft>
              <a:buSzPts val="1080"/>
              <a:buChar char="■"/>
              <a:defRPr sz="1800"/>
            </a:lvl7pPr>
            <a:lvl8pPr indent="-297179" lvl="7" marL="3657600" algn="l">
              <a:spcBef>
                <a:spcPts val="360"/>
              </a:spcBef>
              <a:spcAft>
                <a:spcPts val="0"/>
              </a:spcAft>
              <a:buSzPts val="1080"/>
              <a:buChar char="■"/>
              <a:defRPr sz="1800"/>
            </a:lvl8pPr>
            <a:lvl9pPr indent="-297179" lvl="8" marL="4114800" algn="l">
              <a:spcBef>
                <a:spcPts val="360"/>
              </a:spcBef>
              <a:spcAft>
                <a:spcPts val="0"/>
              </a:spcAft>
              <a:buSzPts val="1080"/>
              <a:buChar char="■"/>
              <a:defRPr sz="1800"/>
            </a:lvl9pPr>
          </a:lstStyle>
          <a:p/>
        </p:txBody>
      </p:sp>
      <p:sp>
        <p:nvSpPr>
          <p:cNvPr id="163" name="Google Shape;163;p21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4" name="Google Shape;164;p21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5" name="Google Shape;165;p21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1pPr>
            <a:lvl2pPr indent="0" lvl="1" mar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2pPr>
            <a:lvl3pPr indent="0" lvl="2" mar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3pPr>
            <a:lvl4pPr indent="0" lvl="3" mar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4pPr>
            <a:lvl5pPr indent="0" lvl="4" mar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5pPr>
            <a:lvl6pPr indent="0" lvl="5" mar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6pPr>
            <a:lvl7pPr indent="0" lvl="6" mar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7pPr>
            <a:lvl8pPr indent="0" lvl="7" mar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8pPr>
            <a:lvl9pPr indent="0" lvl="8" mar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166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Google Shape;167;p22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8" name="Google Shape;168;p22"/>
          <p:cNvSpPr txBox="1"/>
          <p:nvPr>
            <p:ph idx="1" type="body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SzPts val="2640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SzPts val="12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SzPts val="171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SzPts val="104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SzPts val="960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SzPts val="960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SzPts val="960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SzPts val="960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SzPts val="960"/>
              <a:buNone/>
              <a:defRPr b="1" sz="1600"/>
            </a:lvl9pPr>
          </a:lstStyle>
          <a:p/>
        </p:txBody>
      </p:sp>
      <p:sp>
        <p:nvSpPr>
          <p:cNvPr id="169" name="Google Shape;169;p22"/>
          <p:cNvSpPr txBox="1"/>
          <p:nvPr>
            <p:ph idx="2" type="body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96240" lvl="0" marL="457200" algn="l">
              <a:spcBef>
                <a:spcPts val="480"/>
              </a:spcBef>
              <a:spcAft>
                <a:spcPts val="0"/>
              </a:spcAft>
              <a:buSzPts val="2640"/>
              <a:buChar char="•"/>
              <a:defRPr sz="2400"/>
            </a:lvl1pPr>
            <a:lvl2pPr indent="-304800" lvl="1" marL="914400" algn="l">
              <a:spcBef>
                <a:spcPts val="400"/>
              </a:spcBef>
              <a:spcAft>
                <a:spcPts val="0"/>
              </a:spcAft>
              <a:buSzPts val="1200"/>
              <a:buChar char="■"/>
              <a:defRPr sz="2000"/>
            </a:lvl2pPr>
            <a:lvl3pPr indent="-337185" lvl="2" marL="1371600" algn="l">
              <a:spcBef>
                <a:spcPts val="360"/>
              </a:spcBef>
              <a:spcAft>
                <a:spcPts val="0"/>
              </a:spcAft>
              <a:buSzPts val="1710"/>
              <a:buChar char="⬥"/>
              <a:defRPr sz="1800"/>
            </a:lvl3pPr>
            <a:lvl4pPr indent="-294639" lvl="3" marL="1828800" algn="l">
              <a:spcBef>
                <a:spcPts val="320"/>
              </a:spcBef>
              <a:spcAft>
                <a:spcPts val="0"/>
              </a:spcAft>
              <a:buSzPts val="1040"/>
              <a:buChar char="■"/>
              <a:defRPr sz="1600"/>
            </a:lvl4pPr>
            <a:lvl5pPr indent="-289560" lvl="4" marL="2286000" algn="l">
              <a:spcBef>
                <a:spcPts val="320"/>
              </a:spcBef>
              <a:spcAft>
                <a:spcPts val="0"/>
              </a:spcAft>
              <a:buSzPts val="960"/>
              <a:buChar char="■"/>
              <a:defRPr sz="1600"/>
            </a:lvl5pPr>
            <a:lvl6pPr indent="-289560" lvl="5" marL="2743200" algn="l">
              <a:spcBef>
                <a:spcPts val="320"/>
              </a:spcBef>
              <a:spcAft>
                <a:spcPts val="0"/>
              </a:spcAft>
              <a:buSzPts val="960"/>
              <a:buChar char="■"/>
              <a:defRPr sz="1600"/>
            </a:lvl6pPr>
            <a:lvl7pPr indent="-289560" lvl="6" marL="3200400" algn="l">
              <a:spcBef>
                <a:spcPts val="320"/>
              </a:spcBef>
              <a:spcAft>
                <a:spcPts val="0"/>
              </a:spcAft>
              <a:buSzPts val="960"/>
              <a:buChar char="■"/>
              <a:defRPr sz="1600"/>
            </a:lvl7pPr>
            <a:lvl8pPr indent="-289559" lvl="7" marL="3657600" algn="l">
              <a:spcBef>
                <a:spcPts val="320"/>
              </a:spcBef>
              <a:spcAft>
                <a:spcPts val="0"/>
              </a:spcAft>
              <a:buSzPts val="960"/>
              <a:buChar char="■"/>
              <a:defRPr sz="1600"/>
            </a:lvl8pPr>
            <a:lvl9pPr indent="-289559" lvl="8" marL="4114800" algn="l">
              <a:spcBef>
                <a:spcPts val="320"/>
              </a:spcBef>
              <a:spcAft>
                <a:spcPts val="0"/>
              </a:spcAft>
              <a:buSzPts val="960"/>
              <a:buChar char="■"/>
              <a:defRPr sz="1600"/>
            </a:lvl9pPr>
          </a:lstStyle>
          <a:p/>
        </p:txBody>
      </p:sp>
      <p:sp>
        <p:nvSpPr>
          <p:cNvPr id="170" name="Google Shape;170;p22"/>
          <p:cNvSpPr txBox="1"/>
          <p:nvPr>
            <p:ph idx="3" type="body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SzPts val="2640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SzPts val="12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SzPts val="171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SzPts val="104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SzPts val="960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SzPts val="960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SzPts val="960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SzPts val="960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SzPts val="960"/>
              <a:buNone/>
              <a:defRPr b="1" sz="1600"/>
            </a:lvl9pPr>
          </a:lstStyle>
          <a:p/>
        </p:txBody>
      </p:sp>
      <p:sp>
        <p:nvSpPr>
          <p:cNvPr id="171" name="Google Shape;171;p22"/>
          <p:cNvSpPr txBox="1"/>
          <p:nvPr>
            <p:ph idx="4" type="body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96240" lvl="0" marL="457200" algn="l">
              <a:spcBef>
                <a:spcPts val="480"/>
              </a:spcBef>
              <a:spcAft>
                <a:spcPts val="0"/>
              </a:spcAft>
              <a:buSzPts val="2640"/>
              <a:buChar char="•"/>
              <a:defRPr sz="2400"/>
            </a:lvl1pPr>
            <a:lvl2pPr indent="-304800" lvl="1" marL="914400" algn="l">
              <a:spcBef>
                <a:spcPts val="400"/>
              </a:spcBef>
              <a:spcAft>
                <a:spcPts val="0"/>
              </a:spcAft>
              <a:buSzPts val="1200"/>
              <a:buChar char="■"/>
              <a:defRPr sz="2000"/>
            </a:lvl2pPr>
            <a:lvl3pPr indent="-337185" lvl="2" marL="1371600" algn="l">
              <a:spcBef>
                <a:spcPts val="360"/>
              </a:spcBef>
              <a:spcAft>
                <a:spcPts val="0"/>
              </a:spcAft>
              <a:buSzPts val="1710"/>
              <a:buChar char="⬥"/>
              <a:defRPr sz="1800"/>
            </a:lvl3pPr>
            <a:lvl4pPr indent="-294639" lvl="3" marL="1828800" algn="l">
              <a:spcBef>
                <a:spcPts val="320"/>
              </a:spcBef>
              <a:spcAft>
                <a:spcPts val="0"/>
              </a:spcAft>
              <a:buSzPts val="1040"/>
              <a:buChar char="■"/>
              <a:defRPr sz="1600"/>
            </a:lvl4pPr>
            <a:lvl5pPr indent="-289560" lvl="4" marL="2286000" algn="l">
              <a:spcBef>
                <a:spcPts val="320"/>
              </a:spcBef>
              <a:spcAft>
                <a:spcPts val="0"/>
              </a:spcAft>
              <a:buSzPts val="960"/>
              <a:buChar char="■"/>
              <a:defRPr sz="1600"/>
            </a:lvl5pPr>
            <a:lvl6pPr indent="-289560" lvl="5" marL="2743200" algn="l">
              <a:spcBef>
                <a:spcPts val="320"/>
              </a:spcBef>
              <a:spcAft>
                <a:spcPts val="0"/>
              </a:spcAft>
              <a:buSzPts val="960"/>
              <a:buChar char="■"/>
              <a:defRPr sz="1600"/>
            </a:lvl6pPr>
            <a:lvl7pPr indent="-289560" lvl="6" marL="3200400" algn="l">
              <a:spcBef>
                <a:spcPts val="320"/>
              </a:spcBef>
              <a:spcAft>
                <a:spcPts val="0"/>
              </a:spcAft>
              <a:buSzPts val="960"/>
              <a:buChar char="■"/>
              <a:defRPr sz="1600"/>
            </a:lvl7pPr>
            <a:lvl8pPr indent="-289559" lvl="7" marL="3657600" algn="l">
              <a:spcBef>
                <a:spcPts val="320"/>
              </a:spcBef>
              <a:spcAft>
                <a:spcPts val="0"/>
              </a:spcAft>
              <a:buSzPts val="960"/>
              <a:buChar char="■"/>
              <a:defRPr sz="1600"/>
            </a:lvl8pPr>
            <a:lvl9pPr indent="-289559" lvl="8" marL="4114800" algn="l">
              <a:spcBef>
                <a:spcPts val="320"/>
              </a:spcBef>
              <a:spcAft>
                <a:spcPts val="0"/>
              </a:spcAft>
              <a:buSzPts val="960"/>
              <a:buChar char="■"/>
              <a:defRPr sz="1600"/>
            </a:lvl9pPr>
          </a:lstStyle>
          <a:p/>
        </p:txBody>
      </p:sp>
      <p:sp>
        <p:nvSpPr>
          <p:cNvPr id="172" name="Google Shape;172;p22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3" name="Google Shape;173;p22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4" name="Google Shape;174;p22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1pPr>
            <a:lvl2pPr indent="0" lvl="1" mar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2pPr>
            <a:lvl3pPr indent="0" lvl="2" mar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3pPr>
            <a:lvl4pPr indent="0" lvl="3" mar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4pPr>
            <a:lvl5pPr indent="0" lvl="4" mar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5pPr>
            <a:lvl6pPr indent="0" lvl="5" mar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6pPr>
            <a:lvl7pPr indent="0" lvl="6" mar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7pPr>
            <a:lvl8pPr indent="0" lvl="7" mar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8pPr>
            <a:lvl9pPr indent="0" lvl="8" mar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175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Google Shape;176;p23"/>
          <p:cNvSpPr txBox="1"/>
          <p:nvPr>
            <p:ph type="title"/>
          </p:nvPr>
        </p:nvSpPr>
        <p:spPr>
          <a:xfrm>
            <a:off x="609600" y="3048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7" name="Google Shape;177;p23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8" name="Google Shape;178;p23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9" name="Google Shape;179;p23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1pPr>
            <a:lvl2pPr indent="0" lvl="1" mar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2pPr>
            <a:lvl3pPr indent="0" lvl="2" mar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3pPr>
            <a:lvl4pPr indent="0" lvl="3" mar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4pPr>
            <a:lvl5pPr indent="0" lvl="4" mar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5pPr>
            <a:lvl6pPr indent="0" lvl="5" mar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6pPr>
            <a:lvl7pPr indent="0" lvl="6" mar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7pPr>
            <a:lvl8pPr indent="0" lvl="7" mar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8pPr>
            <a:lvl9pPr indent="0" lvl="8" mar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180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Google Shape;181;p24"/>
          <p:cNvSpPr txBox="1"/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sz="2000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82" name="Google Shape;182;p24"/>
          <p:cNvSpPr txBox="1"/>
          <p:nvPr>
            <p:ph idx="1" type="body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52119" lvl="0" marL="457200" algn="l">
              <a:spcBef>
                <a:spcPts val="640"/>
              </a:spcBef>
              <a:spcAft>
                <a:spcPts val="0"/>
              </a:spcAft>
              <a:buSzPts val="3520"/>
              <a:buChar char="•"/>
              <a:defRPr sz="3200"/>
            </a:lvl1pPr>
            <a:lvl2pPr indent="-335280" lvl="1" marL="914400" algn="l">
              <a:spcBef>
                <a:spcPts val="560"/>
              </a:spcBef>
              <a:spcAft>
                <a:spcPts val="0"/>
              </a:spcAft>
              <a:buSzPts val="1680"/>
              <a:buChar char="■"/>
              <a:defRPr sz="2800"/>
            </a:lvl2pPr>
            <a:lvl3pPr indent="-373380" lvl="2" marL="1371600" algn="l">
              <a:spcBef>
                <a:spcPts val="480"/>
              </a:spcBef>
              <a:spcAft>
                <a:spcPts val="0"/>
              </a:spcAft>
              <a:buSzPts val="2280"/>
              <a:buChar char="⬥"/>
              <a:defRPr sz="2400"/>
            </a:lvl3pPr>
            <a:lvl4pPr indent="-311150" lvl="3" marL="1828800" algn="l">
              <a:spcBef>
                <a:spcPts val="400"/>
              </a:spcBef>
              <a:spcAft>
                <a:spcPts val="0"/>
              </a:spcAft>
              <a:buSzPts val="1300"/>
              <a:buChar char="■"/>
              <a:defRPr sz="2000"/>
            </a:lvl4pPr>
            <a:lvl5pPr indent="-304800" lvl="4" marL="2286000" algn="l">
              <a:spcBef>
                <a:spcPts val="400"/>
              </a:spcBef>
              <a:spcAft>
                <a:spcPts val="0"/>
              </a:spcAft>
              <a:buSzPts val="1200"/>
              <a:buChar char="■"/>
              <a:defRPr sz="2000"/>
            </a:lvl5pPr>
            <a:lvl6pPr indent="-304800" lvl="5" marL="2743200" algn="l">
              <a:spcBef>
                <a:spcPts val="400"/>
              </a:spcBef>
              <a:spcAft>
                <a:spcPts val="0"/>
              </a:spcAft>
              <a:buSzPts val="1200"/>
              <a:buChar char="■"/>
              <a:defRPr sz="2000"/>
            </a:lvl6pPr>
            <a:lvl7pPr indent="-304800" lvl="6" marL="3200400" algn="l">
              <a:spcBef>
                <a:spcPts val="400"/>
              </a:spcBef>
              <a:spcAft>
                <a:spcPts val="0"/>
              </a:spcAft>
              <a:buSzPts val="1200"/>
              <a:buChar char="■"/>
              <a:defRPr sz="2000"/>
            </a:lvl7pPr>
            <a:lvl8pPr indent="-304800" lvl="7" marL="3657600" algn="l">
              <a:spcBef>
                <a:spcPts val="400"/>
              </a:spcBef>
              <a:spcAft>
                <a:spcPts val="0"/>
              </a:spcAft>
              <a:buSzPts val="1200"/>
              <a:buChar char="■"/>
              <a:defRPr sz="2000"/>
            </a:lvl8pPr>
            <a:lvl9pPr indent="-304800" lvl="8" marL="4114800" algn="l">
              <a:spcBef>
                <a:spcPts val="400"/>
              </a:spcBef>
              <a:spcAft>
                <a:spcPts val="0"/>
              </a:spcAft>
              <a:buSzPts val="1200"/>
              <a:buChar char="■"/>
              <a:defRPr sz="2000"/>
            </a:lvl9pPr>
          </a:lstStyle>
          <a:p/>
        </p:txBody>
      </p:sp>
      <p:sp>
        <p:nvSpPr>
          <p:cNvPr id="183" name="Google Shape;183;p24"/>
          <p:cNvSpPr txBox="1"/>
          <p:nvPr>
            <p:ph idx="2" type="body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SzPts val="1540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SzPts val="72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SzPts val="95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SzPts val="585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SzPts val="540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SzPts val="540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SzPts val="540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SzPts val="540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SzPts val="540"/>
              <a:buNone/>
              <a:defRPr sz="900"/>
            </a:lvl9pPr>
          </a:lstStyle>
          <a:p/>
        </p:txBody>
      </p:sp>
      <p:sp>
        <p:nvSpPr>
          <p:cNvPr id="184" name="Google Shape;184;p24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85" name="Google Shape;185;p24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86" name="Google Shape;186;p24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1pPr>
            <a:lvl2pPr indent="0" lvl="1" mar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2pPr>
            <a:lvl3pPr indent="0" lvl="2" mar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3pPr>
            <a:lvl4pPr indent="0" lvl="3" mar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4pPr>
            <a:lvl5pPr indent="0" lvl="4" mar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5pPr>
            <a:lvl6pPr indent="0" lvl="5" mar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6pPr>
            <a:lvl7pPr indent="0" lvl="6" mar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7pPr>
            <a:lvl8pPr indent="0" lvl="7" mar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8pPr>
            <a:lvl9pPr indent="0" lvl="8" mar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187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Google Shape;188;p25"/>
          <p:cNvSpPr txBox="1"/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sz="2000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89" name="Google Shape;189;p25"/>
          <p:cNvSpPr/>
          <p:nvPr>
            <p:ph idx="2" type="pic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190" name="Google Shape;190;p25"/>
          <p:cNvSpPr txBox="1"/>
          <p:nvPr>
            <p:ph idx="1" type="body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SzPts val="1540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SzPts val="72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SzPts val="95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SzPts val="585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SzPts val="540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SzPts val="540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SzPts val="540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SzPts val="540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SzPts val="540"/>
              <a:buNone/>
              <a:defRPr sz="900"/>
            </a:lvl9pPr>
          </a:lstStyle>
          <a:p/>
        </p:txBody>
      </p:sp>
      <p:sp>
        <p:nvSpPr>
          <p:cNvPr id="191" name="Google Shape;191;p25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2" name="Google Shape;192;p25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3" name="Google Shape;193;p25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1pPr>
            <a:lvl2pPr indent="0" lvl="1" mar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2pPr>
            <a:lvl3pPr indent="0" lvl="2" mar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3pPr>
            <a:lvl4pPr indent="0" lvl="3" mar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4pPr>
            <a:lvl5pPr indent="0" lvl="4" mar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5pPr>
            <a:lvl6pPr indent="0" lvl="5" mar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6pPr>
            <a:lvl7pPr indent="0" lvl="6" mar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7pPr>
            <a:lvl8pPr indent="0" lvl="7" mar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8pPr>
            <a:lvl9pPr indent="0" lvl="8" mar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oogle Shape;6;p16"/>
          <p:cNvGrpSpPr/>
          <p:nvPr/>
        </p:nvGrpSpPr>
        <p:grpSpPr>
          <a:xfrm>
            <a:off x="0" y="0"/>
            <a:ext cx="9144000" cy="6858000"/>
            <a:chOff x="0" y="0"/>
            <a:chExt cx="5760" cy="4320"/>
          </a:xfrm>
        </p:grpSpPr>
        <p:grpSp>
          <p:nvGrpSpPr>
            <p:cNvPr id="7" name="Google Shape;7;p16"/>
            <p:cNvGrpSpPr/>
            <p:nvPr/>
          </p:nvGrpSpPr>
          <p:grpSpPr>
            <a:xfrm>
              <a:off x="0" y="0"/>
              <a:ext cx="5760" cy="4320"/>
              <a:chOff x="0" y="0"/>
              <a:chExt cx="5760" cy="4320"/>
            </a:xfrm>
          </p:grpSpPr>
          <p:grpSp>
            <p:nvGrpSpPr>
              <p:cNvPr id="8" name="Google Shape;8;p16"/>
              <p:cNvGrpSpPr/>
              <p:nvPr/>
            </p:nvGrpSpPr>
            <p:grpSpPr>
              <a:xfrm>
                <a:off x="0" y="192"/>
                <a:ext cx="5760" cy="4032"/>
                <a:chOff x="0" y="192"/>
                <a:chExt cx="5760" cy="4032"/>
              </a:xfrm>
            </p:grpSpPr>
            <p:cxnSp>
              <p:nvCxnSpPr>
                <p:cNvPr id="9" name="Google Shape;9;p16"/>
                <p:cNvCxnSpPr/>
                <p:nvPr/>
              </p:nvCxnSpPr>
              <p:spPr>
                <a:xfrm>
                  <a:off x="0" y="192"/>
                  <a:ext cx="576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lt1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cxnSp>
              <p:nvCxnSpPr>
                <p:cNvPr id="10" name="Google Shape;10;p16"/>
                <p:cNvCxnSpPr/>
                <p:nvPr/>
              </p:nvCxnSpPr>
              <p:spPr>
                <a:xfrm>
                  <a:off x="0" y="384"/>
                  <a:ext cx="576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lt1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cxnSp>
              <p:nvCxnSpPr>
                <p:cNvPr id="11" name="Google Shape;11;p16"/>
                <p:cNvCxnSpPr/>
                <p:nvPr/>
              </p:nvCxnSpPr>
              <p:spPr>
                <a:xfrm>
                  <a:off x="0" y="576"/>
                  <a:ext cx="576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lt1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cxnSp>
              <p:nvCxnSpPr>
                <p:cNvPr id="12" name="Google Shape;12;p16"/>
                <p:cNvCxnSpPr/>
                <p:nvPr/>
              </p:nvCxnSpPr>
              <p:spPr>
                <a:xfrm>
                  <a:off x="0" y="768"/>
                  <a:ext cx="576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lt1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cxnSp>
              <p:nvCxnSpPr>
                <p:cNvPr id="13" name="Google Shape;13;p16"/>
                <p:cNvCxnSpPr/>
                <p:nvPr/>
              </p:nvCxnSpPr>
              <p:spPr>
                <a:xfrm>
                  <a:off x="0" y="960"/>
                  <a:ext cx="576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lt1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cxnSp>
              <p:nvCxnSpPr>
                <p:cNvPr id="14" name="Google Shape;14;p16"/>
                <p:cNvCxnSpPr/>
                <p:nvPr/>
              </p:nvCxnSpPr>
              <p:spPr>
                <a:xfrm>
                  <a:off x="0" y="1152"/>
                  <a:ext cx="576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lt1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cxnSp>
              <p:nvCxnSpPr>
                <p:cNvPr id="15" name="Google Shape;15;p16"/>
                <p:cNvCxnSpPr/>
                <p:nvPr/>
              </p:nvCxnSpPr>
              <p:spPr>
                <a:xfrm>
                  <a:off x="0" y="1344"/>
                  <a:ext cx="576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lt1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cxnSp>
              <p:nvCxnSpPr>
                <p:cNvPr id="16" name="Google Shape;16;p16"/>
                <p:cNvCxnSpPr/>
                <p:nvPr/>
              </p:nvCxnSpPr>
              <p:spPr>
                <a:xfrm>
                  <a:off x="0" y="1536"/>
                  <a:ext cx="576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lt1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cxnSp>
              <p:nvCxnSpPr>
                <p:cNvPr id="17" name="Google Shape;17;p16"/>
                <p:cNvCxnSpPr/>
                <p:nvPr/>
              </p:nvCxnSpPr>
              <p:spPr>
                <a:xfrm>
                  <a:off x="0" y="1728"/>
                  <a:ext cx="576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lt1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cxnSp>
              <p:nvCxnSpPr>
                <p:cNvPr id="18" name="Google Shape;18;p16"/>
                <p:cNvCxnSpPr/>
                <p:nvPr/>
              </p:nvCxnSpPr>
              <p:spPr>
                <a:xfrm>
                  <a:off x="0" y="1920"/>
                  <a:ext cx="576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lt1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cxnSp>
              <p:nvCxnSpPr>
                <p:cNvPr id="19" name="Google Shape;19;p16"/>
                <p:cNvCxnSpPr/>
                <p:nvPr/>
              </p:nvCxnSpPr>
              <p:spPr>
                <a:xfrm>
                  <a:off x="0" y="2112"/>
                  <a:ext cx="576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lt1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cxnSp>
              <p:nvCxnSpPr>
                <p:cNvPr id="20" name="Google Shape;20;p16"/>
                <p:cNvCxnSpPr/>
                <p:nvPr/>
              </p:nvCxnSpPr>
              <p:spPr>
                <a:xfrm>
                  <a:off x="0" y="2304"/>
                  <a:ext cx="576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lt1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cxnSp>
              <p:nvCxnSpPr>
                <p:cNvPr id="21" name="Google Shape;21;p16"/>
                <p:cNvCxnSpPr/>
                <p:nvPr/>
              </p:nvCxnSpPr>
              <p:spPr>
                <a:xfrm>
                  <a:off x="0" y="2496"/>
                  <a:ext cx="576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lt1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cxnSp>
              <p:nvCxnSpPr>
                <p:cNvPr id="22" name="Google Shape;22;p16"/>
                <p:cNvCxnSpPr/>
                <p:nvPr/>
              </p:nvCxnSpPr>
              <p:spPr>
                <a:xfrm>
                  <a:off x="0" y="2688"/>
                  <a:ext cx="576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lt1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cxnSp>
              <p:nvCxnSpPr>
                <p:cNvPr id="23" name="Google Shape;23;p16"/>
                <p:cNvCxnSpPr/>
                <p:nvPr/>
              </p:nvCxnSpPr>
              <p:spPr>
                <a:xfrm>
                  <a:off x="0" y="2880"/>
                  <a:ext cx="576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lt1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cxnSp>
              <p:nvCxnSpPr>
                <p:cNvPr id="24" name="Google Shape;24;p16"/>
                <p:cNvCxnSpPr/>
                <p:nvPr/>
              </p:nvCxnSpPr>
              <p:spPr>
                <a:xfrm>
                  <a:off x="0" y="3072"/>
                  <a:ext cx="576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lt1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cxnSp>
              <p:nvCxnSpPr>
                <p:cNvPr id="25" name="Google Shape;25;p16"/>
                <p:cNvCxnSpPr/>
                <p:nvPr/>
              </p:nvCxnSpPr>
              <p:spPr>
                <a:xfrm>
                  <a:off x="0" y="3264"/>
                  <a:ext cx="576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lt1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cxnSp>
              <p:nvCxnSpPr>
                <p:cNvPr id="26" name="Google Shape;26;p16"/>
                <p:cNvCxnSpPr/>
                <p:nvPr/>
              </p:nvCxnSpPr>
              <p:spPr>
                <a:xfrm>
                  <a:off x="0" y="3456"/>
                  <a:ext cx="576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lt1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cxnSp>
              <p:nvCxnSpPr>
                <p:cNvPr id="27" name="Google Shape;27;p16"/>
                <p:cNvCxnSpPr/>
                <p:nvPr/>
              </p:nvCxnSpPr>
              <p:spPr>
                <a:xfrm>
                  <a:off x="0" y="3648"/>
                  <a:ext cx="576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lt1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cxnSp>
              <p:nvCxnSpPr>
                <p:cNvPr id="28" name="Google Shape;28;p16"/>
                <p:cNvCxnSpPr/>
                <p:nvPr/>
              </p:nvCxnSpPr>
              <p:spPr>
                <a:xfrm>
                  <a:off x="0" y="3840"/>
                  <a:ext cx="576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lt1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cxnSp>
              <p:nvCxnSpPr>
                <p:cNvPr id="29" name="Google Shape;29;p16"/>
                <p:cNvCxnSpPr/>
                <p:nvPr/>
              </p:nvCxnSpPr>
              <p:spPr>
                <a:xfrm>
                  <a:off x="0" y="4032"/>
                  <a:ext cx="576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lt1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cxnSp>
              <p:nvCxnSpPr>
                <p:cNvPr id="30" name="Google Shape;30;p16"/>
                <p:cNvCxnSpPr/>
                <p:nvPr/>
              </p:nvCxnSpPr>
              <p:spPr>
                <a:xfrm>
                  <a:off x="0" y="4224"/>
                  <a:ext cx="576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lt1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</p:grpSp>
          <p:grpSp>
            <p:nvGrpSpPr>
              <p:cNvPr id="31" name="Google Shape;31;p16"/>
              <p:cNvGrpSpPr/>
              <p:nvPr/>
            </p:nvGrpSpPr>
            <p:grpSpPr>
              <a:xfrm>
                <a:off x="192" y="0"/>
                <a:ext cx="5376" cy="4320"/>
                <a:chOff x="192" y="0"/>
                <a:chExt cx="5376" cy="4320"/>
              </a:xfrm>
            </p:grpSpPr>
            <p:cxnSp>
              <p:nvCxnSpPr>
                <p:cNvPr id="32" name="Google Shape;32;p16"/>
                <p:cNvCxnSpPr/>
                <p:nvPr/>
              </p:nvCxnSpPr>
              <p:spPr>
                <a:xfrm>
                  <a:off x="192" y="0"/>
                  <a:ext cx="0" cy="432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lt1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cxnSp>
              <p:nvCxnSpPr>
                <p:cNvPr id="33" name="Google Shape;33;p16"/>
                <p:cNvCxnSpPr/>
                <p:nvPr/>
              </p:nvCxnSpPr>
              <p:spPr>
                <a:xfrm>
                  <a:off x="384" y="0"/>
                  <a:ext cx="0" cy="432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lt1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cxnSp>
              <p:nvCxnSpPr>
                <p:cNvPr id="34" name="Google Shape;34;p16"/>
                <p:cNvCxnSpPr/>
                <p:nvPr/>
              </p:nvCxnSpPr>
              <p:spPr>
                <a:xfrm>
                  <a:off x="576" y="0"/>
                  <a:ext cx="0" cy="432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lt1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cxnSp>
              <p:nvCxnSpPr>
                <p:cNvPr id="35" name="Google Shape;35;p16"/>
                <p:cNvCxnSpPr/>
                <p:nvPr/>
              </p:nvCxnSpPr>
              <p:spPr>
                <a:xfrm>
                  <a:off x="768" y="0"/>
                  <a:ext cx="0" cy="432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lt1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cxnSp>
              <p:nvCxnSpPr>
                <p:cNvPr id="36" name="Google Shape;36;p16"/>
                <p:cNvCxnSpPr/>
                <p:nvPr/>
              </p:nvCxnSpPr>
              <p:spPr>
                <a:xfrm>
                  <a:off x="960" y="0"/>
                  <a:ext cx="0" cy="432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lt1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cxnSp>
              <p:nvCxnSpPr>
                <p:cNvPr id="37" name="Google Shape;37;p16"/>
                <p:cNvCxnSpPr/>
                <p:nvPr/>
              </p:nvCxnSpPr>
              <p:spPr>
                <a:xfrm>
                  <a:off x="1152" y="0"/>
                  <a:ext cx="0" cy="432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lt1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cxnSp>
              <p:nvCxnSpPr>
                <p:cNvPr id="38" name="Google Shape;38;p16"/>
                <p:cNvCxnSpPr/>
                <p:nvPr/>
              </p:nvCxnSpPr>
              <p:spPr>
                <a:xfrm>
                  <a:off x="1344" y="0"/>
                  <a:ext cx="0" cy="432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lt1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cxnSp>
              <p:nvCxnSpPr>
                <p:cNvPr id="39" name="Google Shape;39;p16"/>
                <p:cNvCxnSpPr/>
                <p:nvPr/>
              </p:nvCxnSpPr>
              <p:spPr>
                <a:xfrm>
                  <a:off x="1536" y="0"/>
                  <a:ext cx="0" cy="432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lt1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cxnSp>
              <p:nvCxnSpPr>
                <p:cNvPr id="40" name="Google Shape;40;p16"/>
                <p:cNvCxnSpPr/>
                <p:nvPr/>
              </p:nvCxnSpPr>
              <p:spPr>
                <a:xfrm>
                  <a:off x="1728" y="0"/>
                  <a:ext cx="0" cy="432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lt1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cxnSp>
              <p:nvCxnSpPr>
                <p:cNvPr id="41" name="Google Shape;41;p16"/>
                <p:cNvCxnSpPr/>
                <p:nvPr/>
              </p:nvCxnSpPr>
              <p:spPr>
                <a:xfrm>
                  <a:off x="1920" y="0"/>
                  <a:ext cx="0" cy="432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lt1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cxnSp>
              <p:nvCxnSpPr>
                <p:cNvPr id="42" name="Google Shape;42;p16"/>
                <p:cNvCxnSpPr/>
                <p:nvPr/>
              </p:nvCxnSpPr>
              <p:spPr>
                <a:xfrm>
                  <a:off x="2112" y="0"/>
                  <a:ext cx="0" cy="432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lt1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cxnSp>
              <p:nvCxnSpPr>
                <p:cNvPr id="43" name="Google Shape;43;p16"/>
                <p:cNvCxnSpPr/>
                <p:nvPr/>
              </p:nvCxnSpPr>
              <p:spPr>
                <a:xfrm>
                  <a:off x="2304" y="0"/>
                  <a:ext cx="0" cy="432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lt1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cxnSp>
              <p:nvCxnSpPr>
                <p:cNvPr id="44" name="Google Shape;44;p16"/>
                <p:cNvCxnSpPr/>
                <p:nvPr/>
              </p:nvCxnSpPr>
              <p:spPr>
                <a:xfrm>
                  <a:off x="2496" y="0"/>
                  <a:ext cx="0" cy="432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lt1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cxnSp>
              <p:nvCxnSpPr>
                <p:cNvPr id="45" name="Google Shape;45;p16"/>
                <p:cNvCxnSpPr/>
                <p:nvPr/>
              </p:nvCxnSpPr>
              <p:spPr>
                <a:xfrm>
                  <a:off x="2688" y="0"/>
                  <a:ext cx="0" cy="432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lt1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cxnSp>
              <p:nvCxnSpPr>
                <p:cNvPr id="46" name="Google Shape;46;p16"/>
                <p:cNvCxnSpPr/>
                <p:nvPr/>
              </p:nvCxnSpPr>
              <p:spPr>
                <a:xfrm>
                  <a:off x="2880" y="0"/>
                  <a:ext cx="0" cy="432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lt1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cxnSp>
              <p:nvCxnSpPr>
                <p:cNvPr id="47" name="Google Shape;47;p16"/>
                <p:cNvCxnSpPr/>
                <p:nvPr/>
              </p:nvCxnSpPr>
              <p:spPr>
                <a:xfrm>
                  <a:off x="3072" y="0"/>
                  <a:ext cx="0" cy="432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lt1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cxnSp>
              <p:nvCxnSpPr>
                <p:cNvPr id="48" name="Google Shape;48;p16"/>
                <p:cNvCxnSpPr/>
                <p:nvPr/>
              </p:nvCxnSpPr>
              <p:spPr>
                <a:xfrm>
                  <a:off x="3264" y="0"/>
                  <a:ext cx="0" cy="432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lt1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cxnSp>
              <p:nvCxnSpPr>
                <p:cNvPr id="49" name="Google Shape;49;p16"/>
                <p:cNvCxnSpPr/>
                <p:nvPr/>
              </p:nvCxnSpPr>
              <p:spPr>
                <a:xfrm>
                  <a:off x="3456" y="0"/>
                  <a:ext cx="0" cy="432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lt1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cxnSp>
              <p:nvCxnSpPr>
                <p:cNvPr id="50" name="Google Shape;50;p16"/>
                <p:cNvCxnSpPr/>
                <p:nvPr/>
              </p:nvCxnSpPr>
              <p:spPr>
                <a:xfrm>
                  <a:off x="3648" y="0"/>
                  <a:ext cx="0" cy="432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lt1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cxnSp>
              <p:nvCxnSpPr>
                <p:cNvPr id="51" name="Google Shape;51;p16"/>
                <p:cNvCxnSpPr/>
                <p:nvPr/>
              </p:nvCxnSpPr>
              <p:spPr>
                <a:xfrm>
                  <a:off x="3840" y="0"/>
                  <a:ext cx="0" cy="432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lt1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cxnSp>
              <p:nvCxnSpPr>
                <p:cNvPr id="52" name="Google Shape;52;p16"/>
                <p:cNvCxnSpPr/>
                <p:nvPr/>
              </p:nvCxnSpPr>
              <p:spPr>
                <a:xfrm>
                  <a:off x="4032" y="0"/>
                  <a:ext cx="0" cy="432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lt1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cxnSp>
              <p:nvCxnSpPr>
                <p:cNvPr id="53" name="Google Shape;53;p16"/>
                <p:cNvCxnSpPr/>
                <p:nvPr/>
              </p:nvCxnSpPr>
              <p:spPr>
                <a:xfrm>
                  <a:off x="4224" y="0"/>
                  <a:ext cx="0" cy="432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lt1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cxnSp>
              <p:nvCxnSpPr>
                <p:cNvPr id="54" name="Google Shape;54;p16"/>
                <p:cNvCxnSpPr/>
                <p:nvPr/>
              </p:nvCxnSpPr>
              <p:spPr>
                <a:xfrm>
                  <a:off x="4416" y="0"/>
                  <a:ext cx="0" cy="432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lt1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cxnSp>
              <p:nvCxnSpPr>
                <p:cNvPr id="55" name="Google Shape;55;p16"/>
                <p:cNvCxnSpPr/>
                <p:nvPr/>
              </p:nvCxnSpPr>
              <p:spPr>
                <a:xfrm>
                  <a:off x="4608" y="0"/>
                  <a:ext cx="0" cy="432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lt1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cxnSp>
              <p:nvCxnSpPr>
                <p:cNvPr id="56" name="Google Shape;56;p16"/>
                <p:cNvCxnSpPr/>
                <p:nvPr/>
              </p:nvCxnSpPr>
              <p:spPr>
                <a:xfrm>
                  <a:off x="4800" y="0"/>
                  <a:ext cx="0" cy="432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lt1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cxnSp>
              <p:nvCxnSpPr>
                <p:cNvPr id="57" name="Google Shape;57;p16"/>
                <p:cNvCxnSpPr/>
                <p:nvPr/>
              </p:nvCxnSpPr>
              <p:spPr>
                <a:xfrm>
                  <a:off x="4992" y="0"/>
                  <a:ext cx="0" cy="432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lt1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cxnSp>
              <p:nvCxnSpPr>
                <p:cNvPr id="58" name="Google Shape;58;p16"/>
                <p:cNvCxnSpPr/>
                <p:nvPr/>
              </p:nvCxnSpPr>
              <p:spPr>
                <a:xfrm>
                  <a:off x="5184" y="0"/>
                  <a:ext cx="0" cy="432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lt1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cxnSp>
              <p:nvCxnSpPr>
                <p:cNvPr id="59" name="Google Shape;59;p16"/>
                <p:cNvCxnSpPr/>
                <p:nvPr/>
              </p:nvCxnSpPr>
              <p:spPr>
                <a:xfrm>
                  <a:off x="5376" y="0"/>
                  <a:ext cx="0" cy="432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lt1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cxnSp>
              <p:nvCxnSpPr>
                <p:cNvPr id="60" name="Google Shape;60;p16"/>
                <p:cNvCxnSpPr/>
                <p:nvPr/>
              </p:nvCxnSpPr>
              <p:spPr>
                <a:xfrm>
                  <a:off x="5568" y="0"/>
                  <a:ext cx="0" cy="432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lt1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</p:grpSp>
        </p:grpSp>
        <p:sp>
          <p:nvSpPr>
            <p:cNvPr descr="60%" id="61" name="Google Shape;61;p16"/>
            <p:cNvSpPr/>
            <p:nvPr/>
          </p:nvSpPr>
          <p:spPr>
            <a:xfrm>
              <a:off x="2112" y="0"/>
              <a:ext cx="3648" cy="96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endParaRPr>
            </a:p>
          </p:txBody>
        </p:sp>
        <p:cxnSp>
          <p:nvCxnSpPr>
            <p:cNvPr id="62" name="Google Shape;62;p16"/>
            <p:cNvCxnSpPr/>
            <p:nvPr/>
          </p:nvCxnSpPr>
          <p:spPr>
            <a:xfrm>
              <a:off x="5568" y="0"/>
              <a:ext cx="0" cy="1488"/>
            </a:xfrm>
            <a:prstGeom prst="straightConnector1">
              <a:avLst/>
            </a:prstGeom>
            <a:noFill/>
            <a:ln cap="flat" cmpd="sng" w="9525">
              <a:solidFill>
                <a:schemeClr val="hlink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grpSp>
          <p:nvGrpSpPr>
            <p:cNvPr id="63" name="Google Shape;63;p16"/>
            <p:cNvGrpSpPr/>
            <p:nvPr/>
          </p:nvGrpSpPr>
          <p:grpSpPr>
            <a:xfrm>
              <a:off x="261" y="892"/>
              <a:ext cx="1124" cy="1464"/>
              <a:chOff x="96" y="916"/>
              <a:chExt cx="2208" cy="2876"/>
            </a:xfrm>
          </p:grpSpPr>
          <p:cxnSp>
            <p:nvCxnSpPr>
              <p:cNvPr id="64" name="Google Shape;64;p16"/>
              <p:cNvCxnSpPr/>
              <p:nvPr/>
            </p:nvCxnSpPr>
            <p:spPr>
              <a:xfrm rot="10800000">
                <a:off x="96" y="1037"/>
                <a:ext cx="2208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hlink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65" name="Google Shape;65;p16"/>
              <p:cNvCxnSpPr/>
              <p:nvPr/>
            </p:nvCxnSpPr>
            <p:spPr>
              <a:xfrm>
                <a:off x="336" y="920"/>
                <a:ext cx="0" cy="2872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hlink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sp>
            <p:nvSpPr>
              <p:cNvPr id="66" name="Google Shape;66;p16"/>
              <p:cNvSpPr/>
              <p:nvPr/>
            </p:nvSpPr>
            <p:spPr>
              <a:xfrm flipH="1">
                <a:off x="217" y="916"/>
                <a:ext cx="239" cy="239"/>
              </a:xfrm>
              <a:custGeom>
                <a:rect b="b" l="l" r="r" t="t"/>
                <a:pathLst>
                  <a:path extrusionOk="0" fill="none" h="43200" w="43195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</a:path>
                  <a:path extrusionOk="0" h="43200" w="43195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  <a:lnTo>
                      <a:pt x="21595" y="21600"/>
                    </a:lnTo>
                    <a:close/>
                  </a:path>
                </a:pathLst>
              </a:custGeom>
              <a:noFill/>
              <a:ln cap="flat" cmpd="sng" w="9525">
                <a:solidFill>
                  <a:schemeClr val="hlink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400">
                  <a:solidFill>
                    <a:schemeClr val="dk1"/>
                  </a:solidFill>
                  <a:latin typeface="Tahoma"/>
                  <a:ea typeface="Tahoma"/>
                  <a:cs typeface="Tahoma"/>
                  <a:sym typeface="Tahoma"/>
                </a:endParaRPr>
              </a:p>
            </p:txBody>
          </p:sp>
        </p:grpSp>
      </p:grpSp>
      <p:sp>
        <p:nvSpPr>
          <p:cNvPr id="67" name="Google Shape;67;p16"/>
          <p:cNvSpPr txBox="1"/>
          <p:nvPr>
            <p:ph type="title"/>
          </p:nvPr>
        </p:nvSpPr>
        <p:spPr>
          <a:xfrm>
            <a:off x="609600" y="3048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9pPr>
          </a:lstStyle>
          <a:p/>
        </p:txBody>
      </p:sp>
      <p:sp>
        <p:nvSpPr>
          <p:cNvPr descr="Rectangle: Click to edit Master text styles&#10;Second level&#10;Third level&#10;Fourth level&#10;Fifth level" id="68" name="Google Shape;68;p16"/>
          <p:cNvSpPr txBox="1"/>
          <p:nvPr>
            <p:ph idx="1" type="body"/>
          </p:nvPr>
        </p:nvSpPr>
        <p:spPr>
          <a:xfrm>
            <a:off x="838200" y="19050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52119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hlink"/>
              </a:buClr>
              <a:buSzPts val="3520"/>
              <a:buFont typeface="Noto Sans Symbols"/>
              <a:buChar char="•"/>
              <a:defRPr b="0" i="0" sz="32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1pPr>
            <a:lvl2pPr indent="-33528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1680"/>
              <a:buFont typeface="Noto Sans Symbols"/>
              <a:buChar char="■"/>
              <a:defRPr b="0" i="0" sz="2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2pPr>
            <a:lvl3pPr indent="-37338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hlink"/>
              </a:buClr>
              <a:buSzPts val="2280"/>
              <a:buFont typeface="Noto Sans Symbols"/>
              <a:buChar char="⬥"/>
              <a:defRPr b="0" i="0" sz="24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3pPr>
            <a:lvl4pPr indent="-31115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Noto Sans Symbols"/>
              <a:buChar char="■"/>
              <a:defRPr b="0" i="0" sz="20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4pPr>
            <a:lvl5pPr indent="-3048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hlink"/>
              </a:buClr>
              <a:buSzPts val="1200"/>
              <a:buFont typeface="Noto Sans Symbols"/>
              <a:buChar char="■"/>
              <a:defRPr b="0" i="0" sz="20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5pPr>
            <a:lvl6pPr indent="-3048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hlink"/>
              </a:buClr>
              <a:buSzPts val="1200"/>
              <a:buFont typeface="Noto Sans Symbols"/>
              <a:buChar char="■"/>
              <a:defRPr b="0" i="0" sz="20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6pPr>
            <a:lvl7pPr indent="-3048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hlink"/>
              </a:buClr>
              <a:buSzPts val="1200"/>
              <a:buFont typeface="Noto Sans Symbols"/>
              <a:buChar char="■"/>
              <a:defRPr b="0" i="0" sz="20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7pPr>
            <a:lvl8pPr indent="-3048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hlink"/>
              </a:buClr>
              <a:buSzPts val="1200"/>
              <a:buFont typeface="Noto Sans Symbols"/>
              <a:buChar char="■"/>
              <a:defRPr b="0" i="0" sz="20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8pPr>
            <a:lvl9pPr indent="-3048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hlink"/>
              </a:buClr>
              <a:buSzPts val="1200"/>
              <a:buFont typeface="Noto Sans Symbols"/>
              <a:buChar char="■"/>
              <a:defRPr b="0" i="0" sz="20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9pPr>
          </a:lstStyle>
          <a:p/>
        </p:txBody>
      </p:sp>
      <p:sp>
        <p:nvSpPr>
          <p:cNvPr id="69" name="Google Shape;69;p16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9pPr>
          </a:lstStyle>
          <a:p/>
        </p:txBody>
      </p:sp>
      <p:sp>
        <p:nvSpPr>
          <p:cNvPr id="70" name="Google Shape;70;p16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9pPr>
          </a:lstStyle>
          <a:p/>
        </p:txBody>
      </p:sp>
      <p:sp>
        <p:nvSpPr>
          <p:cNvPr id="71" name="Google Shape;71;p16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b="0" sz="1400" u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b="0" sz="1400" u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b="0" sz="1400" u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b="0" sz="1400" u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b="0" sz="1400" u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b="0" sz="1400" u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b="0" sz="1400" u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b="0" sz="1400" u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b="0" sz="1400" u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4.xml"/><Relationship Id="rId3" Type="http://schemas.openxmlformats.org/officeDocument/2006/relationships/image" Target="../media/image2.jpg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5.xml"/><Relationship Id="rId3" Type="http://schemas.openxmlformats.org/officeDocument/2006/relationships/image" Target="../media/image1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jp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Relationship Id="rId3" Type="http://schemas.openxmlformats.org/officeDocument/2006/relationships/vmlDrawing" Target="../drawings/vmlDrawing1.vml"/><Relationship Id="rId4" Type="http://schemas.openxmlformats.org/officeDocument/2006/relationships/oleObject" Target="../embeddings/Microsoft_Excel_Sheet1.xls"/><Relationship Id="rId5" Type="http://schemas.openxmlformats.org/officeDocument/2006/relationships/oleObject" Target="../embeddings/Microsoft_Excel_Sheet1.xls"/><Relationship Id="rId6" Type="http://schemas.openxmlformats.org/officeDocument/2006/relationships/image" Target="../media/image4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9" name="Shape 2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Google Shape;210;p1"/>
          <p:cNvSpPr txBox="1"/>
          <p:nvPr>
            <p:ph type="ctrTitle"/>
          </p:nvPr>
        </p:nvSpPr>
        <p:spPr>
          <a:xfrm>
            <a:off x="990600" y="1752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Effective Business Communication</a:t>
            </a:r>
            <a:endParaRPr/>
          </a:p>
        </p:txBody>
      </p:sp>
      <p:sp>
        <p:nvSpPr>
          <p:cNvPr descr="Rectangle: Click to edit Master text styles&#10;Second level&#10;Third level&#10;Fourth level&#10;Fifth level" id="211" name="Google Shape;211;p1"/>
          <p:cNvSpPr txBox="1"/>
          <p:nvPr>
            <p:ph idx="1" type="subTitle"/>
          </p:nvPr>
        </p:nvSpPr>
        <p:spPr>
          <a:xfrm>
            <a:off x="990600" y="3309938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3520"/>
              <a:buFont typeface="Noto Sans Symbols"/>
              <a:buNone/>
            </a:pPr>
            <a:r>
              <a:rPr lang="en-US"/>
              <a:t>The structure of effective Presentations and Reports.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62" name="Shape 2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3" name="Google Shape;263;p10"/>
          <p:cNvSpPr txBox="1"/>
          <p:nvPr>
            <p:ph type="title"/>
          </p:nvPr>
        </p:nvSpPr>
        <p:spPr>
          <a:xfrm>
            <a:off x="609600" y="3048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CONCLUSION:  </a:t>
            </a:r>
            <a:br>
              <a:rPr lang="en-US">
                <a:latin typeface="Arial"/>
                <a:ea typeface="Arial"/>
                <a:cs typeface="Arial"/>
                <a:sym typeface="Arial"/>
              </a:rPr>
            </a:br>
            <a:r>
              <a:rPr lang="en-US" sz="3200">
                <a:latin typeface="Arial"/>
                <a:ea typeface="Arial"/>
                <a:cs typeface="Arial"/>
                <a:sym typeface="Arial"/>
              </a:rPr>
              <a:t>What does the data tell you?</a:t>
            </a:r>
            <a:endParaRPr/>
          </a:p>
        </p:txBody>
      </p:sp>
      <p:sp>
        <p:nvSpPr>
          <p:cNvPr descr="Rectangle: Click to edit Master text styles&#10;Second level&#10;Third level&#10;Fourth level&#10;Fifth level" id="264" name="Google Shape;264;p10"/>
          <p:cNvSpPr txBox="1"/>
          <p:nvPr>
            <p:ph idx="1" type="body"/>
          </p:nvPr>
        </p:nvSpPr>
        <p:spPr>
          <a:xfrm>
            <a:off x="838200" y="19050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SzPts val="3520"/>
              <a:buFont typeface="Noto Sans Symbols"/>
              <a:buNone/>
            </a:pPr>
            <a:r>
              <a:rPr i="1" lang="en-US">
                <a:solidFill>
                  <a:srgbClr val="CC3300"/>
                </a:solidFill>
                <a:latin typeface="Arial"/>
                <a:ea typeface="Arial"/>
                <a:cs typeface="Arial"/>
                <a:sym typeface="Arial"/>
              </a:rPr>
              <a:t>"The conclusions to be drawn from these facts are ..."</a:t>
            </a:r>
            <a:endParaRPr>
              <a:solidFill>
                <a:srgbClr val="CC33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SzPts val="3520"/>
              <a:buFont typeface="Noto Sans Symbols"/>
              <a:buNone/>
            </a:pPr>
            <a:r>
              <a:t/>
            </a:r>
            <a:endParaRPr>
              <a:solidFill>
                <a:srgbClr val="CC3300"/>
              </a:solidFill>
            </a:endParaRPr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SzPts val="3520"/>
              <a:buFont typeface="Noto Sans Symbols"/>
              <a:buNone/>
            </a:pPr>
            <a:r>
              <a:rPr lang="en-US"/>
              <a:t>This is the setup, not the final conclusion.</a:t>
            </a:r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68" name="Shape 2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9" name="Google Shape;269;p11"/>
          <p:cNvSpPr/>
          <p:nvPr/>
        </p:nvSpPr>
        <p:spPr>
          <a:xfrm>
            <a:off x="6553200" y="228600"/>
            <a:ext cx="2286000" cy="2667000"/>
          </a:xfrm>
          <a:prstGeom prst="star5">
            <a:avLst>
              <a:gd fmla="val 19098" name="adj"/>
              <a:gd fmla="val 105146" name="hf"/>
              <a:gd fmla="val 110557" name="vf"/>
            </a:avLst>
          </a:prstGeom>
          <a:solidFill>
            <a:srgbClr val="FFFF00"/>
          </a:solidFill>
          <a:ln cap="flat" cmpd="sng" w="3810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270" name="Google Shape;270;p11"/>
          <p:cNvSpPr txBox="1"/>
          <p:nvPr>
            <p:ph type="title"/>
          </p:nvPr>
        </p:nvSpPr>
        <p:spPr>
          <a:xfrm>
            <a:off x="609600" y="3048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SO WHAT: </a:t>
            </a:r>
            <a:br>
              <a:rPr lang="en-US">
                <a:latin typeface="Arial"/>
                <a:ea typeface="Arial"/>
                <a:cs typeface="Arial"/>
                <a:sym typeface="Arial"/>
              </a:rPr>
            </a:br>
            <a:r>
              <a:rPr lang="en-US" sz="3200">
                <a:latin typeface="Arial"/>
                <a:ea typeface="Arial"/>
                <a:cs typeface="Arial"/>
                <a:sym typeface="Arial"/>
              </a:rPr>
              <a:t>What should the audience do?</a:t>
            </a:r>
            <a:r>
              <a:rPr lang="en-US">
                <a:latin typeface="Arial"/>
                <a:ea typeface="Arial"/>
                <a:cs typeface="Arial"/>
                <a:sym typeface="Arial"/>
              </a:rPr>
              <a:t> </a:t>
            </a:r>
            <a:endParaRPr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descr="Rectangle: Click to edit Master text styles&#10;Second level&#10;Third level&#10;Fourth level&#10;Fifth level" id="271" name="Google Shape;271;p11"/>
          <p:cNvSpPr txBox="1"/>
          <p:nvPr>
            <p:ph idx="1" type="body"/>
          </p:nvPr>
        </p:nvSpPr>
        <p:spPr>
          <a:xfrm>
            <a:off x="838200" y="19050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SzPts val="3520"/>
              <a:buFont typeface="Noto Sans Symbols"/>
              <a:buNone/>
            </a:pPr>
            <a:r>
              <a:rPr i="1" lang="en-US">
                <a:solidFill>
                  <a:srgbClr val="CC3300"/>
                </a:solidFill>
                <a:latin typeface="Arial"/>
                <a:ea typeface="Arial"/>
                <a:cs typeface="Arial"/>
                <a:sym typeface="Arial"/>
              </a:rPr>
              <a:t>"This means that we must ..."</a:t>
            </a:r>
            <a:r>
              <a:rPr lang="en-US">
                <a:solidFill>
                  <a:srgbClr val="CC3300"/>
                </a:solidFill>
              </a:rPr>
              <a:t> </a:t>
            </a:r>
            <a:endParaRPr/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SzPts val="3520"/>
              <a:buFont typeface="Noto Sans Symbols"/>
              <a:buNone/>
            </a:pPr>
            <a:r>
              <a:t/>
            </a:r>
            <a:endParaRPr>
              <a:solidFill>
                <a:srgbClr val="CC3300"/>
              </a:solidFill>
            </a:endParaRPr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SzPts val="3520"/>
              <a:buFont typeface="Noto Sans Symbols"/>
              <a:buNone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	What do these recommendations mean to the audience?  This is the part of the presentation that your audience cares most about.  Try to spend most of your time here.</a:t>
            </a:r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75" name="Shape 2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" name="Google Shape;276;p12"/>
          <p:cNvSpPr txBox="1"/>
          <p:nvPr>
            <p:ph type="title"/>
          </p:nvPr>
        </p:nvSpPr>
        <p:spPr>
          <a:xfrm>
            <a:off x="609600" y="3048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RESTATE:  </a:t>
            </a:r>
            <a:br>
              <a:rPr lang="en-US">
                <a:latin typeface="Arial"/>
                <a:ea typeface="Arial"/>
                <a:cs typeface="Arial"/>
                <a:sym typeface="Arial"/>
              </a:rPr>
            </a:br>
            <a:r>
              <a:rPr lang="en-US" sz="3200">
                <a:latin typeface="Arial"/>
                <a:ea typeface="Arial"/>
                <a:cs typeface="Arial"/>
                <a:sym typeface="Arial"/>
              </a:rPr>
              <a:t>Summarize, preferably in action terms.</a:t>
            </a:r>
            <a:endParaRPr sz="3200"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descr="Rectangle: Click to edit Master text styles&#10;Second level&#10;Third level&#10;Fourth level&#10;Fifth level" id="277" name="Google Shape;277;p12"/>
          <p:cNvSpPr txBox="1"/>
          <p:nvPr>
            <p:ph idx="1" type="body"/>
          </p:nvPr>
        </p:nvSpPr>
        <p:spPr>
          <a:xfrm>
            <a:off x="838200" y="19050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SzPts val="3520"/>
              <a:buFont typeface="Noto Sans Symbols"/>
              <a:buNone/>
            </a:pPr>
            <a:r>
              <a:rPr i="1" lang="en-US">
                <a:solidFill>
                  <a:srgbClr val="CC3300"/>
                </a:solidFill>
                <a:latin typeface="Arial"/>
                <a:ea typeface="Arial"/>
                <a:cs typeface="Arial"/>
                <a:sym typeface="Arial"/>
              </a:rPr>
              <a:t>"In summary ...” </a:t>
            </a:r>
            <a:endParaRPr/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SzPts val="3520"/>
              <a:buFont typeface="Noto Sans Symbols"/>
              <a:buNone/>
            </a:pPr>
            <a:r>
              <a:t/>
            </a:r>
            <a:endParaRPr>
              <a:solidFill>
                <a:srgbClr val="CC33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SzPts val="3520"/>
              <a:buFont typeface="Noto Sans Symbols"/>
              <a:buNone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Wrap up the meeting.  </a:t>
            </a:r>
            <a:endParaRPr/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SzPts val="3520"/>
              <a:buChar char="•"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Repeat your critical points. </a:t>
            </a:r>
            <a:endParaRPr/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SzPts val="3520"/>
              <a:buChar char="•"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List any action items.</a:t>
            </a:r>
            <a:endParaRPr/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SzPts val="3520"/>
              <a:buChar char="•"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Indicate what happens next.</a:t>
            </a:r>
            <a:endParaRPr/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SzPts val="3520"/>
              <a:buChar char="•"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Thank your clients.</a:t>
            </a:r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81" name="Shape 2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2" name="Google Shape;282;p13"/>
          <p:cNvSpPr txBox="1"/>
          <p:nvPr>
            <p:ph type="title"/>
          </p:nvPr>
        </p:nvSpPr>
        <p:spPr>
          <a:xfrm>
            <a:off x="609600" y="3048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TAG ENDING:</a:t>
            </a:r>
            <a:br>
              <a:rPr lang="en-US">
                <a:latin typeface="Arial"/>
                <a:ea typeface="Arial"/>
                <a:cs typeface="Arial"/>
                <a:sym typeface="Arial"/>
              </a:rPr>
            </a:br>
            <a:r>
              <a:rPr lang="en-US" sz="3200">
                <a:latin typeface="Arial"/>
                <a:ea typeface="Arial"/>
                <a:cs typeface="Arial"/>
                <a:sym typeface="Arial"/>
              </a:rPr>
              <a:t>Verbal hook for your audience.</a:t>
            </a:r>
            <a:endParaRPr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descr="Rectangle: Click to edit Master text styles&#10;Second level&#10;Third level&#10;Fourth level&#10;Fifth level" id="283" name="Google Shape;283;p13"/>
          <p:cNvSpPr txBox="1"/>
          <p:nvPr>
            <p:ph idx="1" type="body"/>
          </p:nvPr>
        </p:nvSpPr>
        <p:spPr>
          <a:xfrm>
            <a:off x="838200" y="19050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SzPts val="3520"/>
              <a:buFont typeface="Noto Sans Symbols"/>
              <a:buNone/>
            </a:pPr>
            <a:r>
              <a:rPr i="1" lang="en-US">
                <a:solidFill>
                  <a:srgbClr val="CC3300"/>
                </a:solidFill>
                <a:latin typeface="Arial"/>
                <a:ea typeface="Arial"/>
                <a:cs typeface="Arial"/>
                <a:sym typeface="Arial"/>
              </a:rPr>
              <a:t>"In one sentence we say ..."</a:t>
            </a:r>
            <a:endParaRPr>
              <a:solidFill>
                <a:srgbClr val="CC33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SzPts val="3520"/>
              <a:buFont typeface="Noto Sans Symbols"/>
              <a:buNone/>
            </a:pPr>
            <a:r>
              <a:t/>
            </a:r>
            <a:endParaRPr>
              <a:solidFill>
                <a:srgbClr val="CC33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SzPts val="3520"/>
              <a:buFont typeface="Noto Sans Symbols"/>
              <a:buNone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	This is generally not done in formal written communication.  It is very important in oral presentations. </a:t>
            </a:r>
            <a:endParaRPr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87" name="Shape 2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SPAN102_keys" id="288" name="Google Shape;288;p1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76238" y="5029200"/>
            <a:ext cx="690562" cy="50165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SPAN102_keys" id="289" name="Google Shape;289;p1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00038" y="4419600"/>
            <a:ext cx="690562" cy="50165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SPAN102_keys" id="290" name="Google Shape;290;p1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00038" y="3505200"/>
            <a:ext cx="690562" cy="50165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SPAN102_keys" id="291" name="Google Shape;291;p1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04800" y="2514600"/>
            <a:ext cx="690563" cy="50165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SPAN102_keys" id="292" name="Google Shape;292;p1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28600" y="1905000"/>
            <a:ext cx="690563" cy="501650"/>
          </a:xfrm>
          <a:prstGeom prst="rect">
            <a:avLst/>
          </a:prstGeom>
          <a:noFill/>
          <a:ln>
            <a:noFill/>
          </a:ln>
        </p:spPr>
      </p:pic>
      <p:sp>
        <p:nvSpPr>
          <p:cNvPr id="293" name="Google Shape;293;p14"/>
          <p:cNvSpPr txBox="1"/>
          <p:nvPr>
            <p:ph type="title"/>
          </p:nvPr>
        </p:nvSpPr>
        <p:spPr>
          <a:xfrm>
            <a:off x="609600" y="3048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Presentation Keys</a:t>
            </a:r>
            <a:endParaRPr/>
          </a:p>
        </p:txBody>
      </p:sp>
      <p:sp>
        <p:nvSpPr>
          <p:cNvPr descr="Rectangle: Click to edit Master text styles&#10;Second level&#10;Third level&#10;Fourth level&#10;Fifth level" id="294" name="Google Shape;294;p14"/>
          <p:cNvSpPr txBox="1"/>
          <p:nvPr>
            <p:ph idx="1" type="body"/>
          </p:nvPr>
        </p:nvSpPr>
        <p:spPr>
          <a:xfrm>
            <a:off x="838200" y="1905000"/>
            <a:ext cx="8077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3520"/>
              <a:buFont typeface="Noto Sans Symbols"/>
              <a:buNone/>
            </a:pPr>
            <a:r>
              <a:rPr lang="en-US"/>
              <a:t>Time the sections.  Focus on “So What?”</a:t>
            </a:r>
            <a:endParaRPr/>
          </a:p>
          <a:p>
            <a:pPr indent="-342900" lvl="0" marL="342900" rtl="0" algn="l">
              <a:lnSpc>
                <a:spcPct val="90000"/>
              </a:lnSpc>
              <a:spcBef>
                <a:spcPts val="640"/>
              </a:spcBef>
              <a:spcAft>
                <a:spcPts val="0"/>
              </a:spcAft>
              <a:buSzPts val="3520"/>
              <a:buFont typeface="Noto Sans Symbols"/>
              <a:buNone/>
            </a:pPr>
            <a:r>
              <a:rPr lang="en-US"/>
              <a:t>Customize the presentation with logos or names for your audience. </a:t>
            </a:r>
            <a:endParaRPr/>
          </a:p>
          <a:p>
            <a:pPr indent="-342900" lvl="0" marL="342900" rtl="0" algn="l">
              <a:lnSpc>
                <a:spcPct val="90000"/>
              </a:lnSpc>
              <a:spcBef>
                <a:spcPts val="640"/>
              </a:spcBef>
              <a:spcAft>
                <a:spcPts val="0"/>
              </a:spcAft>
              <a:buSzPts val="3520"/>
              <a:buFont typeface="Noto Sans Symbols"/>
              <a:buNone/>
            </a:pPr>
            <a:r>
              <a:rPr lang="en-US"/>
              <a:t>Use graphics effectively.  Graphics stick in people’s mind, but too much is clutter.</a:t>
            </a:r>
            <a:endParaRPr/>
          </a:p>
          <a:p>
            <a:pPr indent="-342900" lvl="0" marL="342900" rtl="0" algn="l">
              <a:lnSpc>
                <a:spcPct val="90000"/>
              </a:lnSpc>
              <a:spcBef>
                <a:spcPts val="640"/>
              </a:spcBef>
              <a:spcAft>
                <a:spcPts val="0"/>
              </a:spcAft>
              <a:buSzPts val="3520"/>
              <a:buFont typeface="Noto Sans Symbols"/>
              <a:buNone/>
            </a:pPr>
            <a:r>
              <a:rPr lang="en-US"/>
              <a:t>Use motion sparingly and sound never.</a:t>
            </a:r>
            <a:endParaRPr/>
          </a:p>
          <a:p>
            <a:pPr indent="-342900" lvl="0" marL="342900" rtl="0" algn="l">
              <a:lnSpc>
                <a:spcPct val="90000"/>
              </a:lnSpc>
              <a:spcBef>
                <a:spcPts val="640"/>
              </a:spcBef>
              <a:spcAft>
                <a:spcPts val="0"/>
              </a:spcAft>
              <a:buSzPts val="3520"/>
              <a:buFont typeface="Noto Sans Symbols"/>
              <a:buNone/>
            </a:pPr>
            <a:r>
              <a:rPr lang="en-US"/>
              <a:t>Rehearse.  Try to use the same equipment and room you will use.</a:t>
            </a:r>
            <a:endParaRPr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98" name="Shape 2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9" name="Google Shape;299;p15"/>
          <p:cNvSpPr txBox="1"/>
          <p:nvPr>
            <p:ph type="title"/>
          </p:nvPr>
        </p:nvSpPr>
        <p:spPr>
          <a:xfrm>
            <a:off x="609600" y="304800"/>
            <a:ext cx="7772400" cy="1371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It’s not what you said but what they heard.</a:t>
            </a:r>
            <a:endParaRPr/>
          </a:p>
        </p:txBody>
      </p:sp>
      <p:pic>
        <p:nvPicPr>
          <p:cNvPr descr="dilbert2004022522869[1]" id="300" name="Google Shape;300;p15"/>
          <p:cNvPicPr preferRelativeResize="0"/>
          <p:nvPr/>
        </p:nvPicPr>
        <p:blipFill rotWithShape="1">
          <a:blip r:embed="rId3">
            <a:alphaModFix/>
          </a:blip>
          <a:srcRect b="0" l="0" r="74684" t="62453"/>
          <a:stretch/>
        </p:blipFill>
        <p:spPr>
          <a:xfrm>
            <a:off x="3173413" y="1905000"/>
            <a:ext cx="4362450" cy="468471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5" name="Shape 2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dilbert2004022522869[1]" id="216" name="Google Shape;216;p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04800" y="449263"/>
            <a:ext cx="8382000" cy="6070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0" name="Shape 2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" name="Google Shape;221;p3"/>
          <p:cNvSpPr txBox="1"/>
          <p:nvPr>
            <p:ph type="title"/>
          </p:nvPr>
        </p:nvSpPr>
        <p:spPr>
          <a:xfrm>
            <a:off x="609600" y="3048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Communication Checklist</a:t>
            </a:r>
            <a:endParaRPr/>
          </a:p>
        </p:txBody>
      </p:sp>
      <p:sp>
        <p:nvSpPr>
          <p:cNvPr descr="Rectangle: Click to edit Master text styles&#10;Second level&#10;Third level&#10;Fourth level&#10;Fifth level" id="222" name="Google Shape;222;p3"/>
          <p:cNvSpPr txBox="1"/>
          <p:nvPr>
            <p:ph idx="1" type="body"/>
          </p:nvPr>
        </p:nvSpPr>
        <p:spPr>
          <a:xfrm>
            <a:off x="838200" y="19050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SzPts val="3520"/>
              <a:buFont typeface="Noto Sans Symbols"/>
              <a:buNone/>
            </a:pPr>
            <a:r>
              <a:rPr lang="en-US"/>
              <a:t>	</a:t>
            </a:r>
            <a:r>
              <a:rPr lang="en-US">
                <a:solidFill>
                  <a:srgbClr val="CC3300"/>
                </a:solidFill>
              </a:rPr>
              <a:t>How do you construct an effective presentation or report?</a:t>
            </a:r>
            <a:endParaRPr/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SzPts val="3520"/>
              <a:buChar char="•"/>
            </a:pPr>
            <a:r>
              <a:rPr lang="en-US"/>
              <a:t>Who is your audience?</a:t>
            </a:r>
            <a:endParaRPr/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SzPts val="3520"/>
              <a:buChar char="•"/>
            </a:pPr>
            <a:r>
              <a:rPr lang="en-US"/>
              <a:t>What are they interested in?</a:t>
            </a:r>
            <a:endParaRPr/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SzPts val="3520"/>
              <a:buChar char="•"/>
            </a:pPr>
            <a:r>
              <a:rPr lang="en-US"/>
              <a:t>What do you want them to remember?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6" name="Shape 2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" name="Google Shape;227;p4"/>
          <p:cNvSpPr txBox="1"/>
          <p:nvPr>
            <p:ph type="title"/>
          </p:nvPr>
        </p:nvSpPr>
        <p:spPr>
          <a:xfrm>
            <a:off x="609600" y="304800"/>
            <a:ext cx="80772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Example:  </a:t>
            </a:r>
            <a:r>
              <a:rPr lang="en-US" sz="3200"/>
              <a:t>Audience for Field Project Report Sections</a:t>
            </a:r>
            <a:endParaRPr/>
          </a:p>
        </p:txBody>
      </p:sp>
      <p:graphicFrame>
        <p:nvGraphicFramePr>
          <p:cNvPr id="228" name="Google Shape;228;p4"/>
          <p:cNvGraphicFramePr/>
          <p:nvPr/>
        </p:nvGraphicFramePr>
        <p:xfrm>
          <a:off x="1219200" y="1576388"/>
          <a:ext cx="7467600" cy="5129212"/>
        </p:xfrm>
        <a:graphic>
          <a:graphicData uri="http://schemas.openxmlformats.org/presentationml/2006/ole">
            <mc:AlternateContent>
              <mc:Choice Requires="v">
                <p:oleObj r:id="rId4" imgH="5129212" imgW="7467600" progId="Excel.Sheet.8" spid="_x0000_s1">
                  <p:embed/>
                </p:oleObj>
              </mc:Choice>
              <mc:Fallback>
                <p:oleObj r:id="rId5" imgH="5129212" imgW="7467600" progId="Excel.Sheet.8">
                  <p:embed/>
                  <p:pic>
                    <p:nvPicPr>
                      <p:cNvPr id="228" name="Google Shape;228;p4"/>
                      <p:cNvPicPr preferRelativeResize="0"/>
                      <p:nvPr/>
                    </p:nvPicPr>
                    <p:blipFill rotWithShape="1">
                      <a:blip r:embed="rId6">
                        <a:alphaModFix/>
                      </a:blip>
                      <a:srcRect b="0" l="0" r="0" t="0"/>
                      <a:stretch/>
                    </p:blipFill>
                    <p:spPr>
                      <a:xfrm>
                        <a:off x="1219200" y="1576388"/>
                        <a:ext cx="7467600" cy="51292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32" name="Shape 2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5"/>
          <p:cNvSpPr txBox="1"/>
          <p:nvPr>
            <p:ph type="title"/>
          </p:nvPr>
        </p:nvSpPr>
        <p:spPr>
          <a:xfrm>
            <a:off x="609600" y="3048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Key points</a:t>
            </a:r>
            <a:endParaRPr/>
          </a:p>
        </p:txBody>
      </p:sp>
      <p:sp>
        <p:nvSpPr>
          <p:cNvPr descr="Rectangle: Click to edit Master text styles&#10;Second level&#10;Third level&#10;Fourth level&#10;Fifth level" id="234" name="Google Shape;234;p5"/>
          <p:cNvSpPr txBox="1"/>
          <p:nvPr>
            <p:ph idx="1" type="body"/>
          </p:nvPr>
        </p:nvSpPr>
        <p:spPr>
          <a:xfrm>
            <a:off x="838200" y="19050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SzPts val="3080"/>
              <a:buChar char="•"/>
            </a:pPr>
            <a:r>
              <a:rPr lang="en-US" sz="2800"/>
              <a:t>Introduction and summary for each chapter.</a:t>
            </a:r>
            <a:endParaRPr/>
          </a:p>
          <a:p>
            <a:pPr indent="-342900" lvl="0" marL="342900" rtl="0" algn="l">
              <a:spcBef>
                <a:spcPts val="560"/>
              </a:spcBef>
              <a:spcAft>
                <a:spcPts val="0"/>
              </a:spcAft>
              <a:buSzPts val="3080"/>
              <a:buChar char="•"/>
            </a:pPr>
            <a:r>
              <a:rPr lang="en-US" sz="2800"/>
              <a:t>Direct, simple sentences.</a:t>
            </a:r>
            <a:endParaRPr/>
          </a:p>
          <a:p>
            <a:pPr indent="-342900" lvl="0" marL="342900" rtl="0" algn="l">
              <a:spcBef>
                <a:spcPts val="560"/>
              </a:spcBef>
              <a:spcAft>
                <a:spcPts val="0"/>
              </a:spcAft>
              <a:buSzPts val="3080"/>
              <a:buChar char="•"/>
            </a:pPr>
            <a:r>
              <a:rPr lang="en-US" sz="2800"/>
              <a:t>Short paragraphs.</a:t>
            </a:r>
            <a:endParaRPr/>
          </a:p>
          <a:p>
            <a:pPr indent="-342900" lvl="0" marL="342900" rtl="0" algn="l">
              <a:spcBef>
                <a:spcPts val="560"/>
              </a:spcBef>
              <a:spcAft>
                <a:spcPts val="0"/>
              </a:spcAft>
              <a:buSzPts val="3080"/>
              <a:buChar char="•"/>
            </a:pPr>
            <a:r>
              <a:rPr lang="en-US" sz="2800"/>
              <a:t>White space, bullets and graphics.</a:t>
            </a:r>
            <a:endParaRPr/>
          </a:p>
          <a:p>
            <a:pPr indent="-342900" lvl="0" marL="342900" rtl="0" algn="l">
              <a:spcBef>
                <a:spcPts val="560"/>
              </a:spcBef>
              <a:spcAft>
                <a:spcPts val="0"/>
              </a:spcAft>
              <a:buSzPts val="3080"/>
              <a:buChar char="•"/>
            </a:pPr>
            <a:r>
              <a:rPr lang="en-US" sz="2800"/>
              <a:t>Tables and figures stand on their own.</a:t>
            </a:r>
            <a:endParaRPr/>
          </a:p>
          <a:p>
            <a:pPr indent="-342900" lvl="0" marL="342900" rtl="0" algn="l">
              <a:spcBef>
                <a:spcPts val="560"/>
              </a:spcBef>
              <a:spcAft>
                <a:spcPts val="0"/>
              </a:spcAft>
              <a:buSzPts val="3080"/>
              <a:buChar char="•"/>
            </a:pPr>
            <a:r>
              <a:rPr lang="en-US" sz="2800"/>
              <a:t>Text stands on its own.</a:t>
            </a:r>
            <a:endParaRPr/>
          </a:p>
          <a:p>
            <a:pPr indent="-342900" lvl="0" marL="342900" rtl="0" algn="l">
              <a:spcBef>
                <a:spcPts val="560"/>
              </a:spcBef>
              <a:spcAft>
                <a:spcPts val="0"/>
              </a:spcAft>
              <a:buSzPts val="3080"/>
              <a:buChar char="•"/>
            </a:pPr>
            <a:r>
              <a:rPr lang="en-US" sz="2800"/>
              <a:t>There is nothing too obvious to say.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38" name="Shape 2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" name="Google Shape;239;p6"/>
          <p:cNvSpPr txBox="1"/>
          <p:nvPr>
            <p:ph type="title"/>
          </p:nvPr>
        </p:nvSpPr>
        <p:spPr>
          <a:xfrm>
            <a:off x="609600" y="3048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Components of an Effective Presentation</a:t>
            </a:r>
            <a:endParaRPr/>
          </a:p>
        </p:txBody>
      </p:sp>
      <p:sp>
        <p:nvSpPr>
          <p:cNvPr descr="Rectangle: Click to edit Master text styles&#10;Second level&#10;Third level&#10;Fourth level&#10;Fifth level" id="240" name="Google Shape;240;p6"/>
          <p:cNvSpPr txBox="1"/>
          <p:nvPr>
            <p:ph idx="1" type="body"/>
          </p:nvPr>
        </p:nvSpPr>
        <p:spPr>
          <a:xfrm>
            <a:off x="838200" y="19050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SzPts val="3520"/>
              <a:buChar char="•"/>
            </a:pPr>
            <a:r>
              <a:rPr lang="en-US"/>
              <a:t>Purpose</a:t>
            </a:r>
            <a:endParaRPr/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SzPts val="3520"/>
              <a:buChar char="•"/>
            </a:pPr>
            <a:r>
              <a:rPr lang="en-US"/>
              <a:t>Format</a:t>
            </a:r>
            <a:endParaRPr/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SzPts val="3520"/>
              <a:buChar char="•"/>
            </a:pPr>
            <a:r>
              <a:rPr lang="en-US"/>
              <a:t>Data</a:t>
            </a:r>
            <a:endParaRPr/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SzPts val="3520"/>
              <a:buChar char="•"/>
            </a:pPr>
            <a:r>
              <a:rPr lang="en-US"/>
              <a:t>Conclusion</a:t>
            </a:r>
            <a:endParaRPr/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SzPts val="3520"/>
              <a:buChar char="•"/>
            </a:pPr>
            <a:r>
              <a:rPr lang="en-US"/>
              <a:t>So What</a:t>
            </a:r>
            <a:endParaRPr/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SzPts val="3520"/>
              <a:buChar char="•"/>
            </a:pPr>
            <a:r>
              <a:rPr lang="en-US"/>
              <a:t>Restate</a:t>
            </a:r>
            <a:endParaRPr/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SzPts val="3520"/>
              <a:buChar char="•"/>
            </a:pPr>
            <a:r>
              <a:rPr lang="en-US"/>
              <a:t>Tag Ending</a:t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44" name="Shape 2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" name="Google Shape;245;p7"/>
          <p:cNvSpPr txBox="1"/>
          <p:nvPr>
            <p:ph type="title"/>
          </p:nvPr>
        </p:nvSpPr>
        <p:spPr>
          <a:xfrm>
            <a:off x="609600" y="3048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PURPOSE:</a:t>
            </a:r>
            <a:br>
              <a:rPr lang="en-US">
                <a:latin typeface="Arial"/>
                <a:ea typeface="Arial"/>
                <a:cs typeface="Arial"/>
                <a:sym typeface="Arial"/>
              </a:rPr>
            </a:br>
            <a:r>
              <a:rPr i="1" lang="en-US" sz="3200">
                <a:latin typeface="Arial"/>
                <a:ea typeface="Arial"/>
                <a:cs typeface="Arial"/>
                <a:sym typeface="Arial"/>
              </a:rPr>
              <a:t>Define task.</a:t>
            </a:r>
            <a:endParaRPr sz="3200"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descr="Rectangle: Click to edit Master text styles&#10;Second level&#10;Third level&#10;Fourth level&#10;Fifth level" id="246" name="Google Shape;246;p7"/>
          <p:cNvSpPr txBox="1"/>
          <p:nvPr>
            <p:ph idx="1" type="body"/>
          </p:nvPr>
        </p:nvSpPr>
        <p:spPr>
          <a:xfrm>
            <a:off x="838200" y="19050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SzPts val="3520"/>
              <a:buFont typeface="Noto Sans Symbols"/>
              <a:buNone/>
            </a:pPr>
            <a:r>
              <a:rPr i="1" lang="en-US">
                <a:solidFill>
                  <a:srgbClr val="CC3300"/>
                </a:solidFill>
                <a:latin typeface="Arial"/>
                <a:ea typeface="Arial"/>
                <a:cs typeface="Arial"/>
                <a:sym typeface="Arial"/>
              </a:rPr>
              <a:t>"The purpose of this presentation is ... “</a:t>
            </a:r>
            <a:endParaRPr/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SzPts val="3520"/>
              <a:buFont typeface="Noto Sans Symbols"/>
              <a:buNone/>
            </a:pPr>
            <a:r>
              <a:t/>
            </a:r>
            <a:endParaRPr>
              <a:solidFill>
                <a:srgbClr val="CC3300"/>
              </a:solidFill>
            </a:endParaRPr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SzPts val="3520"/>
              <a:buFont typeface="Noto Sans Symbols"/>
              <a:buNone/>
            </a:pPr>
            <a:r>
              <a:rPr lang="en-US">
                <a:solidFill>
                  <a:srgbClr val="CC3300"/>
                </a:solidFill>
              </a:rPr>
              <a:t>	</a:t>
            </a:r>
            <a:r>
              <a:rPr lang="en-US"/>
              <a:t>Describe what the original problem was and what you were asked to do. </a:t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50" name="Shape 2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" name="Google Shape;251;p8"/>
          <p:cNvSpPr txBox="1"/>
          <p:nvPr>
            <p:ph type="title"/>
          </p:nvPr>
        </p:nvSpPr>
        <p:spPr>
          <a:xfrm>
            <a:off x="609600" y="3048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FORMAT:  </a:t>
            </a:r>
            <a:br>
              <a:rPr lang="en-US">
                <a:latin typeface="Arial"/>
                <a:ea typeface="Arial"/>
                <a:cs typeface="Arial"/>
                <a:sym typeface="Arial"/>
              </a:rPr>
            </a:br>
            <a:r>
              <a:rPr lang="en-US" sz="3200">
                <a:latin typeface="Arial"/>
                <a:ea typeface="Arial"/>
                <a:cs typeface="Arial"/>
                <a:sym typeface="Arial"/>
              </a:rPr>
              <a:t>What is the presentation going to do?</a:t>
            </a:r>
            <a:endParaRPr sz="3200"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descr="Rectangle: Click to edit Master text styles&#10;Second level&#10;Third level&#10;Fourth level&#10;Fifth level" id="252" name="Google Shape;252;p8"/>
          <p:cNvSpPr txBox="1"/>
          <p:nvPr>
            <p:ph idx="1" type="body"/>
          </p:nvPr>
        </p:nvSpPr>
        <p:spPr>
          <a:xfrm>
            <a:off x="838200" y="19050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SzPts val="3080"/>
              <a:buFont typeface="Noto Sans Symbols"/>
              <a:buNone/>
            </a:pPr>
            <a:r>
              <a:rPr i="1" lang="en-US" sz="2800">
                <a:solidFill>
                  <a:srgbClr val="CC3300"/>
                </a:solidFill>
                <a:latin typeface="Arial"/>
                <a:ea typeface="Arial"/>
                <a:cs typeface="Arial"/>
                <a:sym typeface="Arial"/>
              </a:rPr>
              <a:t>"This presentation recommends</a:t>
            </a:r>
            <a:endParaRPr sz="2800">
              <a:solidFill>
                <a:srgbClr val="CC33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-342900" lvl="0" marL="342900" rtl="0" algn="l">
              <a:spcBef>
                <a:spcPts val="560"/>
              </a:spcBef>
              <a:spcAft>
                <a:spcPts val="0"/>
              </a:spcAft>
              <a:buSzPts val="3080"/>
              <a:buFont typeface="Noto Sans Symbols"/>
              <a:buNone/>
            </a:pPr>
            <a:r>
              <a:rPr i="1" lang="en-US" sz="2800">
                <a:solidFill>
                  <a:srgbClr val="CC3300"/>
                </a:solidFill>
                <a:latin typeface="Arial"/>
                <a:ea typeface="Arial"/>
                <a:cs typeface="Arial"/>
                <a:sym typeface="Arial"/>
              </a:rPr>
              <a:t>o ...</a:t>
            </a:r>
            <a:endParaRPr sz="2800">
              <a:solidFill>
                <a:srgbClr val="CC33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-342900" lvl="0" marL="342900" rtl="0" algn="l">
              <a:spcBef>
                <a:spcPts val="560"/>
              </a:spcBef>
              <a:spcAft>
                <a:spcPts val="0"/>
              </a:spcAft>
              <a:buSzPts val="3080"/>
              <a:buFont typeface="Noto Sans Symbols"/>
              <a:buNone/>
            </a:pPr>
            <a:r>
              <a:rPr i="1" lang="en-US" sz="2800">
                <a:solidFill>
                  <a:srgbClr val="CC3300"/>
                </a:solidFill>
                <a:latin typeface="Arial"/>
                <a:ea typeface="Arial"/>
                <a:cs typeface="Arial"/>
                <a:sym typeface="Arial"/>
              </a:rPr>
              <a:t>o ...  "</a:t>
            </a:r>
            <a:endParaRPr sz="2800">
              <a:solidFill>
                <a:srgbClr val="CC33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-342900" lvl="0" marL="342900" rtl="0" algn="l">
              <a:spcBef>
                <a:spcPts val="560"/>
              </a:spcBef>
              <a:spcAft>
                <a:spcPts val="0"/>
              </a:spcAft>
              <a:buSzPts val="3080"/>
              <a:buFont typeface="Noto Sans Symbols"/>
              <a:buNone/>
            </a:pPr>
            <a:r>
              <a:t/>
            </a:r>
            <a:endParaRPr sz="2800">
              <a:solidFill>
                <a:srgbClr val="CC3300"/>
              </a:solidFill>
            </a:endParaRPr>
          </a:p>
          <a:p>
            <a:pPr indent="-342900" lvl="0" marL="342900" rtl="0" algn="l">
              <a:spcBef>
                <a:spcPts val="560"/>
              </a:spcBef>
              <a:spcAft>
                <a:spcPts val="0"/>
              </a:spcAft>
              <a:buSzPts val="3080"/>
              <a:buFont typeface="Noto Sans Symbols"/>
              <a:buNone/>
            </a:pPr>
            <a:r>
              <a:rPr lang="en-US" sz="2800"/>
              <a:t>	Tell them what you are going to say.  This is the agenda.  Effective presentations use this to outline the critical things that will be covered, not copy the grading sheets.</a:t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56" name="Shape 2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7" name="Google Shape;257;p9"/>
          <p:cNvSpPr txBox="1"/>
          <p:nvPr>
            <p:ph type="title"/>
          </p:nvPr>
        </p:nvSpPr>
        <p:spPr>
          <a:xfrm>
            <a:off x="609600" y="3048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DATA:  </a:t>
            </a:r>
            <a:br>
              <a:rPr lang="en-US">
                <a:latin typeface="Arial"/>
                <a:ea typeface="Arial"/>
                <a:cs typeface="Arial"/>
                <a:sym typeface="Arial"/>
              </a:rPr>
            </a:br>
            <a:r>
              <a:rPr lang="en-US" sz="3200">
                <a:latin typeface="Arial"/>
                <a:ea typeface="Arial"/>
                <a:cs typeface="Arial"/>
                <a:sym typeface="Arial"/>
              </a:rPr>
              <a:t>Information and data about the problem. </a:t>
            </a:r>
            <a:endParaRPr sz="3200"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descr="Rectangle: Click to edit Master text styles&#10;Second level&#10;Third level&#10;Fourth level&#10;Fifth level" id="258" name="Google Shape;258;p9"/>
          <p:cNvSpPr txBox="1"/>
          <p:nvPr>
            <p:ph idx="1" type="body"/>
          </p:nvPr>
        </p:nvSpPr>
        <p:spPr>
          <a:xfrm>
            <a:off x="838200" y="19050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SzPts val="3520"/>
              <a:buFont typeface="Noto Sans Symbols"/>
              <a:buNone/>
            </a:pPr>
            <a:r>
              <a:rPr i="1" lang="en-US">
                <a:solidFill>
                  <a:srgbClr val="CC3300"/>
                </a:solidFill>
                <a:latin typeface="Arial"/>
                <a:ea typeface="Arial"/>
                <a:cs typeface="Arial"/>
                <a:sym typeface="Arial"/>
              </a:rPr>
              <a:t>"You should note the following facts in support of these recommendations...”</a:t>
            </a:r>
            <a:endParaRPr/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SzPts val="3520"/>
              <a:buFont typeface="Noto Sans Symbols"/>
              <a:buNone/>
            </a:pPr>
            <a:r>
              <a:t/>
            </a:r>
            <a:endParaRPr>
              <a:latin typeface="Courier New"/>
              <a:ea typeface="Courier New"/>
              <a:cs typeface="Courier New"/>
              <a:sym typeface="Courier New"/>
            </a:endParaRPr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SzPts val="3520"/>
              <a:buFont typeface="Noto Sans Symbols"/>
              <a:buNone/>
            </a:pPr>
            <a:r>
              <a:rPr lang="en-US"/>
              <a:t>	This is background.  Spend only the time here that you absolutely need.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Blueprint">
  <a:themeElements>
    <a:clrScheme name="Blueprint 2">
      <a:dk1>
        <a:srgbClr val="40458C"/>
      </a:dk1>
      <a:lt1>
        <a:srgbClr val="FFFFFF"/>
      </a:lt1>
      <a:dk2>
        <a:srgbClr val="660066"/>
      </a:dk2>
      <a:lt2>
        <a:srgbClr val="B7C1EB"/>
      </a:lt2>
      <a:accent1>
        <a:srgbClr val="ECD882"/>
      </a:accent1>
      <a:accent2>
        <a:srgbClr val="B2B2B2"/>
      </a:accent2>
      <a:accent3>
        <a:srgbClr val="FFFFFF"/>
      </a:accent3>
      <a:accent4>
        <a:srgbClr val="353A77"/>
      </a:accent4>
      <a:accent5>
        <a:srgbClr val="F4E9C1"/>
      </a:accent5>
      <a:accent6>
        <a:srgbClr val="A1A1A1"/>
      </a:accent6>
      <a:hlink>
        <a:srgbClr val="6F89F7"/>
      </a:hlink>
      <a:folHlink>
        <a:srgbClr val="CFDBFD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2004-03-31T18:10:07Z</dcterms:created>
  <dc:creator>ASCHWARZ</dc:creator>
</cp:coreProperties>
</file>