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4" d="100"/>
          <a:sy n="74" d="100"/>
        </p:scale>
        <p:origin x="-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5D62A1-8223-4646-9999-0BDB933B9D11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676FE40-17F4-4222-943C-E92EE561E0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786742" cy="228123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/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ESTHER MARTINA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815290" cy="2214577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Business Regulatory Framework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>
              <a:buNone/>
            </a:pPr>
            <a:endParaRPr lang="en-US" sz="4000" dirty="0" smtClean="0"/>
          </a:p>
          <a:p>
            <a:pPr lvl="4">
              <a:buNone/>
            </a:pPr>
            <a:endParaRPr lang="en-US" sz="4000" dirty="0"/>
          </a:p>
          <a:p>
            <a:pPr lvl="4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THANK YOU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 to LAW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Law means a set of rules of conduct </a:t>
            </a:r>
            <a:r>
              <a:rPr lang="en-US" dirty="0" err="1" smtClean="0"/>
              <a:t>recognised</a:t>
            </a:r>
            <a:r>
              <a:rPr lang="en-US" dirty="0" smtClean="0"/>
              <a:t> and enforced by the state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= to control and regulate the conduct of people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= to protect their property and contractual    		design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= to securing justice, peaceful living and social 		security</a:t>
            </a:r>
          </a:p>
          <a:p>
            <a:pPr lvl="1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Importance of law</a:t>
            </a:r>
          </a:p>
          <a:p>
            <a:pPr lvl="2"/>
            <a:r>
              <a:rPr lang="en-US" sz="3200" dirty="0" smtClean="0"/>
              <a:t>Serves as a norm of conduct</a:t>
            </a:r>
          </a:p>
          <a:p>
            <a:pPr lvl="2"/>
            <a:r>
              <a:rPr lang="en-US" sz="3200" dirty="0" smtClean="0"/>
              <a:t>Keeps the society running</a:t>
            </a:r>
          </a:p>
          <a:p>
            <a:pPr lvl="2"/>
            <a:r>
              <a:rPr lang="en-US" sz="3200" dirty="0" smtClean="0"/>
              <a:t>Acts as a guideline</a:t>
            </a:r>
          </a:p>
          <a:p>
            <a:pPr lvl="2"/>
            <a:r>
              <a:rPr lang="en-US" sz="3200" dirty="0" smtClean="0"/>
              <a:t>Easy adoption to changes</a:t>
            </a:r>
          </a:p>
          <a:p>
            <a:pPr lvl="2"/>
            <a:r>
              <a:rPr lang="en-US" sz="3200" dirty="0" smtClean="0"/>
              <a:t>Gives protection to victims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Classifications of law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International law</a:t>
            </a:r>
          </a:p>
          <a:p>
            <a:pPr lvl="1"/>
            <a:r>
              <a:rPr lang="en-US" dirty="0" smtClean="0"/>
              <a:t>Municipal law</a:t>
            </a:r>
          </a:p>
          <a:p>
            <a:pPr lvl="1"/>
            <a:r>
              <a:rPr lang="en-US" dirty="0" smtClean="0"/>
              <a:t>International Public law</a:t>
            </a:r>
          </a:p>
          <a:p>
            <a:pPr lvl="1"/>
            <a:r>
              <a:rPr lang="en-US" dirty="0" smtClean="0"/>
              <a:t>International Private law</a:t>
            </a:r>
          </a:p>
          <a:p>
            <a:pPr lvl="1"/>
            <a:r>
              <a:rPr lang="en-US" dirty="0" smtClean="0"/>
              <a:t>Municipal Public law</a:t>
            </a:r>
          </a:p>
          <a:p>
            <a:pPr lvl="1"/>
            <a:r>
              <a:rPr lang="en-US" dirty="0" smtClean="0"/>
              <a:t>Municipal private law</a:t>
            </a:r>
          </a:p>
          <a:p>
            <a:pPr lvl="1"/>
            <a:r>
              <a:rPr lang="en-US" dirty="0" smtClean="0"/>
              <a:t>Constitutional law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Administrative law</a:t>
            </a:r>
          </a:p>
          <a:p>
            <a:r>
              <a:rPr lang="en-US" sz="4000" dirty="0" smtClean="0"/>
              <a:t>Criminal law</a:t>
            </a:r>
          </a:p>
          <a:p>
            <a:r>
              <a:rPr lang="en-US" sz="4000" dirty="0" smtClean="0"/>
              <a:t>Personal law</a:t>
            </a:r>
          </a:p>
          <a:p>
            <a:r>
              <a:rPr lang="en-US" sz="4000" dirty="0" smtClean="0"/>
              <a:t>Property law</a:t>
            </a:r>
          </a:p>
          <a:p>
            <a:r>
              <a:rPr lang="en-US" sz="4000" dirty="0" smtClean="0"/>
              <a:t>Contract law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Contract- Meaning</a:t>
            </a:r>
          </a:p>
          <a:p>
            <a:pPr lvl="1"/>
            <a:r>
              <a:rPr lang="en-US" dirty="0" smtClean="0"/>
              <a:t>Section 2 (h) of the Indian contract act defines a contract as “an agreement enforceable by law”</a:t>
            </a:r>
          </a:p>
          <a:p>
            <a:pPr lvl="1"/>
            <a:r>
              <a:rPr lang="en-US" dirty="0" smtClean="0"/>
              <a:t>Contract essentially contains two elements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Agreement</a:t>
            </a:r>
          </a:p>
          <a:p>
            <a:pPr lvl="2"/>
            <a:r>
              <a:rPr lang="en-US" dirty="0" smtClean="0"/>
              <a:t>Enforceability by law</a:t>
            </a:r>
          </a:p>
          <a:p>
            <a:pPr lvl="2">
              <a:buNone/>
            </a:pPr>
            <a:r>
              <a:rPr lang="en-US" dirty="0" smtClean="0"/>
              <a:t>Agreement: every promise and every set of promises forming the consideration for each other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Essential elements of contract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Two parties</a:t>
            </a:r>
          </a:p>
          <a:p>
            <a:pPr lvl="1"/>
            <a:r>
              <a:rPr lang="en-US" dirty="0" smtClean="0"/>
              <a:t>Agreement</a:t>
            </a:r>
          </a:p>
          <a:p>
            <a:pPr lvl="1"/>
            <a:r>
              <a:rPr lang="en-US" dirty="0" smtClean="0"/>
              <a:t>Legal relationship</a:t>
            </a:r>
          </a:p>
          <a:p>
            <a:pPr lvl="1"/>
            <a:r>
              <a:rPr lang="en-US" dirty="0" smtClean="0"/>
              <a:t>Lawful consideration</a:t>
            </a:r>
          </a:p>
          <a:p>
            <a:pPr lvl="1"/>
            <a:r>
              <a:rPr lang="en-US" dirty="0" smtClean="0"/>
              <a:t>Competent to contract</a:t>
            </a:r>
          </a:p>
          <a:p>
            <a:pPr lvl="1"/>
            <a:r>
              <a:rPr lang="en-US" dirty="0" smtClean="0"/>
              <a:t>Identity of mind</a:t>
            </a:r>
          </a:p>
          <a:p>
            <a:pPr lvl="1"/>
            <a:r>
              <a:rPr lang="en-US" dirty="0" smtClean="0"/>
              <a:t>Free consent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Lawful object</a:t>
            </a:r>
          </a:p>
          <a:p>
            <a:r>
              <a:rPr lang="en-US" dirty="0" smtClean="0"/>
              <a:t>Agreement must be certain</a:t>
            </a:r>
          </a:p>
          <a:p>
            <a:r>
              <a:rPr lang="en-US" dirty="0" smtClean="0"/>
              <a:t>Performance must be possible</a:t>
            </a:r>
          </a:p>
          <a:p>
            <a:r>
              <a:rPr lang="en-US" dirty="0" smtClean="0"/>
              <a:t>Legal formalities</a:t>
            </a:r>
          </a:p>
          <a:p>
            <a:r>
              <a:rPr lang="en-US" dirty="0" smtClean="0"/>
              <a:t>Agreement not expressly declared void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Classification of contract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Valid contract</a:t>
            </a:r>
          </a:p>
          <a:p>
            <a:pPr lvl="1"/>
            <a:r>
              <a:rPr lang="en-US" dirty="0" smtClean="0"/>
              <a:t>Void contract</a:t>
            </a:r>
          </a:p>
          <a:p>
            <a:pPr lvl="1"/>
            <a:r>
              <a:rPr lang="en-US" dirty="0" smtClean="0"/>
              <a:t>Voidable contract</a:t>
            </a:r>
          </a:p>
          <a:p>
            <a:pPr lvl="1"/>
            <a:r>
              <a:rPr lang="en-US" dirty="0" smtClean="0"/>
              <a:t>Void agreement</a:t>
            </a:r>
          </a:p>
          <a:p>
            <a:pPr lvl="1"/>
            <a:r>
              <a:rPr lang="en-US" dirty="0" smtClean="0"/>
              <a:t>Unenforceable contract</a:t>
            </a:r>
          </a:p>
          <a:p>
            <a:pPr lvl="1"/>
            <a:r>
              <a:rPr lang="en-US" dirty="0" smtClean="0"/>
              <a:t>Illegal agreement</a:t>
            </a:r>
          </a:p>
          <a:p>
            <a:pPr lvl="1"/>
            <a:r>
              <a:rPr lang="en-US" dirty="0" smtClean="0"/>
              <a:t>Executed contract</a:t>
            </a:r>
          </a:p>
          <a:p>
            <a:pPr lvl="1"/>
            <a:r>
              <a:rPr lang="en-US" dirty="0" err="1" smtClean="0"/>
              <a:t>Executory</a:t>
            </a:r>
            <a:r>
              <a:rPr lang="en-US" dirty="0" smtClean="0"/>
              <a:t> contract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347805</TotalTime>
  <Words>188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Business Regulatory Framework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Regulatory Framework</dc:title>
  <dc:creator>SUNIL</dc:creator>
  <cp:lastModifiedBy>BCom SFT2</cp:lastModifiedBy>
  <cp:revision>2</cp:revision>
  <dcterms:created xsi:type="dcterms:W3CDTF">2019-07-13T10:16:30Z</dcterms:created>
  <dcterms:modified xsi:type="dcterms:W3CDTF">2023-06-02T06:18:59Z</dcterms:modified>
</cp:coreProperties>
</file>