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5B55E-3697-4EEC-98A5-56EEA6760737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349C9-05B9-41C6-A955-2DC2372109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Block </a:t>
            </a:r>
            <a:r>
              <a:rPr lang="en-US" dirty="0"/>
              <a:t>of code which only runs when it is </a:t>
            </a:r>
            <a:r>
              <a:rPr lang="en-US" dirty="0" smtClean="0"/>
              <a:t>called</a:t>
            </a:r>
          </a:p>
          <a:p>
            <a:r>
              <a:rPr lang="en-US" dirty="0" smtClean="0"/>
              <a:t>Pass </a:t>
            </a:r>
            <a:r>
              <a:rPr lang="en-US" dirty="0"/>
              <a:t>data, known as parameters, into a </a:t>
            </a:r>
            <a:r>
              <a:rPr lang="en-US" dirty="0" smtClean="0"/>
              <a:t>function</a:t>
            </a:r>
          </a:p>
          <a:p>
            <a:r>
              <a:rPr lang="en-US" dirty="0" smtClean="0"/>
              <a:t>Used </a:t>
            </a:r>
            <a:r>
              <a:rPr lang="en-US" dirty="0"/>
              <a:t>to </a:t>
            </a:r>
            <a:r>
              <a:rPr lang="en-US" dirty="0" smtClean="0"/>
              <a:t>perform certain actions</a:t>
            </a:r>
          </a:p>
          <a:p>
            <a:r>
              <a:rPr lang="en-US" dirty="0"/>
              <a:t>I</a:t>
            </a:r>
            <a:r>
              <a:rPr lang="en-US" dirty="0" smtClean="0"/>
              <a:t>mportant for reusing code: Define the code once, and use it many times.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Pre-defined </a:t>
            </a:r>
            <a:r>
              <a:rPr lang="en-US" dirty="0"/>
              <a:t>functions, such as </a:t>
            </a:r>
            <a:r>
              <a:rPr lang="en-US" dirty="0" smtClean="0"/>
              <a:t>main()</a:t>
            </a:r>
            <a:r>
              <a:rPr lang="en-US" dirty="0"/>
              <a:t>, which is used to execute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You </a:t>
            </a:r>
            <a:r>
              <a:rPr lang="en-US" dirty="0"/>
              <a:t>can also create your own functions to perform certain </a:t>
            </a:r>
            <a:r>
              <a:rPr lang="en-US" dirty="0" smtClean="0"/>
              <a:t>actions</a:t>
            </a:r>
          </a:p>
          <a:p>
            <a:r>
              <a:rPr lang="en-US" dirty="0"/>
              <a:t>Syntax</a:t>
            </a:r>
          </a:p>
          <a:p>
            <a:pPr>
              <a:buNone/>
            </a:pPr>
            <a:r>
              <a:rPr lang="en-US" dirty="0"/>
              <a:t>void </a:t>
            </a:r>
            <a:r>
              <a:rPr lang="en-US" i="1" dirty="0" err="1"/>
              <a:t>myFunction</a:t>
            </a:r>
            <a:r>
              <a:rPr lang="en-US" dirty="0"/>
              <a:t>() {</a:t>
            </a:r>
            <a:br>
              <a:rPr lang="en-US" dirty="0"/>
            </a:br>
            <a:r>
              <a:rPr lang="en-US" dirty="0"/>
              <a:t>  // code to be executed</a:t>
            </a:r>
            <a:br>
              <a:rPr lang="en-US" dirty="0"/>
            </a:br>
            <a:r>
              <a:rPr lang="en-US" dirty="0" smtClean="0"/>
              <a:t>}</a:t>
            </a:r>
          </a:p>
          <a:p>
            <a:r>
              <a:rPr lang="en-US" dirty="0" err="1"/>
              <a:t>myFunction</a:t>
            </a:r>
            <a:r>
              <a:rPr lang="en-US" dirty="0"/>
              <a:t>() is the name of the function</a:t>
            </a:r>
          </a:p>
          <a:p>
            <a:r>
              <a:rPr lang="en-US" dirty="0"/>
              <a:t>void means that the function does not have a return value. </a:t>
            </a:r>
          </a:p>
          <a:p>
            <a:r>
              <a:rPr lang="en-US" dirty="0"/>
              <a:t>inside the function (the body), add code that defines what the function should do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Call a Function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call a function, write the function's name followed by two parentheses </a:t>
            </a:r>
            <a:r>
              <a:rPr lang="en-US" dirty="0" smtClean="0"/>
              <a:t>()</a:t>
            </a:r>
            <a:r>
              <a:rPr lang="en-US" dirty="0"/>
              <a:t> and a semicolon </a:t>
            </a:r>
            <a:r>
              <a:rPr lang="en-US" dirty="0" smtClean="0"/>
              <a:t>;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784" y="2971800"/>
            <a:ext cx="385321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895600"/>
            <a:ext cx="31083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C++ Function Parameters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7543800" cy="129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Parameters and Arguments</a:t>
            </a:r>
          </a:p>
          <a:p>
            <a:r>
              <a:rPr lang="en-US" dirty="0"/>
              <a:t>Information can be passed to functions as a parameter. </a:t>
            </a:r>
            <a:endParaRPr lang="en-US" dirty="0" smtClean="0"/>
          </a:p>
          <a:p>
            <a:r>
              <a:rPr lang="en-US" dirty="0" smtClean="0"/>
              <a:t>Parameters </a:t>
            </a:r>
            <a:r>
              <a:rPr lang="en-US" dirty="0"/>
              <a:t>act as variables inside the function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2362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Syntax</a:t>
            </a:r>
          </a:p>
          <a:p>
            <a:r>
              <a:rPr lang="en-US" dirty="0"/>
              <a:t>void </a:t>
            </a:r>
            <a:r>
              <a:rPr lang="en-US" i="1" dirty="0" err="1" smtClean="0"/>
              <a:t>functionName</a:t>
            </a:r>
            <a:r>
              <a:rPr lang="en-US" dirty="0" smtClean="0"/>
              <a:t>(</a:t>
            </a:r>
            <a:r>
              <a:rPr lang="en-US" i="1" dirty="0" smtClean="0"/>
              <a:t>parameter1</a:t>
            </a:r>
          </a:p>
          <a:p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i="1" dirty="0"/>
              <a:t>parameter2</a:t>
            </a:r>
            <a:r>
              <a:rPr lang="en-US" dirty="0"/>
              <a:t>, </a:t>
            </a:r>
            <a:r>
              <a:rPr lang="en-US" i="1" dirty="0"/>
              <a:t>parameter3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 // code to be executed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4419600" y="228600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/>
              <a:t>void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string </a:t>
            </a:r>
            <a:r>
              <a:rPr lang="en-US" b="1" dirty="0" err="1"/>
              <a:t>fname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fname</a:t>
            </a:r>
            <a:r>
              <a:rPr lang="en-US" dirty="0"/>
              <a:t> &lt;&lt; " </a:t>
            </a:r>
            <a:r>
              <a:rPr lang="en-US" dirty="0" err="1"/>
              <a:t>Refsnes</a:t>
            </a:r>
            <a:r>
              <a:rPr lang="en-US" dirty="0"/>
              <a:t>\n";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"Liam"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"Jenny"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</a:t>
            </a:r>
            <a:r>
              <a:rPr lang="en-US" b="1" dirty="0" err="1"/>
              <a:t>Anja</a:t>
            </a:r>
            <a:r>
              <a:rPr lang="en-US" b="1" dirty="0"/>
              <a:t>"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  return 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 Liam </a:t>
            </a:r>
            <a:r>
              <a:rPr lang="en-US" dirty="0" err="1"/>
              <a:t>Refsnes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// Jenny </a:t>
            </a:r>
            <a:r>
              <a:rPr lang="en-US" dirty="0" err="1"/>
              <a:t>Refsnes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// </a:t>
            </a:r>
            <a:r>
              <a:rPr lang="en-US" dirty="0" err="1"/>
              <a:t>Anja</a:t>
            </a:r>
            <a:r>
              <a:rPr lang="en-US" dirty="0"/>
              <a:t> </a:t>
            </a:r>
            <a:r>
              <a:rPr lang="en-US" dirty="0" err="1"/>
              <a:t>Refsnes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Default Parameter Value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Example</a:t>
            </a:r>
          </a:p>
          <a:p>
            <a:r>
              <a:rPr lang="en-US" dirty="0"/>
              <a:t>void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string country = "Norway"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 &lt;&lt; country &lt;&lt; "\n";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myFunction</a:t>
            </a:r>
            <a:r>
              <a:rPr lang="en-US" dirty="0"/>
              <a:t>("Sweden");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myFunction</a:t>
            </a:r>
            <a:r>
              <a:rPr lang="en-US" dirty="0"/>
              <a:t>("India");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 err="1"/>
              <a:t>myFunction</a:t>
            </a:r>
            <a:r>
              <a:rPr lang="en-US" b="1" dirty="0"/>
              <a:t>();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myFunction</a:t>
            </a:r>
            <a:r>
              <a:rPr lang="en-US" dirty="0"/>
              <a:t>("USA");</a:t>
            </a:r>
            <a:br>
              <a:rPr lang="en-US" dirty="0"/>
            </a:br>
            <a:r>
              <a:rPr lang="en-US" dirty="0"/>
              <a:t>  return 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 Sweden</a:t>
            </a:r>
            <a:br>
              <a:rPr lang="en-US" dirty="0"/>
            </a:br>
            <a:r>
              <a:rPr lang="en-US" dirty="0"/>
              <a:t>// India</a:t>
            </a:r>
            <a:br>
              <a:rPr lang="en-US" dirty="0"/>
            </a:br>
            <a:r>
              <a:rPr lang="en-US" dirty="0"/>
              <a:t>// Norway</a:t>
            </a:r>
            <a:br>
              <a:rPr lang="en-US" dirty="0"/>
            </a:br>
            <a:r>
              <a:rPr lang="en-US" dirty="0"/>
              <a:t>// USA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Multiple Parameters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160020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void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string </a:t>
            </a:r>
            <a:r>
              <a:rPr lang="en-US" b="1" dirty="0" err="1"/>
              <a:t>fname</a:t>
            </a:r>
            <a:r>
              <a:rPr lang="en-US" b="1" dirty="0"/>
              <a:t>, </a:t>
            </a:r>
            <a:r>
              <a:rPr lang="en-US" b="1" dirty="0" err="1"/>
              <a:t>int</a:t>
            </a:r>
            <a:r>
              <a:rPr lang="en-US" b="1" dirty="0"/>
              <a:t> age</a:t>
            </a:r>
            <a:r>
              <a:rPr lang="en-US" dirty="0"/>
              <a:t>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fname</a:t>
            </a:r>
            <a:r>
              <a:rPr lang="en-US" dirty="0"/>
              <a:t> &lt;&lt; " </a:t>
            </a:r>
            <a:r>
              <a:rPr lang="en-US" dirty="0" err="1"/>
              <a:t>Refsnes</a:t>
            </a:r>
            <a:r>
              <a:rPr lang="en-US" dirty="0"/>
              <a:t>. " &lt;&lt; age &lt;&lt; " years old. \n";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 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"Liam", 3</a:t>
            </a:r>
            <a:r>
              <a:rPr lang="en-US" dirty="0"/>
              <a:t>);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"Jenny", 14</a:t>
            </a:r>
            <a:r>
              <a:rPr lang="en-US" dirty="0"/>
              <a:t>);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 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b="1" dirty="0"/>
              <a:t>"</a:t>
            </a:r>
            <a:r>
              <a:rPr lang="en-US" b="1" dirty="0" err="1"/>
              <a:t>Anja</a:t>
            </a:r>
            <a:r>
              <a:rPr lang="en-US" b="1" dirty="0"/>
              <a:t>", 30</a:t>
            </a:r>
            <a:r>
              <a:rPr lang="en-US" dirty="0"/>
              <a:t>);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  return 0;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}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// Liam </a:t>
            </a:r>
            <a:r>
              <a:rPr lang="en-US" dirty="0" err="1"/>
              <a:t>Refsnes</a:t>
            </a:r>
            <a:r>
              <a:rPr lang="en-US" dirty="0"/>
              <a:t>. 3 years old.</a:t>
            </a:r>
            <a:br>
              <a:rPr lang="en-US" dirty="0"/>
            </a:br>
            <a:r>
              <a:rPr lang="en-US" dirty="0"/>
              <a:t>// Jenny </a:t>
            </a:r>
            <a:r>
              <a:rPr lang="en-US" dirty="0" err="1"/>
              <a:t>Refsnes</a:t>
            </a:r>
            <a:r>
              <a:rPr lang="en-US" dirty="0"/>
              <a:t>. 14 years old.</a:t>
            </a:r>
            <a:br>
              <a:rPr lang="en-US" dirty="0"/>
            </a:br>
            <a:r>
              <a:rPr lang="en-US" dirty="0"/>
              <a:t>// </a:t>
            </a:r>
            <a:r>
              <a:rPr lang="en-US" dirty="0" err="1"/>
              <a:t>Anja</a:t>
            </a:r>
            <a:r>
              <a:rPr lang="en-US" dirty="0"/>
              <a:t> </a:t>
            </a:r>
            <a:r>
              <a:rPr lang="en-US" dirty="0" err="1"/>
              <a:t>Refsnes</a:t>
            </a:r>
            <a:r>
              <a:rPr lang="en-US" dirty="0"/>
              <a:t>. 30 years old.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C++ Function Overloading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121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Multiple </a:t>
            </a:r>
            <a:r>
              <a:rPr lang="en-US" dirty="0"/>
              <a:t>functions can have the same name with different parameters: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362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 err="1"/>
              <a:t>int</a:t>
            </a:r>
            <a:r>
              <a:rPr lang="en-US" dirty="0"/>
              <a:t> </a:t>
            </a:r>
            <a:r>
              <a:rPr lang="en-US" dirty="0" err="1"/>
              <a:t>myFunction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 x)</a:t>
            </a:r>
            <a:br>
              <a:rPr lang="en-US" dirty="0"/>
            </a:br>
            <a:r>
              <a:rPr lang="en-US" dirty="0"/>
              <a:t>float </a:t>
            </a:r>
            <a:r>
              <a:rPr lang="en-US" dirty="0" err="1"/>
              <a:t>myFunction</a:t>
            </a:r>
            <a:r>
              <a:rPr lang="en-US" dirty="0"/>
              <a:t>(float x)</a:t>
            </a:r>
            <a:br>
              <a:rPr lang="en-US" dirty="0"/>
            </a:br>
            <a:r>
              <a:rPr lang="en-US" dirty="0"/>
              <a:t>double </a:t>
            </a:r>
            <a:r>
              <a:rPr lang="en-US" dirty="0" err="1"/>
              <a:t>myFunction</a:t>
            </a:r>
            <a:r>
              <a:rPr lang="en-US" dirty="0"/>
              <a:t>(double x, double y)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205740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 err="1"/>
              <a:t>int</a:t>
            </a:r>
            <a:r>
              <a:rPr lang="en-US" dirty="0"/>
              <a:t> </a:t>
            </a:r>
            <a:r>
              <a:rPr lang="en-US" dirty="0" err="1"/>
              <a:t>plusFuncInt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 x, </a:t>
            </a:r>
            <a:r>
              <a:rPr lang="en-US" dirty="0" err="1"/>
              <a:t>int</a:t>
            </a:r>
            <a:r>
              <a:rPr lang="en-US" dirty="0"/>
              <a:t> y) {</a:t>
            </a:r>
            <a:br>
              <a:rPr lang="en-US" dirty="0"/>
            </a:br>
            <a:r>
              <a:rPr lang="en-US" dirty="0"/>
              <a:t>  return x + y;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double </a:t>
            </a:r>
            <a:r>
              <a:rPr lang="en-US" dirty="0" err="1"/>
              <a:t>plusFuncDouble</a:t>
            </a:r>
            <a:r>
              <a:rPr lang="en-US" dirty="0"/>
              <a:t>(double x, double y) {</a:t>
            </a:r>
            <a:br>
              <a:rPr lang="en-US" dirty="0"/>
            </a:br>
            <a:r>
              <a:rPr lang="en-US" dirty="0"/>
              <a:t>  return x + y;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int</a:t>
            </a:r>
            <a:r>
              <a:rPr lang="en-US" dirty="0"/>
              <a:t> myNum1 = </a:t>
            </a:r>
            <a:r>
              <a:rPr lang="en-US" dirty="0" err="1"/>
              <a:t>plusFuncInt</a:t>
            </a:r>
            <a:r>
              <a:rPr lang="en-US" dirty="0"/>
              <a:t>(8, 5);</a:t>
            </a:r>
            <a:br>
              <a:rPr lang="en-US" dirty="0"/>
            </a:br>
            <a:r>
              <a:rPr lang="en-US" dirty="0"/>
              <a:t>  double myNum2 = </a:t>
            </a:r>
            <a:r>
              <a:rPr lang="en-US" dirty="0" err="1"/>
              <a:t>plusFuncDouble</a:t>
            </a:r>
            <a:r>
              <a:rPr lang="en-US" dirty="0"/>
              <a:t>(4.3, 6.26);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 "</a:t>
            </a:r>
            <a:r>
              <a:rPr lang="en-US" dirty="0" err="1"/>
              <a:t>Int</a:t>
            </a:r>
            <a:r>
              <a:rPr lang="en-US" dirty="0"/>
              <a:t>: " &lt;&lt; myNum1 &lt;&lt; "\n";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 "Double: " &lt;&lt; myNum2;</a:t>
            </a:r>
            <a:br>
              <a:rPr lang="en-US" dirty="0"/>
            </a:br>
            <a:r>
              <a:rPr lang="en-US" dirty="0"/>
              <a:t>  return 0;</a:t>
            </a:r>
            <a:br>
              <a:rPr lang="en-US" dirty="0"/>
            </a:b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Recursion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Recursion is the technique of making a function call 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 </a:t>
            </a:r>
            <a:r>
              <a:rPr lang="en-US" dirty="0" smtClean="0"/>
              <a:t>Break </a:t>
            </a:r>
            <a:r>
              <a:rPr lang="en-US" dirty="0"/>
              <a:t>complicated problems down into simple problems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5146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Example</a:t>
            </a:r>
          </a:p>
          <a:p>
            <a:r>
              <a:rPr lang="en-US" dirty="0" err="1"/>
              <a:t>int</a:t>
            </a:r>
            <a:r>
              <a:rPr lang="en-US" dirty="0"/>
              <a:t> sum(</a:t>
            </a:r>
            <a:r>
              <a:rPr lang="en-US" dirty="0" err="1"/>
              <a:t>int</a:t>
            </a:r>
            <a:r>
              <a:rPr lang="en-US" dirty="0"/>
              <a:t> k) {</a:t>
            </a:r>
            <a:br>
              <a:rPr lang="en-US" dirty="0"/>
            </a:br>
            <a:r>
              <a:rPr lang="en-US" dirty="0"/>
              <a:t>  if (k &gt; 0) {</a:t>
            </a:r>
            <a:br>
              <a:rPr lang="en-US" dirty="0"/>
            </a:br>
            <a:r>
              <a:rPr lang="en-US" dirty="0"/>
              <a:t>    return k + sum(k - 1);</a:t>
            </a:r>
            <a:br>
              <a:rPr lang="en-US" dirty="0"/>
            </a:br>
            <a:r>
              <a:rPr lang="en-US" dirty="0"/>
              <a:t>  } else {</a:t>
            </a:r>
            <a:br>
              <a:rPr lang="en-US" dirty="0"/>
            </a:br>
            <a:r>
              <a:rPr lang="en-US" dirty="0"/>
              <a:t>    return 0;</a:t>
            </a:r>
            <a:br>
              <a:rPr lang="en-US" dirty="0"/>
            </a:br>
            <a:r>
              <a:rPr lang="en-US" dirty="0"/>
              <a:t>  }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 main() {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int</a:t>
            </a:r>
            <a:r>
              <a:rPr lang="en-US" dirty="0"/>
              <a:t> result = sum(10);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err="1"/>
              <a:t>cout</a:t>
            </a:r>
            <a:r>
              <a:rPr lang="en-US" dirty="0"/>
              <a:t> &lt;&lt; result;</a:t>
            </a:r>
            <a:br>
              <a:rPr lang="en-US" dirty="0"/>
            </a:br>
            <a:r>
              <a:rPr lang="en-US" dirty="0"/>
              <a:t>  return 0;</a:t>
            </a:r>
            <a:br>
              <a:rPr lang="en-US" dirty="0"/>
            </a:b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FUNCTIONS</vt:lpstr>
      <vt:lpstr> Functions</vt:lpstr>
      <vt:lpstr>Slide 3</vt:lpstr>
      <vt:lpstr>Call a Function </vt:lpstr>
      <vt:lpstr>C++ Function Parameters </vt:lpstr>
      <vt:lpstr>Default Parameter Value </vt:lpstr>
      <vt:lpstr>Multiple Parameters </vt:lpstr>
      <vt:lpstr>C++ Function Overloading </vt:lpstr>
      <vt:lpstr>Recursion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Gayatri</dc:creator>
  <cp:lastModifiedBy>Gayatri</cp:lastModifiedBy>
  <cp:revision>1</cp:revision>
  <dcterms:created xsi:type="dcterms:W3CDTF">2024-01-24T05:48:25Z</dcterms:created>
  <dcterms:modified xsi:type="dcterms:W3CDTF">2024-01-24T06:21:08Z</dcterms:modified>
</cp:coreProperties>
</file>