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EAEAEA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EAEAEA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0" i="0">
                <a:solidFill>
                  <a:srgbClr val="EAEAEA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670810"/>
            <a:ext cx="4036060" cy="41859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893060"/>
            <a:ext cx="1521459" cy="23634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608059" y="1701800"/>
            <a:ext cx="2820670" cy="2819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608059" y="1676400"/>
            <a:ext cx="2820670" cy="2819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999730" y="1270"/>
            <a:ext cx="1601470" cy="11391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605519" y="6096000"/>
            <a:ext cx="993140" cy="762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438130" y="1143000"/>
            <a:ext cx="684530" cy="25400"/>
          </a:xfrm>
          <a:custGeom>
            <a:avLst/>
            <a:gdLst/>
            <a:ahLst/>
            <a:cxnLst/>
            <a:rect l="l" t="t" r="r" b="b"/>
            <a:pathLst>
              <a:path w="684529" h="25400">
                <a:moveTo>
                  <a:pt x="0" y="25400"/>
                </a:moveTo>
                <a:lnTo>
                  <a:pt x="684529" y="25400"/>
                </a:lnTo>
                <a:lnTo>
                  <a:pt x="68452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000000">
              <a:alpha val="4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438130" y="0"/>
            <a:ext cx="684530" cy="1143000"/>
          </a:xfrm>
          <a:custGeom>
            <a:avLst/>
            <a:gdLst/>
            <a:ahLst/>
            <a:cxnLst/>
            <a:rect l="l" t="t" r="r" b="b"/>
            <a:pathLst>
              <a:path w="684529" h="1143000">
                <a:moveTo>
                  <a:pt x="684529" y="0"/>
                </a:moveTo>
                <a:lnTo>
                  <a:pt x="0" y="0"/>
                </a:lnTo>
                <a:lnTo>
                  <a:pt x="0" y="1143000"/>
                </a:lnTo>
                <a:lnTo>
                  <a:pt x="684529" y="1143000"/>
                </a:lnTo>
                <a:close/>
              </a:path>
            </a:pathLst>
          </a:custGeom>
          <a:solidFill>
            <a:srgbClr val="AF1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9700" y="180340"/>
            <a:ext cx="9372600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0" i="0">
                <a:solidFill>
                  <a:srgbClr val="EAEAEA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4460" y="2514600"/>
            <a:ext cx="6863079" cy="3712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8180" marR="5080" indent="-6654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Nazareth </a:t>
            </a:r>
            <a:r>
              <a:rPr spc="-5" dirty="0"/>
              <a:t>College</a:t>
            </a:r>
            <a:r>
              <a:rPr spc="-80" dirty="0"/>
              <a:t> </a:t>
            </a:r>
            <a:r>
              <a:rPr spc="-10" dirty="0"/>
              <a:t>of  </a:t>
            </a:r>
            <a:r>
              <a:rPr spc="-5" dirty="0"/>
              <a:t>Arts </a:t>
            </a:r>
            <a:r>
              <a:rPr spc="-10" dirty="0"/>
              <a:t>and</a:t>
            </a:r>
            <a:r>
              <a:rPr spc="-60" dirty="0"/>
              <a:t> </a:t>
            </a:r>
            <a:r>
              <a:rPr spc="-10" dirty="0"/>
              <a:t>Science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4460" y="2514600"/>
            <a:ext cx="6523990" cy="3712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 marR="300355" algn="ctr">
              <a:lnSpc>
                <a:spcPct val="126000"/>
              </a:lnSpc>
              <a:spcBef>
                <a:spcPts val="100"/>
              </a:spcBef>
            </a:pPr>
            <a:r>
              <a:rPr sz="3200" spc="-50" dirty="0">
                <a:solidFill>
                  <a:srgbClr val="FFBF00"/>
                </a:solidFill>
                <a:latin typeface="DejaVu Sans"/>
                <a:cs typeface="DejaVu Sans"/>
              </a:rPr>
              <a:t>DEPARTMENT </a:t>
            </a:r>
            <a:r>
              <a:rPr sz="3200" spc="-5" dirty="0">
                <a:solidFill>
                  <a:srgbClr val="FFBF00"/>
                </a:solidFill>
                <a:latin typeface="DejaVu Sans"/>
                <a:cs typeface="DejaVu Sans"/>
              </a:rPr>
              <a:t>OF </a:t>
            </a:r>
            <a:r>
              <a:rPr sz="3200" spc="-25" dirty="0">
                <a:solidFill>
                  <a:srgbClr val="FFBF00"/>
                </a:solidFill>
                <a:latin typeface="DejaVu Sans"/>
                <a:cs typeface="DejaVu Sans"/>
              </a:rPr>
              <a:t>COMMERCE  </a:t>
            </a:r>
            <a:r>
              <a:rPr sz="3200" dirty="0">
                <a:solidFill>
                  <a:srgbClr val="FFBF00"/>
                </a:solidFill>
                <a:latin typeface="DejaVu Sans"/>
                <a:cs typeface="DejaVu Sans"/>
              </a:rPr>
              <a:t>FINANCIAL </a:t>
            </a:r>
            <a:r>
              <a:rPr sz="3200" spc="-10" dirty="0">
                <a:solidFill>
                  <a:srgbClr val="FFBF00"/>
                </a:solidFill>
                <a:latin typeface="DejaVu Sans"/>
                <a:cs typeface="DejaVu Sans"/>
              </a:rPr>
              <a:t>ACCOUNTING  </a:t>
            </a:r>
            <a:r>
              <a:rPr sz="3200" spc="-5" dirty="0">
                <a:solidFill>
                  <a:srgbClr val="FFBF00"/>
                </a:solidFill>
                <a:latin typeface="DejaVu Sans"/>
                <a:cs typeface="DejaVu Sans"/>
              </a:rPr>
              <a:t>TOPIC: </a:t>
            </a:r>
            <a:r>
              <a:rPr sz="3200" dirty="0">
                <a:solidFill>
                  <a:srgbClr val="FFBF00"/>
                </a:solidFill>
                <a:latin typeface="DejaVu Sans"/>
                <a:cs typeface="DejaVu Sans"/>
              </a:rPr>
              <a:t>FINAL</a:t>
            </a:r>
            <a:r>
              <a:rPr sz="3200" spc="-30" dirty="0">
                <a:solidFill>
                  <a:srgbClr val="FFBF00"/>
                </a:solidFill>
                <a:latin typeface="DejaVu Sans"/>
                <a:cs typeface="DejaVu Sans"/>
              </a:rPr>
              <a:t> </a:t>
            </a:r>
            <a:r>
              <a:rPr sz="3200" spc="-10" dirty="0">
                <a:solidFill>
                  <a:srgbClr val="FFBF00"/>
                </a:solidFill>
                <a:latin typeface="DejaVu Sans"/>
                <a:cs typeface="DejaVu Sans"/>
              </a:rPr>
              <a:t>ACCOUNTS</a:t>
            </a:r>
            <a:endParaRPr sz="3200">
              <a:latin typeface="DejaVu Sans"/>
              <a:cs typeface="DejaVu Sans"/>
            </a:endParaRPr>
          </a:p>
          <a:p>
            <a:pPr marL="6985" algn="ctr">
              <a:lnSpc>
                <a:spcPct val="100000"/>
              </a:lnSpc>
              <a:spcBef>
                <a:spcPts val="1000"/>
              </a:spcBef>
            </a:pPr>
            <a:r>
              <a:rPr sz="3200" spc="-95" dirty="0">
                <a:solidFill>
                  <a:srgbClr val="FFBF00"/>
                </a:solidFill>
                <a:latin typeface="DejaVu Sans"/>
                <a:cs typeface="DejaVu Sans"/>
              </a:rPr>
              <a:t>BY</a:t>
            </a:r>
            <a:endParaRPr sz="3200">
              <a:latin typeface="DejaVu Sans"/>
              <a:cs typeface="DejaVu Sans"/>
            </a:endParaRPr>
          </a:p>
          <a:p>
            <a:pPr marL="861060" marR="5080" indent="-848360">
              <a:lnSpc>
                <a:spcPct val="125800"/>
              </a:lnSpc>
              <a:spcBef>
                <a:spcPts val="10"/>
              </a:spcBef>
            </a:pPr>
            <a:r>
              <a:rPr sz="3200" spc="-254" dirty="0">
                <a:solidFill>
                  <a:srgbClr val="FFBF00"/>
                </a:solidFill>
                <a:latin typeface="DejaVu Sans"/>
                <a:cs typeface="DejaVu Sans"/>
              </a:rPr>
              <a:t>P. </a:t>
            </a:r>
            <a:r>
              <a:rPr sz="3200" spc="-5" dirty="0">
                <a:solidFill>
                  <a:srgbClr val="FFBF00"/>
                </a:solidFill>
                <a:latin typeface="DejaVu Sans"/>
                <a:cs typeface="DejaVu Sans"/>
              </a:rPr>
              <a:t>PUNITHA VINODHINI </a:t>
            </a:r>
            <a:r>
              <a:rPr sz="3200" spc="5" dirty="0">
                <a:solidFill>
                  <a:srgbClr val="FFBF00"/>
                </a:solidFill>
                <a:latin typeface="DejaVu Sans"/>
                <a:cs typeface="DejaVu Sans"/>
              </a:rPr>
              <a:t>LAKSHMI  </a:t>
            </a:r>
            <a:r>
              <a:rPr sz="3200" spc="-35" dirty="0">
                <a:solidFill>
                  <a:srgbClr val="FFBF00"/>
                </a:solidFill>
                <a:latin typeface="DejaVu Sans"/>
                <a:cs typeface="DejaVu Sans"/>
              </a:rPr>
              <a:t>ASSISTANT</a:t>
            </a:r>
            <a:r>
              <a:rPr sz="3200" spc="-15" dirty="0">
                <a:solidFill>
                  <a:srgbClr val="FFBF00"/>
                </a:solidFill>
                <a:latin typeface="DejaVu Sans"/>
                <a:cs typeface="DejaVu Sans"/>
              </a:rPr>
              <a:t> </a:t>
            </a:r>
            <a:r>
              <a:rPr sz="3200" spc="-5" dirty="0">
                <a:solidFill>
                  <a:srgbClr val="FFBF00"/>
                </a:solidFill>
                <a:latin typeface="DejaVu Sans"/>
                <a:cs typeface="DejaVu Sans"/>
              </a:rPr>
              <a:t>PROFESSOR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19" y="1659889"/>
            <a:ext cx="10905490" cy="4784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5169" y="486409"/>
            <a:ext cx="65208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Cont. of sum number</a:t>
            </a:r>
            <a:r>
              <a:rPr sz="4200" spc="-110" dirty="0"/>
              <a:t> </a:t>
            </a:r>
            <a:r>
              <a:rPr sz="4200" spc="-5" dirty="0"/>
              <a:t>16</a:t>
            </a:r>
            <a:endParaRPr sz="4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3270" y="2612390"/>
            <a:ext cx="28098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Thank</a:t>
            </a:r>
            <a:r>
              <a:rPr sz="4200" spc="-80" dirty="0"/>
              <a:t> </a:t>
            </a:r>
            <a:r>
              <a:rPr sz="4200" spc="-10" dirty="0"/>
              <a:t>you</a:t>
            </a:r>
            <a:endParaRPr sz="4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269240"/>
            <a:ext cx="8981440" cy="6372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710" y="189229"/>
            <a:ext cx="9236710" cy="6319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850" y="217170"/>
            <a:ext cx="9817100" cy="6452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710" y="444500"/>
            <a:ext cx="9317990" cy="6090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859" y="1064260"/>
            <a:ext cx="10598150" cy="5570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4679" y="231140"/>
            <a:ext cx="46367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Home work</a:t>
            </a:r>
            <a:r>
              <a:rPr sz="4200" spc="-110" dirty="0"/>
              <a:t> </a:t>
            </a:r>
            <a:r>
              <a:rPr sz="4200" spc="-5" dirty="0"/>
              <a:t>sums</a:t>
            </a:r>
            <a:endParaRPr sz="4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4679" y="231140"/>
            <a:ext cx="46367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Home work</a:t>
            </a:r>
            <a:r>
              <a:rPr sz="4200" spc="-110" dirty="0"/>
              <a:t> </a:t>
            </a:r>
            <a:r>
              <a:rPr sz="4200" spc="-5" dirty="0"/>
              <a:t>sums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467359" y="1297939"/>
            <a:ext cx="11141710" cy="5251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4679" y="231140"/>
            <a:ext cx="46367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Home work</a:t>
            </a:r>
            <a:r>
              <a:rPr sz="4200" spc="-110" dirty="0"/>
              <a:t> </a:t>
            </a:r>
            <a:r>
              <a:rPr sz="4200" spc="-5" dirty="0"/>
              <a:t>sums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574040" y="1127760"/>
            <a:ext cx="982345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4679" y="231140"/>
            <a:ext cx="46367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Home work</a:t>
            </a:r>
            <a:r>
              <a:rPr sz="4200" spc="-110" dirty="0"/>
              <a:t> </a:t>
            </a:r>
            <a:r>
              <a:rPr sz="4200" spc="-5" dirty="0"/>
              <a:t>sums</a:t>
            </a:r>
            <a:endParaRPr sz="4200"/>
          </a:p>
        </p:txBody>
      </p:sp>
      <p:sp>
        <p:nvSpPr>
          <p:cNvPr id="3" name="object 3"/>
          <p:cNvSpPr/>
          <p:nvPr/>
        </p:nvSpPr>
        <p:spPr>
          <a:xfrm>
            <a:off x="774700" y="1127760"/>
            <a:ext cx="10643870" cy="5730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</Words>
  <Application>Microsoft Office PowerPoint</Application>
  <PresentationFormat>Custom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Nazareth College of  Arts and Science</vt:lpstr>
      <vt:lpstr>Slide 2</vt:lpstr>
      <vt:lpstr>Slide 3</vt:lpstr>
      <vt:lpstr>Slide 4</vt:lpstr>
      <vt:lpstr>Slide 5</vt:lpstr>
      <vt:lpstr>Home work sums</vt:lpstr>
      <vt:lpstr>Home work sums</vt:lpstr>
      <vt:lpstr>Home work sums</vt:lpstr>
      <vt:lpstr>Home work sums</vt:lpstr>
      <vt:lpstr>Cont. of sum number 16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Nazareth College of Arts and Science</dc:title>
  <dc:creator>Customewr</dc:creator>
  <cp:lastModifiedBy>user</cp:lastModifiedBy>
  <cp:revision>1</cp:revision>
  <dcterms:created xsi:type="dcterms:W3CDTF">2021-08-09T06:50:03Z</dcterms:created>
  <dcterms:modified xsi:type="dcterms:W3CDTF">2021-08-09T06:51:10Z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2020-09-10T00:00:00Z</vt:filetime>
  </property>
  <property fmtid="{D5CDD505-2E9C-101B-9397-08002B2CF9AE}" pid="3" name="Creator">
    <vt:lpwstr>Impress</vt:lpwstr>
  </property>
  <property fmtid="{D5CDD505-2E9C-101B-9397-08002B2CF9AE}" pid="4" name="LastSaved">
    <vt:filetime>2021-08-09T00:00:00Z</vt:filetime>
  </property>
</Properties>
</file>