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7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IN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IN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IN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IN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IN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D9F5CAF-7E5B-4925-B927-B5FC93870D4B}" type="slidenum">
              <a:rPr lang="en-IN" sz="1400" b="0" strike="noStrike" spc="-1">
                <a:latin typeface="Times New Roman"/>
              </a:rPr>
              <a:pPr algn="r"/>
              <a:t>‹#›</a:t>
            </a:fld>
            <a:endParaRPr lang="en-IN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776160" y="768240"/>
            <a:ext cx="5546160" cy="3839400"/>
          </a:xfrm>
          <a:prstGeom prst="rect">
            <a:avLst/>
          </a:prstGeom>
        </p:spPr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946080" y="4861800"/>
            <a:ext cx="5206320" cy="4604040"/>
          </a:xfrm>
          <a:prstGeom prst="rect">
            <a:avLst/>
          </a:prstGeom>
        </p:spPr>
        <p:txBody>
          <a:bodyPr lIns="95760" tIns="47880" rIns="95760" bIns="47880">
            <a:noAutofit/>
          </a:bodyPr>
          <a:lstStyle/>
          <a:p>
            <a:endParaRPr lang="en-IN" sz="2000" b="0" strike="noStrike" spc="-1">
              <a:latin typeface="Arial"/>
            </a:endParaRPr>
          </a:p>
        </p:txBody>
      </p:sp>
      <p:sp>
        <p:nvSpPr>
          <p:cNvPr id="95" name="CustomShape 3"/>
          <p:cNvSpPr/>
          <p:nvPr/>
        </p:nvSpPr>
        <p:spPr>
          <a:xfrm>
            <a:off x="4022640" y="9725040"/>
            <a:ext cx="3075840" cy="5086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5760" tIns="47880" rIns="95760" bIns="47880" anchor="b">
            <a:noAutofit/>
          </a:bodyPr>
          <a:lstStyle/>
          <a:p>
            <a:pPr algn="r">
              <a:lnSpc>
                <a:spcPct val="100000"/>
              </a:lnSpc>
            </a:pPr>
            <a:fld id="{EA7E5B41-69C3-4A8D-8217-63DB3FD9F702}" type="slidenum">
              <a:rPr lang="en-NZ" sz="1200" b="0" strike="noStrike" spc="-1">
                <a:solidFill>
                  <a:srgbClr val="000000"/>
                </a:solidFill>
                <a:latin typeface="Times New Roman"/>
                <a:ea typeface="+mn-ea"/>
              </a:rPr>
              <a:pPr algn="r">
                <a:lnSpc>
                  <a:spcPct val="100000"/>
                </a:lnSpc>
              </a:pPr>
              <a:t>2</a:t>
            </a:fld>
            <a:endParaRPr lang="en-IN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95000" y="273600"/>
            <a:ext cx="89150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IN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I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"/>
          <p:cNvSpPr/>
          <p:nvPr/>
        </p:nvSpPr>
        <p:spPr>
          <a:xfrm>
            <a:off x="164880" y="6352920"/>
            <a:ext cx="9360000" cy="0"/>
          </a:xfrm>
          <a:prstGeom prst="line">
            <a:avLst/>
          </a:prstGeom>
          <a:ln w="9360">
            <a:solidFill>
              <a:schemeClr val="accent2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Line 2"/>
          <p:cNvSpPr/>
          <p:nvPr/>
        </p:nvSpPr>
        <p:spPr>
          <a:xfrm>
            <a:off x="164880" y="1143000"/>
            <a:ext cx="9360000" cy="0"/>
          </a:xfrm>
          <a:prstGeom prst="line">
            <a:avLst/>
          </a:prstGeom>
          <a:ln w="9360">
            <a:solidFill>
              <a:schemeClr val="accent2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Picture 2"/>
          <p:cNvPicPr/>
          <p:nvPr/>
        </p:nvPicPr>
        <p:blipFill>
          <a:blip r:embed="rId14"/>
          <a:stretch/>
        </p:blipFill>
        <p:spPr>
          <a:xfrm>
            <a:off x="165240" y="228600"/>
            <a:ext cx="723600" cy="837360"/>
          </a:xfrm>
          <a:prstGeom prst="rect">
            <a:avLst/>
          </a:prstGeom>
          <a:ln w="9360">
            <a:noFill/>
          </a:ln>
        </p:spPr>
      </p:pic>
      <p:pic>
        <p:nvPicPr>
          <p:cNvPr id="3" name="Picture 2"/>
          <p:cNvPicPr/>
          <p:nvPr/>
        </p:nvPicPr>
        <p:blipFill>
          <a:blip r:embed="rId14"/>
          <a:stretch/>
        </p:blipFill>
        <p:spPr>
          <a:xfrm>
            <a:off x="165240" y="228600"/>
            <a:ext cx="723600" cy="837360"/>
          </a:xfrm>
          <a:prstGeom prst="rect">
            <a:avLst/>
          </a:prstGeom>
          <a:ln w="936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495000" y="273600"/>
            <a:ext cx="89150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IN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762000" y="846360"/>
            <a:ext cx="8382000" cy="555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25000" lnSpcReduction="20000"/>
          </a:bodyPr>
          <a:lstStyle/>
          <a:p>
            <a:pPr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FF0000"/>
                </a:solidFill>
                <a:latin typeface="Times New Roman"/>
              </a:rPr>
              <a:t>              NAZARETH </a:t>
            </a:r>
            <a:r>
              <a:rPr lang="en-US" sz="9600" b="1" strike="noStrike" spc="-1" dirty="0">
                <a:solidFill>
                  <a:srgbClr val="FF0000"/>
                </a:solidFill>
                <a:latin typeface="Times New Roman"/>
              </a:rPr>
              <a:t>COLLEGE OF ARTS AND SCIENCE </a:t>
            </a:r>
            <a:r>
              <a:t/>
            </a:r>
            <a:br/>
            <a:r>
              <a:rPr lang="en-US" sz="9600" b="1" i="1" strike="noStrike" spc="-1" dirty="0">
                <a:solidFill>
                  <a:srgbClr val="FF0000"/>
                </a:solidFill>
                <a:latin typeface="Times New Roman"/>
              </a:rPr>
              <a:t>                       Affiliated To University Of Madras                                    </a:t>
            </a:r>
            <a:r>
              <a:rPr lang="en-US" sz="9600" b="1" i="1" strike="noStrike" spc="-1" dirty="0" smtClean="0">
                <a:solidFill>
                  <a:srgbClr val="FF0000"/>
                </a:solidFill>
                <a:latin typeface="Times New Roman"/>
              </a:rPr>
              <a:t>                           </a:t>
            </a:r>
          </a:p>
          <a:p>
            <a:pPr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i="1" spc="-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9600" b="1" i="1" spc="-1" dirty="0" smtClean="0">
                <a:solidFill>
                  <a:srgbClr val="FF0000"/>
                </a:solidFill>
                <a:latin typeface="Times New Roman"/>
              </a:rPr>
              <a:t>                   </a:t>
            </a:r>
            <a:r>
              <a:rPr lang="en-US" sz="9600" b="1" i="1" strike="noStrike" spc="-1" dirty="0" smtClean="0">
                <a:solidFill>
                  <a:srgbClr val="FF0000"/>
                </a:solidFill>
                <a:latin typeface="Times New Roman"/>
              </a:rPr>
              <a:t>Re-accredited </a:t>
            </a:r>
            <a:r>
              <a:rPr lang="en-US" sz="9600" b="1" i="1" strike="noStrike" spc="-1" dirty="0">
                <a:solidFill>
                  <a:srgbClr val="FF0000"/>
                </a:solidFill>
                <a:latin typeface="Times New Roman"/>
              </a:rPr>
              <a:t>by NAAC with ‘B’ grade</a:t>
            </a:r>
            <a:r>
              <a:t/>
            </a:r>
            <a:br/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00B050"/>
                </a:solidFill>
                <a:latin typeface="Times New Roman"/>
              </a:rPr>
              <a:t>Graphics and Visualization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7030A0"/>
                </a:solidFill>
                <a:latin typeface="Times New Roman"/>
              </a:rPr>
              <a:t>UNIT </a:t>
            </a:r>
            <a:r>
              <a:rPr lang="en-US" sz="9600" b="1" strike="noStrike" spc="-1" dirty="0">
                <a:solidFill>
                  <a:srgbClr val="7030A0"/>
                </a:solidFill>
                <a:latin typeface="Times New Roman"/>
              </a:rPr>
              <a:t>III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7030A0"/>
                </a:solidFill>
                <a:latin typeface="Times New Roman"/>
              </a:rPr>
              <a:t>D </a:t>
            </a:r>
            <a:r>
              <a:rPr lang="en-US" sz="9600" b="1" strike="noStrike" spc="-1" dirty="0">
                <a:solidFill>
                  <a:srgbClr val="7030A0"/>
                </a:solidFill>
                <a:latin typeface="Times New Roman"/>
              </a:rPr>
              <a:t>Transformations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FF0000"/>
                </a:solidFill>
                <a:latin typeface="Times New Roman"/>
              </a:rPr>
              <a:t>CLASS :III B.Sc. CS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>
                <a:solidFill>
                  <a:srgbClr val="FF0000"/>
                </a:solidFill>
                <a:latin typeface="Times New Roman"/>
              </a:rPr>
              <a:t>SEMESTER: ODD(2022-2023)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002060"/>
                </a:solidFill>
                <a:latin typeface="Times New Roman"/>
              </a:rPr>
              <a:t>STAFF </a:t>
            </a:r>
            <a:r>
              <a:rPr lang="en-US" sz="9600" b="1" strike="noStrike" spc="-1" dirty="0">
                <a:solidFill>
                  <a:srgbClr val="002060"/>
                </a:solidFill>
                <a:latin typeface="Times New Roman"/>
              </a:rPr>
              <a:t>NAME: Mrs. S. ABIRAMI</a:t>
            </a:r>
            <a:endParaRPr lang="en-IN" sz="9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919"/>
              </a:spcBef>
              <a:tabLst>
                <a:tab pos="0" algn="l"/>
              </a:tabLst>
            </a:pPr>
            <a:r>
              <a:rPr lang="en-US" sz="9600" b="1" strike="noStrike" spc="-1" dirty="0" smtClean="0">
                <a:solidFill>
                  <a:srgbClr val="002060"/>
                </a:solidFill>
                <a:latin typeface="Times New Roman"/>
              </a:rPr>
              <a:t>DEPARTMENT</a:t>
            </a:r>
            <a:r>
              <a:rPr lang="en-US" sz="9600" b="1" strike="noStrike" spc="-1" dirty="0">
                <a:solidFill>
                  <a:srgbClr val="002060"/>
                </a:solidFill>
                <a:latin typeface="Times New Roman"/>
              </a:rPr>
              <a:t>: COMPUTER SCIENCE</a:t>
            </a:r>
            <a:endParaRPr lang="en-IN" sz="96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96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6000" b="0" strike="noStrike" spc="-1">
                <a:solidFill>
                  <a:srgbClr val="000000"/>
                </a:solidFill>
                <a:latin typeface="Gill Sans MT"/>
              </a:rPr>
              <a:t>Thank you</a:t>
            </a:r>
            <a:endParaRPr lang="en-IN" sz="6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Agenda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83B21E9A-85C8-4189-90AA-F3AA1AF8E818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2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52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Topics:</a:t>
            </a:r>
            <a:endParaRPr lang="en-IN" sz="2600" b="0" strike="noStrike" spc="-1">
              <a:latin typeface="Arial"/>
            </a:endParaRPr>
          </a:p>
          <a:p>
            <a:pPr marL="548640" lvl="1" indent="-27360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lang="en-US" sz="2300" b="0" strike="noStrike" spc="-1">
                <a:solidFill>
                  <a:srgbClr val="464653"/>
                </a:solidFill>
                <a:latin typeface="Gill Sans MT"/>
              </a:rPr>
              <a:t>2D TRANSLATION</a:t>
            </a:r>
            <a:endParaRPr lang="en-IN" sz="2300" b="0" strike="noStrike" spc="-1">
              <a:latin typeface="Arial"/>
            </a:endParaRPr>
          </a:p>
          <a:p>
            <a:pPr marL="548640" lvl="1" indent="-27360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lang="en-US" sz="2300" b="0" strike="noStrike" spc="-1">
                <a:solidFill>
                  <a:srgbClr val="464653"/>
                </a:solidFill>
                <a:latin typeface="Gill Sans MT"/>
              </a:rPr>
              <a:t>2D ROTATION</a:t>
            </a:r>
            <a:endParaRPr lang="en-IN" sz="2300" b="0" strike="noStrike" spc="-1">
              <a:latin typeface="Arial"/>
            </a:endParaRPr>
          </a:p>
          <a:p>
            <a:pPr marL="548640" lvl="1" indent="-273600">
              <a:lnSpc>
                <a:spcPct val="100000"/>
              </a:lnSpc>
              <a:spcBef>
                <a:spcPts val="499"/>
              </a:spcBef>
              <a:buClr>
                <a:srgbClr val="9FB8CD"/>
              </a:buClr>
              <a:buSzPct val="76000"/>
              <a:buFont typeface="Wingdings 3" charset="2"/>
              <a:buChar char=""/>
            </a:pPr>
            <a:r>
              <a:rPr lang="en-US" sz="2300" b="0" strike="noStrike" spc="-1">
                <a:solidFill>
                  <a:srgbClr val="464653"/>
                </a:solidFill>
                <a:latin typeface="Gill Sans MT"/>
              </a:rPr>
              <a:t>2D SCALING</a:t>
            </a:r>
            <a:endParaRPr lang="en-IN" sz="2300" b="0" strike="noStrike" spc="-1">
              <a:latin typeface="Arial"/>
            </a:endParaRPr>
          </a:p>
          <a:p>
            <a:pPr marL="27432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endParaRPr lang="en-IN" sz="2300" b="0" strike="noStrike" spc="-1">
              <a:latin typeface="Arial"/>
            </a:endParaRPr>
          </a:p>
        </p:txBody>
      </p:sp>
      <p:sp>
        <p:nvSpPr>
          <p:cNvPr id="53" name="CustomShape 5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TRANSFORMATIONS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1400" b="0" strike="noStrike" spc="-1">
                <a:solidFill>
                  <a:srgbClr val="464653"/>
                </a:solidFill>
                <a:latin typeface="Tahoma"/>
              </a:rPr>
              <a:t>CompSci 230: WF</a:t>
            </a:r>
            <a:endParaRPr lang="en-IN" sz="1400" b="0" strike="noStrike" spc="-1">
              <a:latin typeface="Arial"/>
            </a:endParaRPr>
          </a:p>
        </p:txBody>
      </p:sp>
      <p:sp>
        <p:nvSpPr>
          <p:cNvPr id="56" name="CustomShape 3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4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07DEB996-0026-4D74-973F-B66791790617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3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58" name="CustomShape 5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Transformation is a process of modifying and re-positioning the existing graphics. </a:t>
            </a:r>
            <a:endParaRPr lang="en-IN" sz="26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2D Transformations take place in a two dimensional plane. </a:t>
            </a:r>
            <a:endParaRPr lang="en-IN" sz="26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endParaRPr lang="en-IN" sz="2600" b="0" strike="noStrike" spc="-1">
              <a:latin typeface="Arial"/>
            </a:endParaRPr>
          </a:p>
        </p:txBody>
      </p:sp>
      <p:pic>
        <p:nvPicPr>
          <p:cNvPr id="59" name="Picture 58"/>
          <p:cNvPicPr/>
          <p:nvPr/>
        </p:nvPicPr>
        <p:blipFill>
          <a:blip r:embed="rId2"/>
          <a:stretch/>
        </p:blipFill>
        <p:spPr>
          <a:xfrm>
            <a:off x="3054240" y="2592000"/>
            <a:ext cx="3819240" cy="2974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TRANSLATION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CustomShape 3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CustomShape 4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C59EA5A9-935D-4FA6-A75A-C9C5ECD6F316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4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64" name="CustomShape 5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514440" indent="-51372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Bookman Old Style"/>
              <a:buAutoNum type="arabicPeriod"/>
            </a:pPr>
            <a:endParaRPr lang="en-IN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en-IN" sz="1800" b="0" strike="noStrike" spc="-1">
              <a:latin typeface="Arial"/>
            </a:endParaRPr>
          </a:p>
        </p:txBody>
      </p:sp>
      <p:pic>
        <p:nvPicPr>
          <p:cNvPr id="65" name="Picture 64"/>
          <p:cNvPicPr/>
          <p:nvPr/>
        </p:nvPicPr>
        <p:blipFill>
          <a:blip r:embed="rId2"/>
          <a:stretch/>
        </p:blipFill>
        <p:spPr>
          <a:xfrm>
            <a:off x="2963880" y="1990440"/>
            <a:ext cx="4000320" cy="3885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907920" y="15228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TRANSLATION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2BBA36E7-1517-46D9-8983-2861557301FD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5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69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new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= 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+ T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x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(This denotes translation towards X axis) </a:t>
            </a:r>
            <a:endParaRPr lang="en-IN" sz="2600" b="0" strike="noStrike" spc="-1">
              <a:latin typeface="Arial"/>
            </a:endParaRPr>
          </a:p>
          <a:p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new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= 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+ T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y</a:t>
            </a:r>
            <a:endParaRPr lang="en-IN" sz="950" b="0" strike="noStrike" spc="-1">
              <a:latin typeface="Arial"/>
            </a:endParaRPr>
          </a:p>
          <a:p>
            <a:endParaRPr lang="en-IN" sz="95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</a:pPr>
            <a:endParaRPr lang="en-IN" sz="950" b="0" strike="noStrike" spc="-1">
              <a:latin typeface="Arial"/>
            </a:endParaRPr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3049560" y="3066840"/>
            <a:ext cx="3828600" cy="173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792000" y="16164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ROTATION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72" name="CustomShape 2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94171E1D-8F3C-4596-9D4E-C9B13F0E76A5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6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74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274320" indent="-273600">
              <a:lnSpc>
                <a:spcPct val="100000"/>
              </a:lnSpc>
              <a:spcBef>
                <a:spcPts val="601"/>
              </a:spcBef>
              <a:buClr>
                <a:srgbClr val="727CA3"/>
              </a:buClr>
              <a:buSzPct val="76000"/>
              <a:buFont typeface="Wingdings 3" charset="2"/>
              <a:buChar char=""/>
            </a:pPr>
            <a:endParaRPr lang="en-IN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1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1800" b="0" strike="noStrike" spc="-1">
              <a:latin typeface="Arial"/>
            </a:endParaRPr>
          </a:p>
        </p:txBody>
      </p:sp>
      <p:pic>
        <p:nvPicPr>
          <p:cNvPr id="75" name="Picture 74"/>
          <p:cNvPicPr/>
          <p:nvPr/>
        </p:nvPicPr>
        <p:blipFill>
          <a:blip r:embed="rId2"/>
          <a:stretch/>
        </p:blipFill>
        <p:spPr>
          <a:xfrm>
            <a:off x="3030480" y="2204640"/>
            <a:ext cx="3866760" cy="3457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846360" y="14400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ROTATION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8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9FDF5E83-F70A-4FFE-89F4-4203B8A6737C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7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79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new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= 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x cosθ – 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x sinθ </a:t>
            </a:r>
            <a:endParaRPr lang="en-IN" sz="2600" b="0" strike="noStrike" spc="-1">
              <a:latin typeface="Arial"/>
            </a:endParaRPr>
          </a:p>
          <a:p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new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= 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x sinθ + 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x cosθ </a:t>
            </a:r>
            <a:endParaRPr lang="en-IN" sz="2600" b="0" strike="noStrike" spc="-1">
              <a:latin typeface="Arial"/>
            </a:endParaRPr>
          </a:p>
          <a:p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2600" b="0" strike="noStrike" spc="-1">
              <a:latin typeface="Arial"/>
            </a:endParaRPr>
          </a:p>
        </p:txBody>
      </p:sp>
      <p:pic>
        <p:nvPicPr>
          <p:cNvPr id="80" name="Picture 79"/>
          <p:cNvPicPr/>
          <p:nvPr/>
        </p:nvPicPr>
        <p:blipFill>
          <a:blip r:embed="rId2"/>
          <a:stretch/>
        </p:blipFill>
        <p:spPr>
          <a:xfrm>
            <a:off x="2525760" y="3018960"/>
            <a:ext cx="4876560" cy="1828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846360" y="14400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SCALING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82" name="CustomShape 2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CustomShape 3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8CF1A856-D46A-4DB2-AC24-B475C2BF1584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8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84" name="CustomShape 4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Gill Sans MT"/>
              </a:rPr>
              <a:t>It is a process of modifying or altering the size of objects.</a:t>
            </a:r>
            <a:endParaRPr lang="en-IN" sz="18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 MT"/>
              </a:rPr>
              <a:t>Scaling may be used to increase or reduce the size of object. </a:t>
            </a:r>
            <a:endParaRPr lang="en-IN" sz="18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 MT"/>
              </a:rPr>
              <a:t>Scaling factor determines whether the object size is to be increased or reduced. </a:t>
            </a:r>
            <a:endParaRPr lang="en-IN" sz="18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 MT"/>
              </a:rPr>
              <a:t>If scaling factor &gt; 1, then the object size is increased. </a:t>
            </a:r>
            <a:endParaRPr lang="en-IN" sz="18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Gill Sans MT"/>
              </a:rPr>
              <a:t>If scaling factor &lt; 1, then the object size is reduced. </a:t>
            </a:r>
            <a:endParaRPr lang="en-IN" sz="1800" b="0" strike="noStrike" spc="-1"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pos="0" algn="l"/>
              </a:tabLst>
            </a:pP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</a:t>
            </a: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846360" y="144000"/>
            <a:ext cx="872964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0" strike="noStrike" spc="-1">
                <a:solidFill>
                  <a:srgbClr val="464653"/>
                </a:solidFill>
                <a:latin typeface="Bookman Old Style"/>
              </a:rPr>
              <a:t>2D SCALING</a:t>
            </a:r>
            <a:endParaRPr lang="en-IN" sz="3200" b="0" strike="noStrike" spc="-1">
              <a:latin typeface="Arial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7215120" y="6356520"/>
            <a:ext cx="24789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CustomShape 3"/>
          <p:cNvSpPr/>
          <p:nvPr/>
        </p:nvSpPr>
        <p:spPr>
          <a:xfrm>
            <a:off x="3140280" y="6356520"/>
            <a:ext cx="379656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4"/>
          <p:cNvSpPr/>
          <p:nvPr/>
        </p:nvSpPr>
        <p:spPr>
          <a:xfrm>
            <a:off x="195120" y="6356520"/>
            <a:ext cx="2145600" cy="365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fld id="{076727A5-0B97-443A-BAE4-90AEEF775A31}" type="slidenum">
              <a:rPr lang="en-NZ" sz="1400" b="0" strike="noStrike" spc="-1">
                <a:solidFill>
                  <a:srgbClr val="464653"/>
                </a:solidFill>
                <a:latin typeface="Tahoma"/>
              </a:rPr>
              <a:pPr>
                <a:lnSpc>
                  <a:spcPct val="100000"/>
                </a:lnSpc>
              </a:pPr>
              <a:t>9</a:t>
            </a:fld>
            <a:endParaRPr lang="en-IN" sz="1400" b="0" strike="noStrike" spc="-1">
              <a:latin typeface="Arial"/>
            </a:endParaRPr>
          </a:p>
        </p:txBody>
      </p:sp>
      <p:sp>
        <p:nvSpPr>
          <p:cNvPr id="89" name="CustomShape 5"/>
          <p:cNvSpPr/>
          <p:nvPr/>
        </p:nvSpPr>
        <p:spPr>
          <a:xfrm>
            <a:off x="165240" y="1219320"/>
            <a:ext cx="9492480" cy="5104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new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= X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x S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x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</a:t>
            </a:r>
            <a:endParaRPr lang="en-IN" sz="2600" b="0" strike="noStrike" spc="-1">
              <a:latin typeface="Arial"/>
            </a:endParaRPr>
          </a:p>
          <a:p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new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= Y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old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x S</a:t>
            </a:r>
            <a:r>
              <a:rPr lang="en-US" sz="1637" b="0" strike="noStrike" spc="-1" baseline="-15000">
                <a:solidFill>
                  <a:srgbClr val="000000"/>
                </a:solidFill>
                <a:latin typeface="Gill Sans MT"/>
              </a:rPr>
              <a:t>y</a:t>
            </a:r>
            <a:r>
              <a:rPr lang="en-US" sz="2600" b="0" strike="noStrike" spc="-1">
                <a:solidFill>
                  <a:srgbClr val="000000"/>
                </a:solidFill>
                <a:latin typeface="Gill Sans MT"/>
              </a:rPr>
              <a:t> </a:t>
            </a:r>
            <a:endParaRPr lang="en-IN" sz="2600" b="0" strike="noStrike" spc="-1">
              <a:latin typeface="Arial"/>
            </a:endParaRPr>
          </a:p>
          <a:p>
            <a:endParaRPr lang="en-IN" sz="2600" b="0" strike="noStrike" spc="-1">
              <a:latin typeface="Arial"/>
            </a:endParaRPr>
          </a:p>
          <a:p>
            <a:endParaRPr lang="en-IN" sz="26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en-IN" sz="2600" b="0" strike="noStrike" spc="-1">
              <a:latin typeface="Arial"/>
            </a:endParaRPr>
          </a:p>
        </p:txBody>
      </p:sp>
      <p:pic>
        <p:nvPicPr>
          <p:cNvPr id="90" name="Picture 89"/>
          <p:cNvPicPr/>
          <p:nvPr/>
        </p:nvPicPr>
        <p:blipFill>
          <a:blip r:embed="rId2"/>
          <a:stretch/>
        </p:blipFill>
        <p:spPr>
          <a:xfrm>
            <a:off x="268200" y="4035240"/>
            <a:ext cx="4495320" cy="1733040"/>
          </a:xfrm>
          <a:prstGeom prst="rect">
            <a:avLst/>
          </a:prstGeom>
          <a:ln>
            <a:noFill/>
          </a:ln>
        </p:spPr>
      </p:pic>
      <p:pic>
        <p:nvPicPr>
          <p:cNvPr id="91" name="Picture 90"/>
          <p:cNvPicPr/>
          <p:nvPr/>
        </p:nvPicPr>
        <p:blipFill>
          <a:blip r:embed="rId3"/>
          <a:stretch/>
        </p:blipFill>
        <p:spPr>
          <a:xfrm>
            <a:off x="3096000" y="1092600"/>
            <a:ext cx="6189480" cy="2566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CS105_10</Template>
  <TotalTime>25251</TotalTime>
  <Words>178</Words>
  <Application>LibreOffice/6.4.7.2$Linux_X86_64 LibreOffice_project/40$Build-2</Application>
  <PresentationFormat>A4 Paper (210x297 mm)</PresentationFormat>
  <Paragraphs>51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The University of Auckland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Chang</dc:creator>
  <cp:lastModifiedBy>CS Bsc</cp:lastModifiedBy>
  <cp:revision>708</cp:revision>
  <cp:lastPrinted>2016-05-09T05:55:07Z</cp:lastPrinted>
  <dcterms:created xsi:type="dcterms:W3CDTF">2003-06-18T01:49:53Z</dcterms:created>
  <dcterms:modified xsi:type="dcterms:W3CDTF">2023-05-26T09:20:47Z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The University of Auckland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A4 Paper (210x297 mm)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10</vt:i4>
  </property>
</Properties>
</file>