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10805-087D-48DB-8DA2-6B19534DC5CE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12A2F-2462-42BD-B69F-EC98058729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10805-087D-48DB-8DA2-6B19534DC5CE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12A2F-2462-42BD-B69F-EC98058729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10805-087D-48DB-8DA2-6B19534DC5CE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12A2F-2462-42BD-B69F-EC98058729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10805-087D-48DB-8DA2-6B19534DC5CE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12A2F-2462-42BD-B69F-EC98058729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10805-087D-48DB-8DA2-6B19534DC5CE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12A2F-2462-42BD-B69F-EC98058729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10805-087D-48DB-8DA2-6B19534DC5CE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12A2F-2462-42BD-B69F-EC98058729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10805-087D-48DB-8DA2-6B19534DC5CE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12A2F-2462-42BD-B69F-EC98058729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10805-087D-48DB-8DA2-6B19534DC5CE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12A2F-2462-42BD-B69F-EC98058729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10805-087D-48DB-8DA2-6B19534DC5CE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12A2F-2462-42BD-B69F-EC98058729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10805-087D-48DB-8DA2-6B19534DC5CE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12A2F-2462-42BD-B69F-EC98058729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10805-087D-48DB-8DA2-6B19534DC5CE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12A2F-2462-42BD-B69F-EC98058729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010805-087D-48DB-8DA2-6B19534DC5CE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512A2F-2462-42BD-B69F-EC980587294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HTML Forms</a:t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HTML FORM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HTML form is used to collect user input</a:t>
            </a:r>
            <a:r>
              <a:rPr lang="en-US" dirty="0" smtClean="0"/>
              <a:t>.</a:t>
            </a:r>
          </a:p>
          <a:p>
            <a:r>
              <a:rPr lang="en-US" dirty="0"/>
              <a:t>The </a:t>
            </a:r>
            <a:r>
              <a:rPr lang="en-US" dirty="0" smtClean="0"/>
              <a:t>&lt;form&gt;</a:t>
            </a:r>
            <a:r>
              <a:rPr lang="en-US" dirty="0"/>
              <a:t> element is a container for different types of input elements, such as: text fields, checkboxes, radio buttons, submit buttons, etc.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0" y="4038600"/>
            <a:ext cx="37338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5"/>
          <p:cNvSpPr/>
          <p:nvPr/>
        </p:nvSpPr>
        <p:spPr>
          <a:xfrm>
            <a:off x="838200" y="4800600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&lt;form&gt;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/>
              <a:t>form elements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&lt;/form&gt;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&lt;input&gt; Element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371600"/>
          </a:xfrm>
        </p:spPr>
        <p:txBody>
          <a:bodyPr/>
          <a:lstStyle/>
          <a:p>
            <a:r>
              <a:rPr lang="en-US" dirty="0"/>
              <a:t>D</a:t>
            </a:r>
            <a:r>
              <a:rPr lang="en-US" dirty="0" smtClean="0"/>
              <a:t>isplayed </a:t>
            </a:r>
            <a:r>
              <a:rPr lang="en-US" dirty="0"/>
              <a:t>in many ways, depending on the </a:t>
            </a:r>
            <a:r>
              <a:rPr lang="en-US" dirty="0" smtClean="0"/>
              <a:t>type</a:t>
            </a:r>
            <a:r>
              <a:rPr lang="en-US" dirty="0"/>
              <a:t> attribute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3048000"/>
            <a:ext cx="8391525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Text Fields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143000"/>
          </a:xfrm>
        </p:spPr>
        <p:txBody>
          <a:bodyPr/>
          <a:lstStyle/>
          <a:p>
            <a:r>
              <a:rPr lang="en-US" dirty="0"/>
              <a:t>The </a:t>
            </a:r>
            <a:r>
              <a:rPr lang="en-US" dirty="0" smtClean="0"/>
              <a:t>&lt;input type="text"&gt;</a:t>
            </a:r>
            <a:r>
              <a:rPr lang="en-US" dirty="0"/>
              <a:t> defines a single-line input field for text input.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1" y="2667000"/>
            <a:ext cx="4495800" cy="3848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10200" y="2895600"/>
            <a:ext cx="3352800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&lt;label&gt; Element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 </a:t>
            </a:r>
            <a:r>
              <a:rPr lang="en-US" dirty="0" smtClean="0"/>
              <a:t>&lt;label&gt;</a:t>
            </a:r>
            <a:r>
              <a:rPr lang="en-US" dirty="0"/>
              <a:t> tag defines a label for many form elements</a:t>
            </a:r>
            <a:r>
              <a:rPr lang="en-US" dirty="0" smtClean="0"/>
              <a:t>.</a:t>
            </a:r>
          </a:p>
          <a:p>
            <a:r>
              <a:rPr lang="en-US" dirty="0"/>
              <a:t>when the user clicks the text within the </a:t>
            </a:r>
            <a:r>
              <a:rPr lang="en-US" dirty="0" smtClean="0"/>
              <a:t>&lt;label&gt;</a:t>
            </a:r>
            <a:r>
              <a:rPr lang="en-US" dirty="0"/>
              <a:t> element, it toggles the radio </a:t>
            </a:r>
            <a:r>
              <a:rPr lang="en-US" dirty="0" smtClean="0"/>
              <a:t>button/checkbox.</a:t>
            </a:r>
          </a:p>
          <a:p>
            <a:r>
              <a:rPr lang="en-US" dirty="0"/>
              <a:t>The </a:t>
            </a:r>
            <a:r>
              <a:rPr lang="en-US" dirty="0" smtClean="0"/>
              <a:t>for</a:t>
            </a:r>
            <a:r>
              <a:rPr lang="en-US" dirty="0"/>
              <a:t> attribute of the </a:t>
            </a:r>
            <a:r>
              <a:rPr lang="en-US" dirty="0" smtClean="0"/>
              <a:t>&lt;label&gt;</a:t>
            </a:r>
            <a:r>
              <a:rPr lang="en-US" dirty="0"/>
              <a:t> tag should be equal to the </a:t>
            </a:r>
            <a:r>
              <a:rPr lang="en-US" dirty="0" smtClean="0"/>
              <a:t>id</a:t>
            </a:r>
            <a:r>
              <a:rPr lang="en-US" dirty="0"/>
              <a:t> attribute of the </a:t>
            </a:r>
            <a:r>
              <a:rPr lang="en-US" dirty="0" smtClean="0"/>
              <a:t>&lt;input&gt;</a:t>
            </a:r>
            <a:r>
              <a:rPr lang="en-US" dirty="0"/>
              <a:t> element to bind them together.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Radio Buttons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143000"/>
          </a:xfrm>
        </p:spPr>
        <p:txBody>
          <a:bodyPr/>
          <a:lstStyle/>
          <a:p>
            <a:r>
              <a:rPr lang="en-US" dirty="0" smtClean="0"/>
              <a:t>Let </a:t>
            </a:r>
            <a:r>
              <a:rPr lang="en-US" dirty="0"/>
              <a:t>a user select ONE of a limited number of choices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2743200"/>
            <a:ext cx="48006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38800" y="3200400"/>
            <a:ext cx="2800350" cy="111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Checkboxes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295399"/>
          </a:xfrm>
        </p:spPr>
        <p:txBody>
          <a:bodyPr/>
          <a:lstStyle/>
          <a:p>
            <a:r>
              <a:rPr lang="en-US" dirty="0" smtClean="0"/>
              <a:t>Let </a:t>
            </a:r>
            <a:r>
              <a:rPr lang="en-US" dirty="0"/>
              <a:t>a user select ZERO or MORE options of a limited number of choices.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2895600"/>
            <a:ext cx="4953000" cy="178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4876800"/>
            <a:ext cx="4991100" cy="117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Submit Button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143000"/>
          </a:xfrm>
        </p:spPr>
        <p:txBody>
          <a:bodyPr/>
          <a:lstStyle/>
          <a:p>
            <a:r>
              <a:rPr lang="en-US" dirty="0"/>
              <a:t>D</a:t>
            </a:r>
            <a:r>
              <a:rPr lang="en-US" dirty="0" smtClean="0"/>
              <a:t>efines </a:t>
            </a:r>
            <a:r>
              <a:rPr lang="en-US" dirty="0"/>
              <a:t>a button for submitting the form data to a form-handler.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2743200"/>
            <a:ext cx="5457825" cy="158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" y="4419600"/>
            <a:ext cx="4848225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Name Attribute for &lt;input&gt;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21336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Each </a:t>
            </a:r>
            <a:r>
              <a:rPr lang="en-US" dirty="0"/>
              <a:t>input field must have a </a:t>
            </a:r>
            <a:r>
              <a:rPr lang="en-US" dirty="0" smtClean="0"/>
              <a:t>name</a:t>
            </a:r>
            <a:r>
              <a:rPr lang="en-US" dirty="0"/>
              <a:t> attribute to be </a:t>
            </a:r>
            <a:r>
              <a:rPr lang="en-US" dirty="0" smtClean="0"/>
              <a:t>submitted</a:t>
            </a:r>
          </a:p>
          <a:p>
            <a:r>
              <a:rPr lang="en-US" dirty="0"/>
              <a:t>If the </a:t>
            </a:r>
            <a:r>
              <a:rPr lang="en-US" dirty="0" smtClean="0"/>
              <a:t>name</a:t>
            </a:r>
            <a:r>
              <a:rPr lang="en-US" dirty="0"/>
              <a:t> attribute is omitted, the value of the input field will not be sent at all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2895600"/>
            <a:ext cx="4619625" cy="110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14400" y="4191000"/>
            <a:ext cx="6172200" cy="238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96</Words>
  <Application>Microsoft Office PowerPoint</Application>
  <PresentationFormat>On-screen Show (4:3)</PresentationFormat>
  <Paragraphs>22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HTML Forms </vt:lpstr>
      <vt:lpstr>HTML FORM</vt:lpstr>
      <vt:lpstr>The &lt;input&gt; Element</vt:lpstr>
      <vt:lpstr>Text Fields </vt:lpstr>
      <vt:lpstr>The &lt;label&gt; Element </vt:lpstr>
      <vt:lpstr>Radio Buttons </vt:lpstr>
      <vt:lpstr>Checkboxes </vt:lpstr>
      <vt:lpstr>The Submit Button </vt:lpstr>
      <vt:lpstr>The Name Attribute for &lt;input&gt;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HTML Forms </dc:title>
  <dc:creator>Gayatri</dc:creator>
  <cp:lastModifiedBy>Gayatri</cp:lastModifiedBy>
  <cp:revision>3</cp:revision>
  <dcterms:created xsi:type="dcterms:W3CDTF">2024-01-24T04:42:51Z</dcterms:created>
  <dcterms:modified xsi:type="dcterms:W3CDTF">2024-01-24T05:02:24Z</dcterms:modified>
</cp:coreProperties>
</file>