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25" d="100"/>
          <a:sy n="125" d="100"/>
        </p:scale>
        <p:origin x="204" y="15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CDC3E-E4D3-469E-A3A9-1F56F3CDD03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213-F729-4D31-8902-0A4BDD63BE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EFFECTS ON GST ON ECONOMIC GROWTH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sz="4000" dirty="0" smtClean="0">
                <a:solidFill>
                  <a:schemeClr val="tx1"/>
                </a:solidFill>
              </a:rPr>
              <a:t>The</a:t>
            </a:r>
            <a:r>
              <a:rPr lang="en-IN" dirty="0" smtClean="0"/>
              <a:t>  </a:t>
            </a:r>
            <a:r>
              <a:rPr lang="en-IN" dirty="0" smtClean="0">
                <a:solidFill>
                  <a:schemeClr val="tx1"/>
                </a:solidFill>
              </a:rPr>
              <a:t>GST bill will unify at least 10 types of indirect taxes into one. It helps to fix final tax rates in to 4 categories 5,12,18 and 28 percent.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The following are the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dirty="0" smtClean="0"/>
              <a:t>Financial super power= Gives growth to economic development</a:t>
            </a:r>
          </a:p>
          <a:p>
            <a:r>
              <a:rPr lang="en-IN" dirty="0" smtClean="0"/>
              <a:t>Vital Role of GST= Bringing all tax under single umbrella</a:t>
            </a:r>
          </a:p>
          <a:p>
            <a:r>
              <a:rPr lang="en-IN" dirty="0" smtClean="0"/>
              <a:t>Destination Principle=</a:t>
            </a:r>
            <a:r>
              <a:rPr lang="en-US" b="1" dirty="0"/>
              <a:t> Destination Principle</a:t>
            </a:r>
            <a:r>
              <a:rPr lang="en-US" dirty="0"/>
              <a:t>' states that the supply of goods and services would be taxed at the point of consumption</a:t>
            </a:r>
            <a:endParaRPr lang="en-IN" dirty="0" smtClean="0"/>
          </a:p>
          <a:p>
            <a:r>
              <a:rPr lang="en-IN" dirty="0" smtClean="0"/>
              <a:t>Common market=</a:t>
            </a:r>
            <a:r>
              <a:rPr lang="en-US" dirty="0"/>
              <a:t>the </a:t>
            </a:r>
            <a:r>
              <a:rPr lang="en-US" dirty="0" err="1"/>
              <a:t>Narendra</a:t>
            </a:r>
            <a:r>
              <a:rPr lang="en-US" dirty="0"/>
              <a:t> </a:t>
            </a:r>
            <a:r>
              <a:rPr lang="en-US" dirty="0" err="1"/>
              <a:t>Modi</a:t>
            </a:r>
            <a:r>
              <a:rPr lang="en-US" dirty="0"/>
              <a:t> government has finally introduced a uniform Goods and Services Tax (</a:t>
            </a:r>
            <a:r>
              <a:rPr lang="en-US" b="1" dirty="0"/>
              <a:t>GST</a:t>
            </a:r>
            <a:r>
              <a:rPr lang="en-US" dirty="0"/>
              <a:t>) regime that converts the country into a </a:t>
            </a:r>
            <a:r>
              <a:rPr lang="en-US" b="1" dirty="0"/>
              <a:t>single market</a:t>
            </a:r>
            <a:r>
              <a:rPr lang="en-US" dirty="0"/>
              <a:t>.</a:t>
            </a:r>
            <a:endParaRPr lang="en-IN" dirty="0" smtClean="0"/>
          </a:p>
          <a:p>
            <a:r>
              <a:rPr lang="en-IN" dirty="0" smtClean="0"/>
              <a:t>Efficient allocation of factors of production=</a:t>
            </a:r>
            <a:r>
              <a:rPr lang="en-US" b="1" dirty="0"/>
              <a:t>efficiency</a:t>
            </a:r>
            <a:r>
              <a:rPr lang="en-US" dirty="0"/>
              <a:t> in </a:t>
            </a:r>
            <a:r>
              <a:rPr lang="en-US" b="1" dirty="0"/>
              <a:t>allocation</a:t>
            </a:r>
            <a:r>
              <a:rPr lang="en-US" dirty="0"/>
              <a:t> of resources among </a:t>
            </a:r>
            <a:r>
              <a:rPr lang="en-US" b="1" dirty="0"/>
              <a:t>production</a:t>
            </a:r>
            <a:r>
              <a:rPr lang="en-US" dirty="0"/>
              <a:t> sectors, growth of income and ... opportunities and </a:t>
            </a:r>
            <a:r>
              <a:rPr lang="en-US" b="1" dirty="0"/>
              <a:t>create</a:t>
            </a:r>
            <a:r>
              <a:rPr lang="en-US" dirty="0"/>
              <a:t> more equal </a:t>
            </a:r>
            <a:r>
              <a:rPr lang="en-US" b="1" dirty="0"/>
              <a:t>distribution</a:t>
            </a:r>
            <a:r>
              <a:rPr lang="en-US" dirty="0"/>
              <a:t> of income.</a:t>
            </a:r>
            <a:endParaRPr lang="en-IN" dirty="0" smtClean="0"/>
          </a:p>
          <a:p>
            <a:pPr>
              <a:buNone/>
            </a:pPr>
            <a:endParaRPr lang="en-IN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 smtClean="0"/>
              <a:t>Gains to GDP= With the help of GST, GDP is increased from 0.9 to 1.7 %</a:t>
            </a:r>
          </a:p>
          <a:p>
            <a:r>
              <a:rPr lang="en-IN" dirty="0" smtClean="0"/>
              <a:t>Economic of Scale= Output of manufacturing sectors will increase</a:t>
            </a:r>
          </a:p>
          <a:p>
            <a:r>
              <a:rPr lang="en-IN" dirty="0" smtClean="0"/>
              <a:t>Fall in tax incidence= It will help producers to sell their products at a lower price.</a:t>
            </a:r>
            <a:endParaRPr lang="en-IN" dirty="0" smtClean="0"/>
          </a:p>
          <a:p>
            <a:r>
              <a:rPr lang="en-IN" dirty="0" smtClean="0"/>
              <a:t>Rational tax system=</a:t>
            </a:r>
            <a:r>
              <a:rPr lang="en-US" dirty="0"/>
              <a:t>Introduction of Goods and Services </a:t>
            </a:r>
            <a:r>
              <a:rPr lang="en-US" b="1" dirty="0"/>
              <a:t>Tax</a:t>
            </a:r>
            <a:r>
              <a:rPr lang="en-US" dirty="0"/>
              <a:t> (GST) will be a crucial step towards </a:t>
            </a:r>
            <a:r>
              <a:rPr lang="en-US" b="1" dirty="0"/>
              <a:t>tax</a:t>
            </a:r>
            <a:r>
              <a:rPr lang="en-US" dirty="0"/>
              <a:t> reforms in India. Abolishing several central and state </a:t>
            </a:r>
            <a:r>
              <a:rPr lang="en-US" b="1" dirty="0"/>
              <a:t>taxes</a:t>
            </a:r>
            <a:r>
              <a:rPr lang="en-US" dirty="0"/>
              <a:t> and replacing them by one single </a:t>
            </a:r>
            <a:r>
              <a:rPr lang="en-US" b="1" dirty="0"/>
              <a:t>tax</a:t>
            </a:r>
            <a:r>
              <a:rPr lang="en-US" dirty="0"/>
              <a:t> will mitigate the recurring problem of double </a:t>
            </a:r>
            <a:r>
              <a:rPr lang="en-US" b="1" dirty="0"/>
              <a:t>taxation</a:t>
            </a:r>
            <a:r>
              <a:rPr lang="en-US" dirty="0"/>
              <a:t> and for the first time, create a common national market.</a:t>
            </a:r>
            <a:endParaRPr lang="en-IN" dirty="0" smtClean="0"/>
          </a:p>
          <a:p>
            <a:r>
              <a:rPr lang="en-IN" dirty="0" smtClean="0"/>
              <a:t>GST= It will play important role in economic development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Scope of GST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GST is to cover all goods and service except alcoholic liquor for human consumption.</a:t>
            </a:r>
          </a:p>
          <a:p>
            <a:r>
              <a:rPr lang="en-IN" dirty="0" smtClean="0"/>
              <a:t>Petroleum and petroleum products will not come under </a:t>
            </a:r>
            <a:r>
              <a:rPr lang="en-IN" dirty="0" err="1" smtClean="0"/>
              <a:t>Gst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Differences between present tax structure and GST</a:t>
            </a:r>
            <a:endParaRPr lang="en-US" dirty="0"/>
          </a:p>
        </p:txBody>
      </p:sp>
      <p:pic>
        <p:nvPicPr>
          <p:cNvPr id="4" name="Content Placeholder 3" descr="diff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57222" y="2071678"/>
            <a:ext cx="7215238" cy="342902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iff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57429"/>
            <a:ext cx="7460913" cy="3357411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197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EFFECTS ON GST ON ECONOMIC GROWTH</vt:lpstr>
      <vt:lpstr>The following are the effects</vt:lpstr>
      <vt:lpstr>Slide 3</vt:lpstr>
      <vt:lpstr>Scope of GST</vt:lpstr>
      <vt:lpstr>Differences between present tax structure and GST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EFFECTS ON GST ON ECONOMIC GROWTH</dc:title>
  <dc:creator>NAVEEN</dc:creator>
  <cp:lastModifiedBy>NAVEEN</cp:lastModifiedBy>
  <cp:revision>9</cp:revision>
  <dcterms:created xsi:type="dcterms:W3CDTF">2021-03-24T08:13:26Z</dcterms:created>
  <dcterms:modified xsi:type="dcterms:W3CDTF">2021-03-24T09:03:22Z</dcterms:modified>
</cp:coreProperties>
</file>