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B2F5-E66F-4216-AC37-403207E672B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FF24-2F76-4C83-8CBB-32EC30C365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B2F5-E66F-4216-AC37-403207E672B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FF24-2F76-4C83-8CBB-32EC30C365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B2F5-E66F-4216-AC37-403207E672B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FF24-2F76-4C83-8CBB-32EC30C365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B2F5-E66F-4216-AC37-403207E672B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FF24-2F76-4C83-8CBB-32EC30C365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B2F5-E66F-4216-AC37-403207E672B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FF24-2F76-4C83-8CBB-32EC30C365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B2F5-E66F-4216-AC37-403207E672B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FF24-2F76-4C83-8CBB-32EC30C365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B2F5-E66F-4216-AC37-403207E672B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FF24-2F76-4C83-8CBB-32EC30C365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B2F5-E66F-4216-AC37-403207E672B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FF24-2F76-4C83-8CBB-32EC30C365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B2F5-E66F-4216-AC37-403207E672B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FF24-2F76-4C83-8CBB-32EC30C365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B2F5-E66F-4216-AC37-403207E672B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FF24-2F76-4C83-8CBB-32EC30C365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8B2F5-E66F-4216-AC37-403207E672B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7FF24-2F76-4C83-8CBB-32EC30C365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8B2F5-E66F-4216-AC37-403207E672BC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7FF24-2F76-4C83-8CBB-32EC30C365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285860"/>
            <a:ext cx="7772400" cy="1470025"/>
          </a:xfrm>
        </p:spPr>
        <p:txBody>
          <a:bodyPr>
            <a:noAutofit/>
          </a:bodyPr>
          <a:lstStyle/>
          <a:p>
            <a:r>
              <a:rPr lang="en-IN" sz="5400" b="1" dirty="0" smtClean="0">
                <a:latin typeface="Times New Roman" pitchFamily="18" charset="0"/>
                <a:cs typeface="Times New Roman" pitchFamily="18" charset="0"/>
              </a:rPr>
              <a:t>NAZARETH COLLEGE OF ARTS AND SCIENCE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785786" y="2967334"/>
            <a:ext cx="8215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IN" sz="3600" b="1" i="1" dirty="0" smtClean="0">
                <a:latin typeface="Times New Roman" pitchFamily="18" charset="0"/>
                <a:cs typeface="Times New Roman" pitchFamily="18" charset="0"/>
              </a:rPr>
              <a:t>Affiliated to University of Madras</a:t>
            </a:r>
            <a:br>
              <a:rPr lang="en-IN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3600" b="1" i="1" dirty="0" smtClean="0">
                <a:latin typeface="Times New Roman" pitchFamily="18" charset="0"/>
                <a:cs typeface="Times New Roman" pitchFamily="18" charset="0"/>
              </a:rPr>
              <a:t>Re-accredited by NAAC with B Grade</a:t>
            </a:r>
            <a:endParaRPr lang="en-IN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IN" sz="3600" b="1" dirty="0" smtClean="0">
                <a:latin typeface="Times New Roman" pitchFamily="18" charset="0"/>
                <a:cs typeface="Times New Roman" pitchFamily="18" charset="0"/>
              </a:rPr>
              <a:t>DEPARTMENT OF MATHEMATICS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863" y="790575"/>
            <a:ext cx="753427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1166813"/>
            <a:ext cx="80581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" y="781050"/>
            <a:ext cx="80295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742950"/>
            <a:ext cx="78486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" y="685800"/>
            <a:ext cx="76390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endParaRPr lang="en-IN" sz="3200" dirty="0" smtClean="0"/>
          </a:p>
          <a:p>
            <a:pPr>
              <a:buNone/>
            </a:pPr>
            <a:endParaRPr lang="en-IN" sz="3200" dirty="0"/>
          </a:p>
          <a:p>
            <a:pPr>
              <a:buNone/>
            </a:pPr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   Academic Year: </a:t>
            </a:r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2022                    </a:t>
            </a:r>
            <a:endParaRPr lang="en-IN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   Semester: </a:t>
            </a:r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ODD</a:t>
            </a:r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Subject Name: </a:t>
            </a:r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Analytical Geometry</a:t>
            </a:r>
            <a:endParaRPr lang="en-IN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    Class</a:t>
            </a:r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: II </a:t>
            </a:r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B.SC Maths</a:t>
            </a:r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Topic Name: </a:t>
            </a:r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r>
              <a:rPr lang="en-IN" sz="3200" b="1" smtClean="0">
                <a:latin typeface="Times New Roman" pitchFamily="18" charset="0"/>
                <a:cs typeface="Times New Roman" pitchFamily="18" charset="0"/>
              </a:rPr>
              <a:t>, Sphere</a:t>
            </a:r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Name of the Faculty: </a:t>
            </a:r>
            <a:r>
              <a:rPr lang="en-IN" sz="3200" b="1" dirty="0" err="1" smtClean="0">
                <a:latin typeface="Times New Roman" pitchFamily="18" charset="0"/>
                <a:cs typeface="Times New Roman" pitchFamily="18" charset="0"/>
              </a:rPr>
              <a:t>D.Femila</a:t>
            </a:r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200" b="1" dirty="0" err="1" smtClean="0">
                <a:latin typeface="Times New Roman" pitchFamily="18" charset="0"/>
                <a:cs typeface="Times New Roman" pitchFamily="18" charset="0"/>
              </a:rPr>
              <a:t>Jayaseeli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16022"/>
          <a:stretch>
            <a:fillRect/>
          </a:stretch>
        </p:blipFill>
        <p:spPr bwMode="auto">
          <a:xfrm>
            <a:off x="685800" y="609600"/>
            <a:ext cx="7715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10526"/>
          <a:stretch>
            <a:fillRect/>
          </a:stretch>
        </p:blipFill>
        <p:spPr bwMode="auto">
          <a:xfrm>
            <a:off x="762000" y="3581400"/>
            <a:ext cx="77343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1176338"/>
            <a:ext cx="80962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338"/>
          <a:stretch>
            <a:fillRect/>
          </a:stretch>
        </p:blipFill>
        <p:spPr bwMode="auto">
          <a:xfrm>
            <a:off x="762000" y="1257300"/>
            <a:ext cx="77247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126"/>
          <a:stretch>
            <a:fillRect/>
          </a:stretch>
        </p:blipFill>
        <p:spPr bwMode="auto">
          <a:xfrm>
            <a:off x="838200" y="457200"/>
            <a:ext cx="5919788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728788"/>
            <a:ext cx="39624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949" t="6799"/>
          <a:stretch>
            <a:fillRect/>
          </a:stretch>
        </p:blipFill>
        <p:spPr bwMode="auto">
          <a:xfrm>
            <a:off x="609600" y="609600"/>
            <a:ext cx="76676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0"/>
            <a:ext cx="75819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413" y="990600"/>
            <a:ext cx="71151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22</Words>
  <Application>Microsoft Office PowerPoint</Application>
  <PresentationFormat>On-screen Show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NAZARETH COLLEGE OF ARTS AND SCIENCE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NCAS Maths</dc:creator>
  <cp:lastModifiedBy>NCAS Maths</cp:lastModifiedBy>
  <cp:revision>2</cp:revision>
  <dcterms:created xsi:type="dcterms:W3CDTF">2024-03-21T03:57:17Z</dcterms:created>
  <dcterms:modified xsi:type="dcterms:W3CDTF">2024-03-21T04:15:49Z</dcterms:modified>
</cp:coreProperties>
</file>