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83" r:id="rId4"/>
    <p:sldId id="284" r:id="rId5"/>
    <p:sldId id="289" r:id="rId6"/>
    <p:sldId id="290" r:id="rId7"/>
    <p:sldId id="291" r:id="rId8"/>
    <p:sldId id="292" r:id="rId9"/>
    <p:sldId id="293" r:id="rId10"/>
    <p:sldId id="294" r:id="rId11"/>
    <p:sldId id="29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NAZARETH COLLEGE OF ARTS AND SCIENCE</a:t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85728"/>
            <a:ext cx="9001156" cy="6000792"/>
          </a:xfrm>
        </p:spPr>
        <p:txBody>
          <a:bodyPr/>
          <a:lstStyle/>
          <a:p>
            <a:pPr>
              <a:buNone/>
            </a:pPr>
            <a:r>
              <a:rPr lang="en-IN" dirty="0"/>
              <a:t>The data given in the problem can be represented by a </a:t>
            </a:r>
            <a:r>
              <a:rPr lang="en-IN" dirty="0" smtClean="0"/>
              <a:t>table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2910" y="1785926"/>
          <a:ext cx="8072496" cy="4175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124"/>
                <a:gridCol w="2018124"/>
                <a:gridCol w="2018124"/>
                <a:gridCol w="2018124"/>
              </a:tblGrid>
              <a:tr h="563999"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Machines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Time Required (in hour)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Maximum Time available in hrs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551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Types I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Type II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399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380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399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300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399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404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399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Requirement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endParaRPr lang="en-IN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en-IN" dirty="0"/>
              <a:t>Decision Variables:</a:t>
            </a:r>
            <a:r>
              <a:rPr lang="en-IN" dirty="0" smtClean="0"/>
              <a:t>   </a:t>
            </a:r>
          </a:p>
          <a:p>
            <a:pPr>
              <a:buNone/>
            </a:pPr>
            <a:r>
              <a:rPr lang="en-IN" dirty="0" smtClean="0"/>
              <a:t>   Let </a:t>
            </a:r>
            <a:r>
              <a:rPr lang="en-IN" dirty="0"/>
              <a:t>x denote the number of toys of type I to be produced.</a:t>
            </a:r>
            <a:endParaRPr lang="en-US" dirty="0"/>
          </a:p>
          <a:p>
            <a:pPr>
              <a:buNone/>
            </a:pPr>
            <a:r>
              <a:rPr lang="en-IN" dirty="0" smtClean="0"/>
              <a:t>   Let </a:t>
            </a:r>
            <a:r>
              <a:rPr lang="en-IN" dirty="0"/>
              <a:t>y denote the number of toys of type II to be produced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IN" dirty="0"/>
              <a:t>	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  Academic Year: 2021 – 2022                     Semester: Odd</a:t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Subject Name: RMT</a:t>
            </a:r>
          </a:p>
          <a:p>
            <a:pPr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  Class: III BCA B &amp; S II</a:t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Topic Name: Formulation for LPP</a:t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Name of the Faculty: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D.Femilajayaseeli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sz="3500" b="1" dirty="0">
                <a:latin typeface="Times New Roman" pitchFamily="18" charset="0"/>
                <a:cs typeface="Times New Roman" pitchFamily="18" charset="0"/>
              </a:rPr>
              <a:t>Linear Programming Problem (LPP)</a:t>
            </a:r>
            <a:endParaRPr lang="en-US" sz="35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3500" dirty="0">
                <a:latin typeface="Times New Roman" pitchFamily="18" charset="0"/>
                <a:cs typeface="Times New Roman" pitchFamily="18" charset="0"/>
              </a:rPr>
              <a:t>LPP is a mathematical modelling technique useful for allocation of limited resources such as material, machines etc.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3500" dirty="0">
                <a:latin typeface="Times New Roman" pitchFamily="18" charset="0"/>
                <a:cs typeface="Times New Roman" pitchFamily="18" charset="0"/>
              </a:rPr>
              <a:t>A typical LPP consists of a linear objective functions which is to be maximized or minimized subject to a finite number of linear constraints.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3500" dirty="0">
                <a:latin typeface="Times New Roman" pitchFamily="18" charset="0"/>
                <a:cs typeface="Times New Roman" pitchFamily="18" charset="0"/>
              </a:rPr>
              <a:t>The LPP technique can be said to have a linear objective function that is to be optimized (either maximized or minimized) subject to linear or inequality constraints and sign restrictions on the variables.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b="1" dirty="0">
                <a:latin typeface="Times New Roman" pitchFamily="18" charset="0"/>
                <a:cs typeface="Times New Roman" pitchFamily="18" charset="0"/>
              </a:rPr>
              <a:t>Definition of LPP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   “Linear programming is a planning technique that permits some objective function to b maximized within the framework of given situational restrictions” by William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M.Fox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IN" b="1" dirty="0">
                <a:latin typeface="Times New Roman" pitchFamily="18" charset="0"/>
                <a:cs typeface="Times New Roman" pitchFamily="18" charset="0"/>
              </a:rPr>
              <a:t>Mathematical Formulation of LPP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Step 1: Identify the decision variables and assign symbols x and y to them.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Step 2: Identify the set of constraints and express it as a linear equations /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inequations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in terms of the decision variables. These constraints are the given conditions.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Step 3: Identify the objective and express it as a linear function of decision variables. It might take the form of maximizing profit or production or minimizing cost.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Step 4: Add the non – negativity restrictions on the decision variables, as in the physical problems, negative values of decision variables have no valid interpretation.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dirty="0"/>
              <a:t>Problems</a:t>
            </a:r>
            <a:endParaRPr lang="en-US" dirty="0"/>
          </a:p>
          <a:p>
            <a:pPr lvl="0">
              <a:buNone/>
            </a:pPr>
            <a:r>
              <a:rPr lang="en-IN" dirty="0" smtClean="0"/>
              <a:t>1. A </a:t>
            </a:r>
            <a:r>
              <a:rPr lang="en-IN" dirty="0"/>
              <a:t>diet is to contain at least 400 units of carbohydrates, 500 units of fat and 300 units of protein. Two foods A and B are available. Food A costs 2 dollars per unit and food B costs 4 dollars per unit. A unit of food A contains 10 units of carbohydrates, 20 units of fat and 15 units of protein. A unit of food B contains 25 units of carbohydrates, 10 units of fat and 20 units of proteins. Formulate the problem as an LPP so as to find the minimum cost for a diet that consists of a mixture of these two foods and also meets the minimum requirements.</a:t>
            </a:r>
            <a:endParaRPr lang="en-US" dirty="0"/>
          </a:p>
          <a:p>
            <a:pPr>
              <a:buNone/>
            </a:pPr>
            <a:r>
              <a:rPr lang="en-IN" dirty="0"/>
              <a:t>Solution</a:t>
            </a:r>
            <a:endParaRPr lang="en-US" dirty="0"/>
          </a:p>
          <a:p>
            <a:pPr>
              <a:buNone/>
            </a:pPr>
            <a:r>
              <a:rPr lang="en-IN" dirty="0"/>
              <a:t>The above information can be represented as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85750"/>
          <a:ext cx="8229600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60"/>
                <a:gridCol w="2286016"/>
                <a:gridCol w="1000132"/>
                <a:gridCol w="1500198"/>
                <a:gridCol w="1471594"/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Food type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Carbohydrates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Fat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Protein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Cost in dollars per unit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Requirement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400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500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300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214414" y="2828836"/>
            <a:ext cx="664373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600" dirty="0"/>
              <a:t>Decision Variables:</a:t>
            </a:r>
            <a:endParaRPr lang="en-IN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Let the diet contains x units of A and y units of B.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Objective function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      Min z = 2x + 4y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52"/>
            <a:ext cx="8686800" cy="64294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Set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of constraints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10x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+ 25y ≥ 400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20x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+ 10y ≥ 500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4x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+ 20y≥ 300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IN" sz="2800" dirty="0" smtClean="0"/>
              <a:t>Non </a:t>
            </a:r>
            <a:r>
              <a:rPr lang="en-IN" sz="2800" dirty="0"/>
              <a:t>– Negativity constraints</a:t>
            </a:r>
            <a:endParaRPr lang="en-US" sz="2800" dirty="0"/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x,y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≥ 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The LPP formulated for the given diet problem is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Minimize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z = 2x + 4y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Subject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to the constraints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10x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+ 25y ≥ 400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20x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+ 10y ≥ 500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4x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+ 20y≥ 300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x,y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≥ 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2. In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the production of 2 types of toys, a factory uses 3 machines A, B and C. the time required to produce the first type of toy is 6 hours, 8 hours and 12 hours in machines A, B and C respectively. The time required to make the second type of toy is 8 hours, 4 hours and 4 hours in machines A, B and C respectively. The maximum available time (in hours) for the machines A, B and C are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380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, 300 and 404 respectively. The profit on the first type of toy is 5 dollars while that on the second types of toy is 3 dollars. Find the number of toys of each type that should be produced to get maximum profit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Solution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9882</TotalTime>
  <Words>718</Words>
  <Application>Microsoft Office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NAZARETH COLLEGE OF ARTS AND SCIENCE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NAZARETH COLLEGE OF ARTS AND SCIENCE   D.FEMILAJAYASEELI ASSISTANT PROFESSOR DEPARTMENT OF MATHEMATICS</dc:title>
  <dc:creator>Femila</dc:creator>
  <cp:lastModifiedBy>NCAS Maths</cp:lastModifiedBy>
  <cp:revision>411</cp:revision>
  <dcterms:created xsi:type="dcterms:W3CDTF">2020-07-21T05:27:18Z</dcterms:created>
  <dcterms:modified xsi:type="dcterms:W3CDTF">2024-03-20T06:40:40Z</dcterms:modified>
</cp:coreProperties>
</file>