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.&#10;INDIRECT TAX&#10;• Concept&#10;• Objective&#10;• Features&#10;• Advantages &amp; Disadvantages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4478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.&#10;4. Disincentive Effect on Savings Indirect taxes discourage savings&#10;when the people have to spend more with a rise in th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7432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ndirect Tax&#10;Concept&#10;• Indirect taxes are those whose burden&#10;can be shifted to others so that those&#10;who pay these taxes t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2192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Objective of Indirect Taxes&#10;• Resource Mobilization&#10;• Reduction in Inequalities of Income&#10;• Social Welfare&#10;• Foreign exch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954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.Indirect Tax&#10;On Goods Sold On Service Provider&#10;By Dealer By Manufacturer By Service Provider&#10;Within State Within State Wi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3716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Special Features of Indirect Taxes&#10;1. Shilling of tan burden Nor example, Central excise duty which&#10;is paid by the manufac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.&#10;4. The tax-payer does not perceive a direct pinch while paying&#10;indirect taxes.&#10;5. Indirect taxes are easier to collect 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3716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Advantages&#10;1. Convenient Indirect taxes are more convenient to pay. These taxes,&#10;generally being on commodities, are wrapp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0668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.&#10;5. Social Value : Indirect taxes have a high social value. They can serve&#10;to improve social morale and public health by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1430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isadvantages&#10;1. Inequitability : Indirect taxes are unjust and inequitable as they are&#10;regressive in effect. Since they 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2006-08-16T00:00:00Z</dcterms:created>
  <dcterms:modified xsi:type="dcterms:W3CDTF">2021-11-20T06:29:05Z</dcterms:modified>
</cp:coreProperties>
</file>