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D8EA6-78B1-4E5E-8B48-7CB8A6655B4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38A02-0A03-4FB8-9DA3-74D4E517901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Inheritance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</a:t>
            </a:r>
            <a:r>
              <a:rPr lang="en-US" dirty="0"/>
              <a:t>is possible to inherit attributes and methods </a:t>
            </a:r>
            <a:r>
              <a:rPr lang="en-US" dirty="0" smtClean="0"/>
              <a:t>from</a:t>
            </a:r>
          </a:p>
          <a:p>
            <a:r>
              <a:rPr lang="en-US" dirty="0" smtClean="0"/>
              <a:t>Two </a:t>
            </a:r>
            <a:r>
              <a:rPr lang="en-US" dirty="0"/>
              <a:t>categories:</a:t>
            </a:r>
            <a:r>
              <a:rPr lang="en-US" dirty="0" smtClean="0"/>
              <a:t> </a:t>
            </a:r>
            <a:r>
              <a:rPr lang="en-US" dirty="0"/>
              <a:t>one class to another</a:t>
            </a:r>
            <a:r>
              <a:rPr lang="en-US" dirty="0" smtClean="0"/>
              <a:t>.</a:t>
            </a:r>
          </a:p>
          <a:p>
            <a:r>
              <a:rPr lang="en-US" b="1" dirty="0"/>
              <a:t>derived class</a:t>
            </a:r>
            <a:r>
              <a:rPr lang="en-US" dirty="0"/>
              <a:t> (child) - the class that inherits from another class</a:t>
            </a:r>
          </a:p>
          <a:p>
            <a:r>
              <a:rPr lang="en-US" b="1" dirty="0"/>
              <a:t>base class</a:t>
            </a:r>
            <a:r>
              <a:rPr lang="en-US" dirty="0"/>
              <a:t> (parent) - the class being inherited from</a:t>
            </a:r>
          </a:p>
          <a:p>
            <a:r>
              <a:rPr lang="en-US" dirty="0"/>
              <a:t>To inherit from a class, use the </a:t>
            </a:r>
            <a:r>
              <a:rPr lang="en-US" dirty="0" smtClean="0"/>
              <a:t>:</a:t>
            </a:r>
            <a:r>
              <a:rPr lang="en-US" dirty="0"/>
              <a:t> symbol.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304800"/>
            <a:ext cx="6934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Example</a:t>
            </a:r>
          </a:p>
          <a:p>
            <a:r>
              <a:rPr lang="en-US" dirty="0"/>
              <a:t>// Base class</a:t>
            </a:r>
            <a:br>
              <a:rPr lang="en-US" dirty="0"/>
            </a:br>
            <a:r>
              <a:rPr lang="en-US" dirty="0"/>
              <a:t>class Vehicle {</a:t>
            </a:r>
            <a:br>
              <a:rPr lang="en-US" dirty="0"/>
            </a:br>
            <a:r>
              <a:rPr lang="en-US" dirty="0"/>
              <a:t>  public:</a:t>
            </a:r>
            <a:br>
              <a:rPr lang="en-US" dirty="0"/>
            </a:br>
            <a:r>
              <a:rPr lang="en-US" dirty="0"/>
              <a:t>    string brand = "Ford";</a:t>
            </a:r>
            <a:br>
              <a:rPr lang="en-US" dirty="0"/>
            </a:br>
            <a:r>
              <a:rPr lang="en-US" dirty="0"/>
              <a:t>    void honk() {</a:t>
            </a:r>
            <a:br>
              <a:rPr lang="en-US" dirty="0"/>
            </a:br>
            <a:r>
              <a:rPr lang="en-US" dirty="0"/>
              <a:t>      </a:t>
            </a:r>
            <a:r>
              <a:rPr lang="en-US" dirty="0" err="1"/>
              <a:t>cout</a:t>
            </a:r>
            <a:r>
              <a:rPr lang="en-US" dirty="0"/>
              <a:t> &lt;&lt; "</a:t>
            </a:r>
            <a:r>
              <a:rPr lang="en-US" dirty="0" err="1"/>
              <a:t>Tuut</a:t>
            </a:r>
            <a:r>
              <a:rPr lang="en-US" dirty="0"/>
              <a:t>, </a:t>
            </a:r>
            <a:r>
              <a:rPr lang="en-US" dirty="0" err="1"/>
              <a:t>tuut</a:t>
            </a:r>
            <a:r>
              <a:rPr lang="en-US" dirty="0"/>
              <a:t>! \n" ;</a:t>
            </a:r>
            <a:br>
              <a:rPr lang="en-US" dirty="0"/>
            </a:br>
            <a:r>
              <a:rPr lang="en-US" dirty="0"/>
              <a:t>    }</a:t>
            </a:r>
            <a:br>
              <a:rPr lang="en-US" dirty="0"/>
            </a:br>
            <a:r>
              <a:rPr lang="en-US" dirty="0"/>
              <a:t>};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// Derived class</a:t>
            </a:r>
            <a:br>
              <a:rPr lang="en-US" dirty="0"/>
            </a:br>
            <a:r>
              <a:rPr lang="en-US" b="1" dirty="0"/>
              <a:t>class Car: public Vehicle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public:</a:t>
            </a:r>
            <a:br>
              <a:rPr lang="en-US" dirty="0"/>
            </a:br>
            <a:r>
              <a:rPr lang="en-US" dirty="0"/>
              <a:t>    string model = "Mustang";</a:t>
            </a:r>
            <a:br>
              <a:rPr lang="en-US" dirty="0"/>
            </a:br>
            <a:r>
              <a:rPr lang="en-US" dirty="0"/>
              <a:t>};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 main() {</a:t>
            </a:r>
            <a:br>
              <a:rPr lang="en-US" dirty="0"/>
            </a:br>
            <a:r>
              <a:rPr lang="en-US" dirty="0"/>
              <a:t>  Car </a:t>
            </a:r>
            <a:r>
              <a:rPr lang="en-US" dirty="0" err="1"/>
              <a:t>myCar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  </a:t>
            </a:r>
            <a:r>
              <a:rPr lang="en-US" dirty="0" err="1"/>
              <a:t>myCar.honk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myCar.brand</a:t>
            </a:r>
            <a:r>
              <a:rPr lang="en-US" dirty="0"/>
              <a:t> + " " + </a:t>
            </a:r>
            <a:r>
              <a:rPr lang="en-US" dirty="0" err="1"/>
              <a:t>myCar.model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  return 0;</a:t>
            </a:r>
            <a:br>
              <a:rPr lang="en-US" dirty="0"/>
            </a:br>
            <a:r>
              <a:rPr lang="en-US" dirty="0"/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Multilevel Inheritance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2895600" cy="4343399"/>
          </a:xfrm>
        </p:spPr>
        <p:txBody>
          <a:bodyPr>
            <a:normAutofit/>
          </a:bodyPr>
          <a:lstStyle/>
          <a:p>
            <a:r>
              <a:rPr lang="en-US" dirty="0"/>
              <a:t>A class can also be derived from one class, which is already derived from another class.</a:t>
            </a:r>
          </a:p>
        </p:txBody>
      </p:sp>
      <p:sp>
        <p:nvSpPr>
          <p:cNvPr id="4" name="Rectangle 3"/>
          <p:cNvSpPr/>
          <p:nvPr/>
        </p:nvSpPr>
        <p:spPr>
          <a:xfrm>
            <a:off x="4038600" y="948690"/>
            <a:ext cx="4572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Example</a:t>
            </a:r>
          </a:p>
          <a:p>
            <a:r>
              <a:rPr lang="en-US" dirty="0" smtClean="0"/>
              <a:t>class</a:t>
            </a:r>
            <a:r>
              <a:rPr lang="en-US" dirty="0"/>
              <a:t> </a:t>
            </a:r>
            <a:r>
              <a:rPr lang="en-US" dirty="0" err="1"/>
              <a:t>MyClass</a:t>
            </a:r>
            <a:r>
              <a:rPr lang="en-US" dirty="0"/>
              <a:t>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public: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 void </a:t>
            </a:r>
            <a:r>
              <a:rPr lang="en-US" dirty="0" err="1"/>
              <a:t>myFunction</a:t>
            </a:r>
            <a:r>
              <a:rPr lang="en-US" dirty="0"/>
              <a:t>()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   </a:t>
            </a:r>
            <a:r>
              <a:rPr lang="en-US" dirty="0" err="1"/>
              <a:t>cout</a:t>
            </a:r>
            <a:r>
              <a:rPr lang="en-US" dirty="0"/>
              <a:t> &lt;&lt; "Some content in parent class." 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 }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};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// Derived class (child)</a:t>
            </a:r>
            <a:br>
              <a:rPr lang="en-US" dirty="0"/>
            </a:br>
            <a:r>
              <a:rPr lang="en-US" dirty="0"/>
              <a:t>class </a:t>
            </a:r>
            <a:r>
              <a:rPr lang="en-US" dirty="0" err="1"/>
              <a:t>MyChild</a:t>
            </a:r>
            <a:r>
              <a:rPr lang="en-US" dirty="0"/>
              <a:t>: public </a:t>
            </a:r>
            <a:r>
              <a:rPr lang="en-US" dirty="0" err="1"/>
              <a:t>MyClass</a:t>
            </a:r>
            <a:r>
              <a:rPr lang="en-US" dirty="0"/>
              <a:t>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};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// Derived class (grandchild)</a:t>
            </a:r>
            <a:br>
              <a:rPr lang="en-US" dirty="0"/>
            </a:br>
            <a:r>
              <a:rPr lang="en-US" dirty="0"/>
              <a:t>class </a:t>
            </a:r>
            <a:r>
              <a:rPr lang="en-US" dirty="0" err="1"/>
              <a:t>MyGrandChild</a:t>
            </a:r>
            <a:r>
              <a:rPr lang="en-US" dirty="0"/>
              <a:t>: public </a:t>
            </a:r>
            <a:r>
              <a:rPr lang="en-US" dirty="0" err="1"/>
              <a:t>MyChild</a:t>
            </a:r>
            <a:r>
              <a:rPr lang="en-US" dirty="0"/>
              <a:t>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};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int</a:t>
            </a:r>
            <a:r>
              <a:rPr lang="en-US" dirty="0"/>
              <a:t> main()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</a:t>
            </a:r>
            <a:r>
              <a:rPr lang="en-US" dirty="0" err="1"/>
              <a:t>MyGrandChild</a:t>
            </a:r>
            <a:r>
              <a:rPr lang="en-US" dirty="0"/>
              <a:t> </a:t>
            </a:r>
            <a:r>
              <a:rPr lang="en-US" dirty="0" err="1"/>
              <a:t>myObj</a:t>
            </a:r>
            <a:r>
              <a:rPr lang="en-US" dirty="0"/>
              <a:t>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</a:t>
            </a:r>
            <a:r>
              <a:rPr lang="en-US" dirty="0" err="1"/>
              <a:t>myObj.myFunction</a:t>
            </a:r>
            <a:r>
              <a:rPr lang="en-US" dirty="0"/>
              <a:t>();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return 0;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Multiple Inheritance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pPr>
              <a:buNone/>
            </a:pPr>
            <a:r>
              <a:rPr lang="en-US" dirty="0"/>
              <a:t>A class can also be derived from more than one base class, using a </a:t>
            </a:r>
            <a:r>
              <a:rPr lang="en-US" b="1" dirty="0"/>
              <a:t>comma-separated list: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38600" y="609600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// Another base class</a:t>
            </a:r>
            <a:br>
              <a:rPr lang="en-US" dirty="0" smtClean="0"/>
            </a:br>
            <a:r>
              <a:rPr lang="en-US" dirty="0" smtClean="0"/>
              <a:t>class </a:t>
            </a:r>
            <a:r>
              <a:rPr lang="en-US" dirty="0" err="1" smtClean="0"/>
              <a:t>MyOtherClass</a:t>
            </a:r>
            <a:r>
              <a:rPr lang="en-US" dirty="0" smtClean="0"/>
              <a:t> {</a:t>
            </a:r>
            <a:br>
              <a:rPr lang="en-US" dirty="0" smtClean="0"/>
            </a:br>
            <a:r>
              <a:rPr lang="en-US" dirty="0" smtClean="0"/>
              <a:t>  public:</a:t>
            </a:r>
            <a:br>
              <a:rPr lang="en-US" dirty="0" smtClean="0"/>
            </a:br>
            <a:r>
              <a:rPr lang="en-US" dirty="0" smtClean="0"/>
              <a:t>    void </a:t>
            </a:r>
            <a:r>
              <a:rPr lang="en-US" dirty="0" err="1" smtClean="0"/>
              <a:t>myOtherFunction</a:t>
            </a:r>
            <a:r>
              <a:rPr lang="en-US" dirty="0" smtClean="0"/>
              <a:t>() {</a:t>
            </a:r>
            <a:br>
              <a:rPr lang="en-US" dirty="0" smtClean="0"/>
            </a:br>
            <a:r>
              <a:rPr lang="en-US" dirty="0" smtClean="0"/>
              <a:t>      </a:t>
            </a:r>
            <a:r>
              <a:rPr lang="en-US" dirty="0" err="1" smtClean="0"/>
              <a:t>cout</a:t>
            </a:r>
            <a:r>
              <a:rPr lang="en-US" dirty="0" smtClean="0"/>
              <a:t> &lt;&lt; "Some content in another class." ;</a:t>
            </a:r>
            <a:br>
              <a:rPr lang="en-US" dirty="0" smtClean="0"/>
            </a:br>
            <a:r>
              <a:rPr lang="en-US" dirty="0" smtClean="0"/>
              <a:t>    }</a:t>
            </a:r>
            <a:br>
              <a:rPr lang="en-US" dirty="0" smtClean="0"/>
            </a:br>
            <a:r>
              <a:rPr lang="en-US" dirty="0" smtClean="0"/>
              <a:t>};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// Derived class</a:t>
            </a:r>
            <a:br>
              <a:rPr lang="en-US" dirty="0" smtClean="0"/>
            </a:br>
            <a:r>
              <a:rPr lang="en-US" b="1" dirty="0" smtClean="0"/>
              <a:t>class </a:t>
            </a:r>
            <a:r>
              <a:rPr lang="en-US" b="1" dirty="0" err="1" smtClean="0"/>
              <a:t>MyChildClass</a:t>
            </a:r>
            <a:r>
              <a:rPr lang="en-US" b="1" dirty="0" smtClean="0"/>
              <a:t>: public </a:t>
            </a:r>
            <a:r>
              <a:rPr lang="en-US" b="1" dirty="0" err="1" smtClean="0"/>
              <a:t>MyClass</a:t>
            </a:r>
            <a:r>
              <a:rPr lang="en-US" b="1" dirty="0" smtClean="0"/>
              <a:t>, public </a:t>
            </a:r>
            <a:r>
              <a:rPr lang="en-US" b="1" dirty="0" err="1" smtClean="0"/>
              <a:t>MyOtherClass</a:t>
            </a:r>
            <a:r>
              <a:rPr lang="en-US" dirty="0" smtClean="0"/>
              <a:t> {</a:t>
            </a:r>
            <a:br>
              <a:rPr lang="en-US" dirty="0" smtClean="0"/>
            </a:br>
            <a:r>
              <a:rPr lang="en-US" dirty="0" smtClean="0"/>
              <a:t>};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int</a:t>
            </a:r>
            <a:r>
              <a:rPr lang="en-US" dirty="0" smtClean="0"/>
              <a:t> main() {</a:t>
            </a:r>
            <a:br>
              <a:rPr lang="en-US" dirty="0" smtClean="0"/>
            </a:br>
            <a:r>
              <a:rPr lang="en-US" dirty="0" smtClean="0"/>
              <a:t>  </a:t>
            </a:r>
            <a:r>
              <a:rPr lang="en-US" dirty="0" err="1" smtClean="0"/>
              <a:t>MyChildClass</a:t>
            </a:r>
            <a:r>
              <a:rPr lang="en-US" dirty="0" smtClean="0"/>
              <a:t> </a:t>
            </a:r>
            <a:r>
              <a:rPr lang="en-US" dirty="0" err="1" smtClean="0"/>
              <a:t>myObj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  </a:t>
            </a:r>
            <a:r>
              <a:rPr lang="en-US" dirty="0" err="1" smtClean="0"/>
              <a:t>myObj.myFunction</a:t>
            </a:r>
            <a:r>
              <a:rPr lang="en-US" dirty="0" smtClean="0"/>
              <a:t>();</a:t>
            </a:r>
            <a:br>
              <a:rPr lang="en-US" dirty="0" smtClean="0"/>
            </a:br>
            <a:r>
              <a:rPr lang="en-US" dirty="0" smtClean="0"/>
              <a:t>  </a:t>
            </a:r>
            <a:r>
              <a:rPr lang="en-US" dirty="0" err="1" smtClean="0"/>
              <a:t>myObj.myOtherFunction</a:t>
            </a:r>
            <a:r>
              <a:rPr lang="en-US" dirty="0" smtClean="0"/>
              <a:t>();</a:t>
            </a:r>
            <a:br>
              <a:rPr lang="en-US" dirty="0" smtClean="0"/>
            </a:br>
            <a:r>
              <a:rPr lang="en-US" dirty="0" smtClean="0"/>
              <a:t>  return 0;</a:t>
            </a:r>
            <a:br>
              <a:rPr lang="en-US" dirty="0" smtClean="0"/>
            </a:b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1066800"/>
            <a:ext cx="3048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Example</a:t>
            </a:r>
          </a:p>
          <a:p>
            <a:r>
              <a:rPr lang="en-US" dirty="0"/>
              <a:t>// Base class</a:t>
            </a:r>
            <a:br>
              <a:rPr lang="en-US" dirty="0"/>
            </a:br>
            <a:r>
              <a:rPr lang="en-US" dirty="0"/>
              <a:t>class </a:t>
            </a:r>
            <a:r>
              <a:rPr lang="en-US" dirty="0" err="1"/>
              <a:t>MyClass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/>
              <a:t>  public:</a:t>
            </a:r>
            <a:br>
              <a:rPr lang="en-US" dirty="0"/>
            </a:br>
            <a:r>
              <a:rPr lang="en-US" dirty="0"/>
              <a:t>    void </a:t>
            </a:r>
            <a:r>
              <a:rPr lang="en-US" dirty="0" err="1"/>
              <a:t>myFunction</a:t>
            </a:r>
            <a:r>
              <a:rPr lang="en-US" dirty="0"/>
              <a:t>() {</a:t>
            </a:r>
            <a:br>
              <a:rPr lang="en-US" dirty="0"/>
            </a:br>
            <a:r>
              <a:rPr lang="en-US" dirty="0"/>
              <a:t>      </a:t>
            </a:r>
            <a:r>
              <a:rPr lang="en-US" dirty="0" err="1"/>
              <a:t>cout</a:t>
            </a:r>
            <a:r>
              <a:rPr lang="en-US" dirty="0"/>
              <a:t> &lt;&lt; "Some content in parent class." ;</a:t>
            </a:r>
            <a:br>
              <a:rPr lang="en-US" dirty="0"/>
            </a:br>
            <a:r>
              <a:rPr lang="en-US" dirty="0"/>
              <a:t>    }</a:t>
            </a:r>
            <a:br>
              <a:rPr lang="en-US" dirty="0"/>
            </a:br>
            <a:r>
              <a:rPr lang="en-US" dirty="0"/>
              <a:t>};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Polymorphism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3276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“Many forms“</a:t>
            </a:r>
          </a:p>
          <a:p>
            <a:r>
              <a:rPr lang="en-US" dirty="0" smtClean="0"/>
              <a:t>Many </a:t>
            </a:r>
            <a:r>
              <a:rPr lang="en-US" dirty="0"/>
              <a:t>classes that are related to each other by inheritance</a:t>
            </a:r>
            <a:endParaRPr lang="en-US" dirty="0" smtClean="0"/>
          </a:p>
          <a:p>
            <a:r>
              <a:rPr lang="en-US" dirty="0"/>
              <a:t>This allows us to perform a single action in different ways.</a:t>
            </a:r>
          </a:p>
        </p:txBody>
      </p:sp>
      <p:sp>
        <p:nvSpPr>
          <p:cNvPr id="4" name="Rectangle 3"/>
          <p:cNvSpPr/>
          <p:nvPr/>
        </p:nvSpPr>
        <p:spPr>
          <a:xfrm>
            <a:off x="4267200" y="685800"/>
            <a:ext cx="4572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// Base class</a:t>
            </a:r>
            <a:br>
              <a:rPr lang="en-US" dirty="0"/>
            </a:br>
            <a:r>
              <a:rPr lang="en-US" dirty="0"/>
              <a:t>class Animal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public: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 void </a:t>
            </a:r>
            <a:r>
              <a:rPr lang="en-US" dirty="0" err="1"/>
              <a:t>animalSound</a:t>
            </a:r>
            <a:r>
              <a:rPr lang="en-US" dirty="0"/>
              <a:t>()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   </a:t>
            </a:r>
            <a:r>
              <a:rPr lang="en-US" dirty="0" err="1"/>
              <a:t>cout</a:t>
            </a:r>
            <a:r>
              <a:rPr lang="en-US" dirty="0"/>
              <a:t> &lt;&lt; "The animal makes a sound \n";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 }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};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// Derived class</a:t>
            </a:r>
            <a:br>
              <a:rPr lang="en-US" dirty="0"/>
            </a:br>
            <a:r>
              <a:rPr lang="en-US" dirty="0"/>
              <a:t>class Pig : public Animal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public: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 void </a:t>
            </a:r>
            <a:r>
              <a:rPr lang="en-US" dirty="0" err="1"/>
              <a:t>animalSound</a:t>
            </a:r>
            <a:r>
              <a:rPr lang="en-US" dirty="0"/>
              <a:t>()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   </a:t>
            </a:r>
            <a:r>
              <a:rPr lang="en-US" dirty="0" err="1"/>
              <a:t>cout</a:t>
            </a:r>
            <a:r>
              <a:rPr lang="en-US" dirty="0"/>
              <a:t> &lt;&lt; "The pig says: wee </a:t>
            </a:r>
            <a:r>
              <a:rPr lang="en-US" dirty="0" err="1"/>
              <a:t>wee</a:t>
            </a:r>
            <a:r>
              <a:rPr lang="en-US" dirty="0"/>
              <a:t> \n";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 }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};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// Derived class</a:t>
            </a:r>
            <a:br>
              <a:rPr lang="en-US" dirty="0"/>
            </a:br>
            <a:r>
              <a:rPr lang="en-US" dirty="0"/>
              <a:t>class Dog : public Animal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public: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 void </a:t>
            </a:r>
            <a:r>
              <a:rPr lang="en-US" dirty="0" err="1"/>
              <a:t>animalSound</a:t>
            </a:r>
            <a:r>
              <a:rPr lang="en-US" dirty="0"/>
              <a:t>() 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   </a:t>
            </a:r>
            <a:r>
              <a:rPr lang="en-US" dirty="0" err="1"/>
              <a:t>cout</a:t>
            </a:r>
            <a:r>
              <a:rPr lang="en-US" dirty="0"/>
              <a:t> &lt;&lt; "The dog says: bow wow \n";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  </a:t>
            </a:r>
            <a:r>
              <a:rPr lang="en-US" dirty="0" smtClean="0"/>
              <a:t>}</a:t>
            </a:r>
            <a:r>
              <a:rPr lang="en-US" dirty="0"/>
              <a:t> </a:t>
            </a:r>
            <a:r>
              <a:rPr lang="en-US" dirty="0" smtClean="0"/>
              <a:t> };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97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Inheritance </vt:lpstr>
      <vt:lpstr>Slide 2</vt:lpstr>
      <vt:lpstr>Slide 3</vt:lpstr>
      <vt:lpstr>Multilevel Inheritance </vt:lpstr>
      <vt:lpstr>Multiple Inheritance </vt:lpstr>
      <vt:lpstr>Slide 6</vt:lpstr>
      <vt:lpstr>Polymorphism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Inheritance </dc:title>
  <dc:creator>Gayatri</dc:creator>
  <cp:lastModifiedBy>Gayatri</cp:lastModifiedBy>
  <cp:revision>1</cp:revision>
  <dcterms:created xsi:type="dcterms:W3CDTF">2024-01-24T06:22:47Z</dcterms:created>
  <dcterms:modified xsi:type="dcterms:W3CDTF">2024-01-24T06:33:38Z</dcterms:modified>
</cp:coreProperties>
</file>