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2A9FC-9068-CAF4-D0E3-4B2A765299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D2B602-E8D5-EA95-ABF4-D04D508352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77E50-E769-800D-E683-57CD3729A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1671-1624-46A1-AAA2-34650CC0BE17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FF7C4A-08D2-35E1-BA4F-32347606A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10589D-2759-DAB3-8D9B-F37270738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93FAE-9BAA-4BA4-9866-9A9AA024A4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91754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C512A-23B4-98AA-F623-1D54160E0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E46056-9D11-8D9C-D2E5-BCE026BBC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5E6874-40A3-0A8B-F1E9-67EB2DCB5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1671-1624-46A1-AAA2-34650CC0BE17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DC537-D88E-6ACC-51F6-135FAB8AC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8BC3D-28B7-79A7-9801-F64C69B86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93FAE-9BAA-4BA4-9866-9A9AA024A4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94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69FC97-D858-A293-6AC5-9905C5B212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99EC0E-4A9C-28A1-21B9-1D5A4F6C0D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9FE7D-8781-489A-29E0-D3288EA60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1671-1624-46A1-AAA2-34650CC0BE17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09A83-5E3C-6C09-C1AA-427802B9F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F26ED-D97E-E1B7-6FF2-ADB5D4569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93FAE-9BAA-4BA4-9866-9A9AA024A4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4188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8CB15-E571-77BD-292A-D10EBEA02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5A44A-C6D5-028B-19C7-46662F604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02FFDD-8D06-885E-232F-C28A61EE2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1671-1624-46A1-AAA2-34650CC0BE17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AB58F-CE53-C24D-34EF-EB82E752E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1F215D-4D96-48CB-89FA-ECF5B202D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93FAE-9BAA-4BA4-9866-9A9AA024A4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5899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C72AE-9A92-3742-932D-1BA0B46AD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FFEA28-434D-CCA6-B379-EE9436E0CC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B67D1-8850-3273-0048-24D83001B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1671-1624-46A1-AAA2-34650CC0BE17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232528-3FE1-5C22-7FAD-A8969E417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FEFA37-B17F-7264-4957-1CCA3B03D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93FAE-9BAA-4BA4-9866-9A9AA024A4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2177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D6F76-0B7D-CAA9-A311-75B585C3A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E46BD-3147-D09A-689F-09D03FA76E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AFA53-0F8D-2F02-EE61-10BD239707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182AC0-0956-2F03-1546-643955084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1671-1624-46A1-AAA2-34650CC0BE17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A9BABC-765F-B797-92F9-CD2F672CB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77836B-6EDC-9044-9DE6-13BDA971F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93FAE-9BAA-4BA4-9866-9A9AA024A4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8880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A839A-66ED-E301-88B4-3BEC88C58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65223-C261-599E-011B-AF460A6712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A6548D-408D-4515-7053-376C50B32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67BAC0-97A4-F0D9-8AA6-9C35CDC41A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F1F3B2-405A-6D47-1AE0-6AA4A16F76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B8B21D-1C23-174A-B489-77334A817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1671-1624-46A1-AAA2-34650CC0BE17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DC6E40-921C-D202-14C5-1C2A84A9F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E758B7-345B-C78F-0A68-BE388ED8D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93FAE-9BAA-4BA4-9866-9A9AA024A4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6981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47DEE-2281-2251-F031-701203C63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1D1C83-1A3C-7BE0-4D71-5E4AEE097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1671-1624-46A1-AAA2-34650CC0BE17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19FD88-D04D-4824-3EF2-AF3F9E2C8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468C3B-4646-1DEA-8C71-B768D294F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93FAE-9BAA-4BA4-9866-9A9AA024A4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4859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23A4FB-ED7A-BCCB-CB7E-159E371BD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1671-1624-46A1-AAA2-34650CC0BE17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F5F1F6-F5E7-DA30-E81F-4D66CE8F3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BD1424-A387-C6CF-D017-C880FF7E4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93FAE-9BAA-4BA4-9866-9A9AA024A4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8444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7D0C0-BEE7-EE22-811D-EE3FC5D33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03C0-8AC1-4817-D975-C076CD1E40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E92651-0782-4B92-11C7-7C8D7D961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2AA259-7CCB-CED7-67EB-0877A90F8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1671-1624-46A1-AAA2-34650CC0BE17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2060BE-FDF3-293C-DEA3-52F630B4A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D01D05-FA85-7A90-5310-45C8A52A8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93FAE-9BAA-4BA4-9866-9A9AA024A4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935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A5C29-E26A-1133-22EE-6BE7D5F61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FC7E35-8407-EBA3-19D2-23654598AD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C21A47-AB25-2CA9-EAFC-589EEBE9FC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91E29E-E47A-D8C1-CFEC-F05DDF36C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1671-1624-46A1-AAA2-34650CC0BE17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9A1939-14CC-0F1E-3CCB-1925DCAE9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8896F2-EE63-8543-DC64-4E99EB5C4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93FAE-9BAA-4BA4-9866-9A9AA024A4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8583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3E5A73-39E2-87DB-5892-8DCD1BA3E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E72B16-DFD3-45FB-69B1-00C972531A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F1FA3C-147D-D0EA-E158-1C89DDE364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61671-1624-46A1-AAA2-34650CC0BE17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BAE8D-9E33-3E49-0B7C-987DCAB6E4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743A6-02D4-130F-749F-27BEE5E80E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93FAE-9BAA-4BA4-9866-9A9AA024A4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541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9B346-A997-0E81-0BE9-3806DCDF10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OPEN SOURCE TECHNOLOGIES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61CE88-2F9B-F405-ADD5-21B11B6D5E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0625" y="4262941"/>
            <a:ext cx="9144000" cy="1655762"/>
          </a:xfrm>
        </p:spPr>
        <p:txBody>
          <a:bodyPr/>
          <a:lstStyle/>
          <a:p>
            <a:r>
              <a:rPr lang="en-US" dirty="0" err="1"/>
              <a:t>Mrs</a:t>
            </a:r>
            <a:r>
              <a:rPr lang="en-US" dirty="0"/>
              <a:t> S.GNANASELVI</a:t>
            </a:r>
          </a:p>
          <a:p>
            <a:r>
              <a:rPr lang="en-US" dirty="0"/>
              <a:t>Assistant professor,</a:t>
            </a:r>
          </a:p>
          <a:p>
            <a:r>
              <a:rPr lang="en-US" dirty="0"/>
              <a:t>Department of Computer Applications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73746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27BD38-3BC2-25B6-A524-E709ABA69727}"/>
              </a:ext>
            </a:extLst>
          </p:cNvPr>
          <p:cNvSpPr txBox="1"/>
          <p:nvPr/>
        </p:nvSpPr>
        <p:spPr>
          <a:xfrm>
            <a:off x="1810693" y="1466661"/>
            <a:ext cx="72427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Definition:</a:t>
            </a:r>
          </a:p>
          <a:p>
            <a:endParaRPr lang="en-US" dirty="0"/>
          </a:p>
          <a:p>
            <a:r>
              <a:rPr lang="en-US" dirty="0"/>
              <a:t>Open Source is a term that originally referred to open source software(OSS).</a:t>
            </a:r>
          </a:p>
          <a:p>
            <a:endParaRPr lang="en-US" dirty="0"/>
          </a:p>
          <a:p>
            <a:r>
              <a:rPr lang="en-US" dirty="0"/>
              <a:t>Open source software is code that is designed to be publicly accessible- anyone can see , modify, and distribute the code as they see fit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95836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4841470-64A2-E4A9-8F16-26324670832D}"/>
              </a:ext>
            </a:extLst>
          </p:cNvPr>
          <p:cNvSpPr txBox="1"/>
          <p:nvPr/>
        </p:nvSpPr>
        <p:spPr>
          <a:xfrm>
            <a:off x="1783534" y="1511929"/>
            <a:ext cx="803947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Open Source Principles:</a:t>
            </a:r>
          </a:p>
          <a:p>
            <a:endParaRPr lang="en-US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/>
              <a:t>License are free to use open source software for any purpose what so ever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/>
              <a:t>Licenses are free to make copies of Open Source Software and to distribute them without payment of royalties to a licensor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/>
              <a:t>Licenses are free to create Derivative works of Open Source Software and to distribute them without payment of royalties to licensor.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/>
              <a:t>Licenses are free to access and use the source code of open source software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/>
              <a:t>Licenses are free to combine </a:t>
            </a:r>
            <a:r>
              <a:rPr lang="en-US" dirty="0" err="1"/>
              <a:t>Opne</a:t>
            </a:r>
            <a:r>
              <a:rPr lang="en-US" dirty="0"/>
              <a:t> Source and other software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66608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C0C41D-C89C-1C47-3C1A-65F849431022}"/>
              </a:ext>
            </a:extLst>
          </p:cNvPr>
          <p:cNvSpPr txBox="1"/>
          <p:nvPr/>
        </p:nvSpPr>
        <p:spPr>
          <a:xfrm>
            <a:off x="1520982" y="1013988"/>
            <a:ext cx="9922598" cy="3892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OPEN STANDARDS REQUIREMENTS FOR SOFTWARE</a:t>
            </a:r>
          </a:p>
          <a:p>
            <a:endParaRPr lang="en-US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/>
              <a:t>The criteria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/>
              <a:t>No Intentional Secrets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/>
              <a:t>Availability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/>
              <a:t>Patents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/>
              <a:t>No Agreements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/>
              <a:t>No OSR Incomplete Dependencies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19974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E80E1DB-2AD1-4CA6-ADB6-9EED06A1D390}"/>
              </a:ext>
            </a:extLst>
          </p:cNvPr>
          <p:cNvSpPr txBox="1"/>
          <p:nvPr/>
        </p:nvSpPr>
        <p:spPr>
          <a:xfrm>
            <a:off x="1846907" y="841972"/>
            <a:ext cx="836540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FREE SOFTWARE</a:t>
            </a:r>
          </a:p>
          <a:p>
            <a:endParaRPr lang="en-US" dirty="0"/>
          </a:p>
          <a:p>
            <a:r>
              <a:rPr lang="en-US" dirty="0"/>
              <a:t>Free and Open Source Software(FOSS) is a term used to refer to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Groups of software consisting of both free software and open source software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Where anyone is freely licensed to use, copy, study and change the software in any way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And the source code is openly shared so that people are encouraged to voluntarily improve the designing the software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r>
              <a:rPr lang="en-US" b="1" dirty="0"/>
              <a:t>FREE SOFTWARE DEFINITION</a:t>
            </a:r>
          </a:p>
          <a:p>
            <a:endParaRPr lang="en-US" dirty="0"/>
          </a:p>
          <a:p>
            <a:r>
              <a:rPr lang="en-US" dirty="0"/>
              <a:t>Free software means software that respects users freedom and community . It means that the users have the freedom to run, copy , distribute, study, change and improve the software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93311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E8B9881-419E-88CD-7F74-01E4E8C643F9}"/>
              </a:ext>
            </a:extLst>
          </p:cNvPr>
          <p:cNvSpPr txBox="1"/>
          <p:nvPr/>
        </p:nvSpPr>
        <p:spPr>
          <a:xfrm>
            <a:off x="2281473" y="995881"/>
            <a:ext cx="716129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FOUR FREEDOMS THAT DEFINE FREE SOFTWARE</a:t>
            </a:r>
          </a:p>
          <a:p>
            <a:endParaRPr lang="en-US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/>
              <a:t>The freedom to run the program for any purpose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/>
              <a:t>The freedom to study how the program works and adapt it to your works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/>
              <a:t>The freedom to redistribute copies so you can help your </a:t>
            </a:r>
            <a:r>
              <a:rPr lang="en-US" dirty="0" err="1"/>
              <a:t>neighbour</a:t>
            </a:r>
            <a:endParaRPr lang="en-US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/>
              <a:t>The freedom to improve the program and release your improvements to the public so that the whole community get benefits</a:t>
            </a:r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088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A1B75B6-D460-031F-6632-03C1788AD467}"/>
              </a:ext>
            </a:extLst>
          </p:cNvPr>
          <p:cNvSpPr txBox="1"/>
          <p:nvPr/>
        </p:nvSpPr>
        <p:spPr>
          <a:xfrm>
            <a:off x="2254313" y="1738265"/>
            <a:ext cx="6201624" cy="3511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FREE SOFTWARE LICENSE PROVIDER</a:t>
            </a:r>
          </a:p>
          <a:p>
            <a:endParaRPr lang="en-US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GNU General Public License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GNU Lesser General Public License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BSD Licenses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Mozilla License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MIT License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Apache License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The “as-is” Release Model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04262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42BAB8-7B85-FB84-DE24-23DFB92ECD45}"/>
              </a:ext>
            </a:extLst>
          </p:cNvPr>
          <p:cNvSpPr txBox="1"/>
          <p:nvPr/>
        </p:nvSpPr>
        <p:spPr>
          <a:xfrm>
            <a:off x="2100404" y="941560"/>
            <a:ext cx="8157172" cy="2680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WHY SOME COMPANIES USE OPEN SOURCE SOFTWARE?</a:t>
            </a:r>
          </a:p>
          <a:p>
            <a:endParaRPr lang="en-US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Cost savings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Stability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Access and broad rights to source code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dirty="0"/>
              <a:t>Access to skilled community of developers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dirty="0"/>
              <a:t>Ability to define and expedite new development</a:t>
            </a:r>
          </a:p>
        </p:txBody>
      </p:sp>
    </p:spTree>
    <p:extLst>
      <p:ext uri="{BB962C8B-B14F-4D97-AF65-F5344CB8AC3E}">
        <p14:creationId xmlns:p14="http://schemas.microsoft.com/office/powerpoint/2010/main" val="2502805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380</Words>
  <Application>Microsoft Office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OPEN SOURCE TECHNOLOGIES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SOURCE TECHNOLOGIES</dc:title>
  <dc:creator>user</dc:creator>
  <cp:lastModifiedBy>user</cp:lastModifiedBy>
  <cp:revision>4</cp:revision>
  <dcterms:created xsi:type="dcterms:W3CDTF">2024-01-23T04:30:19Z</dcterms:created>
  <dcterms:modified xsi:type="dcterms:W3CDTF">2024-01-23T04:59:40Z</dcterms:modified>
</cp:coreProperties>
</file>