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56" r:id="rId2"/>
    <p:sldId id="258" r:id="rId3"/>
    <p:sldId id="259" r:id="rId4"/>
    <p:sldId id="260" r:id="rId5"/>
    <p:sldId id="261" r:id="rId6"/>
    <p:sldId id="262" r:id="rId7"/>
  </p:sldIdLst>
  <p:sldSz cx="9906000" cy="6858000" type="A4"/>
  <p:notesSz cx="7099300" cy="102346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99" d="100"/>
          <a:sy n="99" d="100"/>
        </p:scale>
        <p:origin x="-90" y="-126"/>
      </p:cViewPr>
      <p:guideLst>
        <p:guide orient="horz" pos="2160"/>
        <p:guide pos="312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11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11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54E4167-2215-4AF2-A9ED-0C7F93BFC218}" type="datetimeFigureOut">
              <a:rPr lang="en-US" smtClean="0"/>
              <a:t>5/26/2023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11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11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4BA8B6F-221A-437D-ABAB-E74EDD276853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216000" y="812520"/>
            <a:ext cx="7127280" cy="40089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r>
              <a:rPr lang="en-IN" sz="4400" b="0" strike="noStrike" spc="-1">
                <a:latin typeface="Arial"/>
              </a:rPr>
              <a:t>Click to move the slide</a:t>
            </a:r>
          </a:p>
        </p:txBody>
      </p:sp>
      <p:sp>
        <p:nvSpPr>
          <p:cNvPr id="43" name="PlaceHolder 2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r>
              <a:rPr lang="en-IN" sz="2000" b="0" strike="noStrike" spc="-1">
                <a:latin typeface="Arial"/>
              </a:rPr>
              <a:t>Click to edit the notes format</a:t>
            </a:r>
          </a:p>
        </p:txBody>
      </p:sp>
      <p:sp>
        <p:nvSpPr>
          <p:cNvPr id="44" name="PlaceHolder 3"/>
          <p:cNvSpPr>
            <a:spLocks noGrp="1"/>
          </p:cNvSpPr>
          <p:nvPr>
            <p:ph type="hdr"/>
          </p:nvPr>
        </p:nvSpPr>
        <p:spPr>
          <a:xfrm>
            <a:off x="0" y="0"/>
            <a:ext cx="3280680" cy="53424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r>
              <a:rPr lang="en-IN" sz="1400" b="0" strike="noStrike" spc="-1">
                <a:latin typeface="Times New Roman"/>
              </a:rPr>
              <a:t>&lt;header&gt;</a:t>
            </a:r>
          </a:p>
        </p:txBody>
      </p:sp>
      <p:sp>
        <p:nvSpPr>
          <p:cNvPr id="45" name="PlaceHolder 4"/>
          <p:cNvSpPr>
            <a:spLocks noGrp="1"/>
          </p:cNvSpPr>
          <p:nvPr>
            <p:ph type="dt"/>
          </p:nvPr>
        </p:nvSpPr>
        <p:spPr>
          <a:xfrm>
            <a:off x="4278960" y="0"/>
            <a:ext cx="3280680" cy="53424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algn="r"/>
            <a:r>
              <a:rPr lang="en-IN" sz="1400" b="0" strike="noStrike" spc="-1">
                <a:latin typeface="Times New Roman"/>
              </a:rPr>
              <a:t>&lt;date/time&gt;</a:t>
            </a:r>
          </a:p>
        </p:txBody>
      </p:sp>
      <p:sp>
        <p:nvSpPr>
          <p:cNvPr id="46" name="PlaceHolder 5"/>
          <p:cNvSpPr>
            <a:spLocks noGrp="1"/>
          </p:cNvSpPr>
          <p:nvPr>
            <p:ph type="ftr"/>
          </p:nvPr>
        </p:nvSpPr>
        <p:spPr>
          <a:xfrm>
            <a:off x="0" y="10157400"/>
            <a:ext cx="3280680" cy="534240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/>
          <a:p>
            <a:r>
              <a:rPr lang="en-IN" sz="1400" b="0" strike="noStrike" spc="-1">
                <a:latin typeface="Times New Roman"/>
              </a:rPr>
              <a:t>&lt;footer&gt;</a:t>
            </a:r>
          </a:p>
        </p:txBody>
      </p:sp>
      <p:sp>
        <p:nvSpPr>
          <p:cNvPr id="47" name="PlaceHolder 6"/>
          <p:cNvSpPr>
            <a:spLocks noGrp="1"/>
          </p:cNvSpPr>
          <p:nvPr>
            <p:ph type="sldNum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/>
          <a:p>
            <a:pPr algn="r"/>
            <a:fld id="{844CA6C6-A0DA-43FB-BBA8-AC4842384B7B}" type="slidenum">
              <a:rPr lang="en-IN" sz="1400" b="0" strike="noStrike" spc="-1">
                <a:latin typeface="Times New Roman"/>
              </a:rPr>
              <a:pPr algn="r"/>
              <a:t>‹#›</a:t>
            </a:fld>
            <a:endParaRPr lang="en-IN" sz="1400" b="0" strike="noStrike" spc="-1"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495000" y="273600"/>
            <a:ext cx="89150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IN" sz="4400" b="0" strike="noStrike" spc="-1">
              <a:latin typeface="Arial"/>
            </a:endParaRPr>
          </a:p>
        </p:txBody>
      </p:sp>
      <p:sp>
        <p:nvSpPr>
          <p:cNvPr id="28" name="PlaceHolder 2"/>
          <p:cNvSpPr>
            <a:spLocks noGrp="1"/>
          </p:cNvSpPr>
          <p:nvPr>
            <p:ph type="body"/>
          </p:nvPr>
        </p:nvSpPr>
        <p:spPr>
          <a:xfrm>
            <a:off x="495000" y="1604520"/>
            <a:ext cx="8915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IN" sz="3200" b="0" strike="noStrike" spc="-1">
              <a:latin typeface="Arial"/>
            </a:endParaRPr>
          </a:p>
        </p:txBody>
      </p:sp>
      <p:sp>
        <p:nvSpPr>
          <p:cNvPr id="29" name="PlaceHolder 3"/>
          <p:cNvSpPr>
            <a:spLocks noGrp="1"/>
          </p:cNvSpPr>
          <p:nvPr>
            <p:ph type="body"/>
          </p:nvPr>
        </p:nvSpPr>
        <p:spPr>
          <a:xfrm>
            <a:off x="495000" y="3682080"/>
            <a:ext cx="8915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IN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495000" y="273600"/>
            <a:ext cx="89150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IN" sz="4400" b="0" strike="noStrike" spc="-1">
              <a:latin typeface="Arial"/>
            </a:endParaRPr>
          </a:p>
        </p:txBody>
      </p:sp>
      <p:sp>
        <p:nvSpPr>
          <p:cNvPr id="31" name="PlaceHolder 2"/>
          <p:cNvSpPr>
            <a:spLocks noGrp="1"/>
          </p:cNvSpPr>
          <p:nvPr>
            <p:ph type="body"/>
          </p:nvPr>
        </p:nvSpPr>
        <p:spPr>
          <a:xfrm>
            <a:off x="495000" y="1604520"/>
            <a:ext cx="4350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IN" sz="3200" b="0" strike="noStrike" spc="-1">
              <a:latin typeface="Arial"/>
            </a:endParaRPr>
          </a:p>
        </p:txBody>
      </p:sp>
      <p:sp>
        <p:nvSpPr>
          <p:cNvPr id="32" name="PlaceHolder 3"/>
          <p:cNvSpPr>
            <a:spLocks noGrp="1"/>
          </p:cNvSpPr>
          <p:nvPr>
            <p:ph type="body"/>
          </p:nvPr>
        </p:nvSpPr>
        <p:spPr>
          <a:xfrm>
            <a:off x="5063040" y="1604520"/>
            <a:ext cx="4350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IN" sz="3200" b="0" strike="noStrike" spc="-1">
              <a:latin typeface="Arial"/>
            </a:endParaRPr>
          </a:p>
        </p:txBody>
      </p:sp>
      <p:sp>
        <p:nvSpPr>
          <p:cNvPr id="33" name="PlaceHolder 4"/>
          <p:cNvSpPr>
            <a:spLocks noGrp="1"/>
          </p:cNvSpPr>
          <p:nvPr>
            <p:ph type="body"/>
          </p:nvPr>
        </p:nvSpPr>
        <p:spPr>
          <a:xfrm>
            <a:off x="495000" y="3682080"/>
            <a:ext cx="4350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IN" sz="3200" b="0" strike="noStrike" spc="-1">
              <a:latin typeface="Arial"/>
            </a:endParaRPr>
          </a:p>
        </p:txBody>
      </p:sp>
      <p:sp>
        <p:nvSpPr>
          <p:cNvPr id="34" name="PlaceHolder 5"/>
          <p:cNvSpPr>
            <a:spLocks noGrp="1"/>
          </p:cNvSpPr>
          <p:nvPr>
            <p:ph type="body"/>
          </p:nvPr>
        </p:nvSpPr>
        <p:spPr>
          <a:xfrm>
            <a:off x="5063040" y="3682080"/>
            <a:ext cx="4350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IN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PlaceHolder 1"/>
          <p:cNvSpPr>
            <a:spLocks noGrp="1"/>
          </p:cNvSpPr>
          <p:nvPr>
            <p:ph type="title"/>
          </p:nvPr>
        </p:nvSpPr>
        <p:spPr>
          <a:xfrm>
            <a:off x="495000" y="273600"/>
            <a:ext cx="89150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IN" sz="4400" b="0" strike="noStrike" spc="-1">
              <a:latin typeface="Arial"/>
            </a:endParaRPr>
          </a:p>
        </p:txBody>
      </p:sp>
      <p:sp>
        <p:nvSpPr>
          <p:cNvPr id="36" name="PlaceHolder 2"/>
          <p:cNvSpPr>
            <a:spLocks noGrp="1"/>
          </p:cNvSpPr>
          <p:nvPr>
            <p:ph type="body"/>
          </p:nvPr>
        </p:nvSpPr>
        <p:spPr>
          <a:xfrm>
            <a:off x="495000" y="1604520"/>
            <a:ext cx="2870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IN" sz="3200" b="0" strike="noStrike" spc="-1">
              <a:latin typeface="Arial"/>
            </a:endParaRPr>
          </a:p>
        </p:txBody>
      </p:sp>
      <p:sp>
        <p:nvSpPr>
          <p:cNvPr id="37" name="PlaceHolder 3"/>
          <p:cNvSpPr>
            <a:spLocks noGrp="1"/>
          </p:cNvSpPr>
          <p:nvPr>
            <p:ph type="body"/>
          </p:nvPr>
        </p:nvSpPr>
        <p:spPr>
          <a:xfrm>
            <a:off x="3509280" y="1604520"/>
            <a:ext cx="2870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IN" sz="3200" b="0" strike="noStrike" spc="-1">
              <a:latin typeface="Arial"/>
            </a:endParaRPr>
          </a:p>
        </p:txBody>
      </p:sp>
      <p:sp>
        <p:nvSpPr>
          <p:cNvPr id="38" name="PlaceHolder 4"/>
          <p:cNvSpPr>
            <a:spLocks noGrp="1"/>
          </p:cNvSpPr>
          <p:nvPr>
            <p:ph type="body"/>
          </p:nvPr>
        </p:nvSpPr>
        <p:spPr>
          <a:xfrm>
            <a:off x="6523200" y="1604520"/>
            <a:ext cx="2870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IN" sz="3200" b="0" strike="noStrike" spc="-1">
              <a:latin typeface="Arial"/>
            </a:endParaRPr>
          </a:p>
        </p:txBody>
      </p:sp>
      <p:sp>
        <p:nvSpPr>
          <p:cNvPr id="39" name="PlaceHolder 5"/>
          <p:cNvSpPr>
            <a:spLocks noGrp="1"/>
          </p:cNvSpPr>
          <p:nvPr>
            <p:ph type="body"/>
          </p:nvPr>
        </p:nvSpPr>
        <p:spPr>
          <a:xfrm>
            <a:off x="495000" y="3682080"/>
            <a:ext cx="2870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IN" sz="3200" b="0" strike="noStrike" spc="-1">
              <a:latin typeface="Arial"/>
            </a:endParaRPr>
          </a:p>
        </p:txBody>
      </p:sp>
      <p:sp>
        <p:nvSpPr>
          <p:cNvPr id="40" name="PlaceHolder 6"/>
          <p:cNvSpPr>
            <a:spLocks noGrp="1"/>
          </p:cNvSpPr>
          <p:nvPr>
            <p:ph type="body"/>
          </p:nvPr>
        </p:nvSpPr>
        <p:spPr>
          <a:xfrm>
            <a:off x="3509280" y="3682080"/>
            <a:ext cx="2870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IN" sz="3200" b="0" strike="noStrike" spc="-1">
              <a:latin typeface="Arial"/>
            </a:endParaRPr>
          </a:p>
        </p:txBody>
      </p:sp>
      <p:sp>
        <p:nvSpPr>
          <p:cNvPr id="41" name="PlaceHolder 7"/>
          <p:cNvSpPr>
            <a:spLocks noGrp="1"/>
          </p:cNvSpPr>
          <p:nvPr>
            <p:ph type="body"/>
          </p:nvPr>
        </p:nvSpPr>
        <p:spPr>
          <a:xfrm>
            <a:off x="6523200" y="3682080"/>
            <a:ext cx="2870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IN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495000" y="273600"/>
            <a:ext cx="89150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IN" sz="4400" b="0" strike="noStrike" spc="-1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subTitle"/>
          </p:nvPr>
        </p:nvSpPr>
        <p:spPr>
          <a:xfrm>
            <a:off x="495000" y="1604520"/>
            <a:ext cx="8915040" cy="39772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IN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495000" y="273600"/>
            <a:ext cx="89150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IN" sz="4400" b="0" strike="noStrike" spc="-1">
              <a:latin typeface="Arial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 type="body"/>
          </p:nvPr>
        </p:nvSpPr>
        <p:spPr>
          <a:xfrm>
            <a:off x="495000" y="1604520"/>
            <a:ext cx="89150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IN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495000" y="273600"/>
            <a:ext cx="89150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IN" sz="4400" b="0" strike="noStrike" spc="-1">
              <a:latin typeface="Arial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 type="body"/>
          </p:nvPr>
        </p:nvSpPr>
        <p:spPr>
          <a:xfrm>
            <a:off x="495000" y="1604520"/>
            <a:ext cx="43502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IN" sz="3200" b="0" strike="noStrike" spc="-1">
              <a:latin typeface="Arial"/>
            </a:endParaRPr>
          </a:p>
        </p:txBody>
      </p:sp>
      <p:sp>
        <p:nvSpPr>
          <p:cNvPr id="12" name="PlaceHolder 3"/>
          <p:cNvSpPr>
            <a:spLocks noGrp="1"/>
          </p:cNvSpPr>
          <p:nvPr>
            <p:ph type="body"/>
          </p:nvPr>
        </p:nvSpPr>
        <p:spPr>
          <a:xfrm>
            <a:off x="5063040" y="1604520"/>
            <a:ext cx="43502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IN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495000" y="273600"/>
            <a:ext cx="89150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IN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subTitle"/>
          </p:nvPr>
        </p:nvSpPr>
        <p:spPr>
          <a:xfrm>
            <a:off x="495000" y="273600"/>
            <a:ext cx="8915040" cy="53078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IN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495000" y="273600"/>
            <a:ext cx="89150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IN" sz="4400" b="0" strike="noStrike" spc="-1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495000" y="1604520"/>
            <a:ext cx="4350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IN" sz="3200" b="0" strike="noStrike" spc="-1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5063040" y="1604520"/>
            <a:ext cx="43502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IN" sz="3200" b="0" strike="noStrike" spc="-1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body"/>
          </p:nvPr>
        </p:nvSpPr>
        <p:spPr>
          <a:xfrm>
            <a:off x="495000" y="3682080"/>
            <a:ext cx="4350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IN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495000" y="273600"/>
            <a:ext cx="89150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IN" sz="4400" b="0" strike="noStrike" spc="-1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495000" y="1604520"/>
            <a:ext cx="43502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IN" sz="3200" b="0" strike="noStrike" spc="-1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5063040" y="1604520"/>
            <a:ext cx="4350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IN" sz="3200" b="0" strike="noStrike" spc="-1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5063040" y="3682080"/>
            <a:ext cx="4350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IN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495000" y="273600"/>
            <a:ext cx="89150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IN" sz="4400" b="0" strike="noStrike" spc="-1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495000" y="1604520"/>
            <a:ext cx="4350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IN" sz="3200" b="0" strike="noStrike" spc="-1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5063040" y="1604520"/>
            <a:ext cx="4350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IN" sz="3200" b="0" strike="noStrike" spc="-1">
              <a:latin typeface="Arial"/>
            </a:endParaRPr>
          </a:p>
        </p:txBody>
      </p:sp>
      <p:sp>
        <p:nvSpPr>
          <p:cNvPr id="26" name="PlaceHolder 4"/>
          <p:cNvSpPr>
            <a:spLocks noGrp="1"/>
          </p:cNvSpPr>
          <p:nvPr>
            <p:ph type="body"/>
          </p:nvPr>
        </p:nvSpPr>
        <p:spPr>
          <a:xfrm>
            <a:off x="495000" y="3682080"/>
            <a:ext cx="8915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IN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Line 1"/>
          <p:cNvSpPr/>
          <p:nvPr/>
        </p:nvSpPr>
        <p:spPr>
          <a:xfrm>
            <a:off x="164880" y="6352920"/>
            <a:ext cx="9360000" cy="0"/>
          </a:xfrm>
          <a:prstGeom prst="line">
            <a:avLst/>
          </a:prstGeom>
          <a:ln w="9360">
            <a:solidFill>
              <a:schemeClr val="accent2"/>
            </a:solidFill>
            <a:prstDash val="dash"/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7" name="Line 2"/>
          <p:cNvSpPr/>
          <p:nvPr/>
        </p:nvSpPr>
        <p:spPr>
          <a:xfrm>
            <a:off x="164880" y="1143000"/>
            <a:ext cx="9360000" cy="0"/>
          </a:xfrm>
          <a:prstGeom prst="line">
            <a:avLst/>
          </a:prstGeom>
          <a:ln w="9360">
            <a:solidFill>
              <a:schemeClr val="accent2"/>
            </a:solidFill>
            <a:prstDash val="dash"/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pic>
        <p:nvPicPr>
          <p:cNvPr id="2" name="Picture 2"/>
          <p:cNvPicPr/>
          <p:nvPr/>
        </p:nvPicPr>
        <p:blipFill>
          <a:blip r:embed="rId14"/>
          <a:stretch/>
        </p:blipFill>
        <p:spPr>
          <a:xfrm>
            <a:off x="165240" y="228600"/>
            <a:ext cx="723600" cy="837360"/>
          </a:xfrm>
          <a:prstGeom prst="rect">
            <a:avLst/>
          </a:prstGeom>
          <a:ln w="9360">
            <a:noFill/>
          </a:ln>
        </p:spPr>
      </p:pic>
      <p:pic>
        <p:nvPicPr>
          <p:cNvPr id="3" name="Picture 2"/>
          <p:cNvPicPr/>
          <p:nvPr/>
        </p:nvPicPr>
        <p:blipFill>
          <a:blip r:embed="rId14"/>
          <a:stretch/>
        </p:blipFill>
        <p:spPr>
          <a:xfrm>
            <a:off x="165240" y="228600"/>
            <a:ext cx="723600" cy="837360"/>
          </a:xfrm>
          <a:prstGeom prst="rect">
            <a:avLst/>
          </a:prstGeom>
          <a:ln w="9360">
            <a:noFill/>
          </a:ln>
        </p:spPr>
      </p:pic>
      <p:sp>
        <p:nvSpPr>
          <p:cNvPr id="4" name="PlaceHolder 3"/>
          <p:cNvSpPr>
            <a:spLocks noGrp="1"/>
          </p:cNvSpPr>
          <p:nvPr>
            <p:ph type="title"/>
          </p:nvPr>
        </p:nvSpPr>
        <p:spPr>
          <a:xfrm>
            <a:off x="495000" y="273600"/>
            <a:ext cx="89150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r>
              <a:rPr lang="en-IN" sz="4400" b="0" strike="noStrike" spc="-1">
                <a:latin typeface="Arial"/>
              </a:rPr>
              <a:t>Click to edit the title text format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body"/>
          </p:nvPr>
        </p:nvSpPr>
        <p:spPr>
          <a:xfrm>
            <a:off x="495000" y="1604520"/>
            <a:ext cx="89150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IN" sz="3200" b="0" strike="noStrike" spc="-1">
                <a:latin typeface="Arial"/>
              </a:rPr>
              <a:t>Click to edit the outline text format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IN" sz="2800" b="0" strike="noStrike" spc="-1">
                <a:latin typeface="Arial"/>
              </a:rPr>
              <a:t>Second Outline Level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IN" sz="2400" b="0" strike="noStrike" spc="-1">
                <a:latin typeface="Arial"/>
              </a:rPr>
              <a:t>Third Outline Level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IN" sz="2000" b="0" strike="noStrike" spc="-1">
                <a:latin typeface="Arial"/>
              </a:rPr>
              <a:t>Fourth Outline Level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IN" sz="2000" b="0" strike="noStrike" spc="-1">
                <a:latin typeface="Arial"/>
              </a:rPr>
              <a:t>Fifth Outline Level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IN" sz="2000" b="0" strike="noStrike" spc="-1">
                <a:latin typeface="Arial"/>
              </a:rPr>
              <a:t>Sixth Outline Level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IN" sz="2000" b="0" strike="noStrike" spc="-1">
                <a:latin typeface="Arial"/>
              </a:rPr>
              <a:t>Seventh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CustomShape 1"/>
          <p:cNvSpPr/>
          <p:nvPr/>
        </p:nvSpPr>
        <p:spPr>
          <a:xfrm>
            <a:off x="1524000" y="838200"/>
            <a:ext cx="7093080" cy="55537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rmAutofit fontScale="25000" lnSpcReduction="20000"/>
          </a:bodyPr>
          <a:lstStyle/>
          <a:p>
            <a:pPr algn="ctr">
              <a:lnSpc>
                <a:spcPct val="100000"/>
              </a:lnSpc>
              <a:spcBef>
                <a:spcPts val="1919"/>
              </a:spcBef>
              <a:tabLst>
                <a:tab pos="0" algn="l"/>
              </a:tabLst>
            </a:pPr>
            <a:r>
              <a:rPr lang="en-US" sz="9600" b="1" strike="noStrike" spc="-1" dirty="0">
                <a:solidFill>
                  <a:srgbClr val="FF0000"/>
                </a:solidFill>
                <a:latin typeface="Times New Roman"/>
              </a:rPr>
              <a:t>NAZARETH COLLEGE OF ARTS AND </a:t>
            </a:r>
            <a:r>
              <a:rPr lang="en-US" sz="9600" b="1" strike="noStrike" spc="-1" dirty="0" smtClean="0">
                <a:solidFill>
                  <a:srgbClr val="FF0000"/>
                </a:solidFill>
                <a:latin typeface="Times New Roman"/>
              </a:rPr>
              <a:t>SCIENCE</a:t>
            </a:r>
            <a:r>
              <a:rPr lang="en-US" sz="9600" b="1" i="1" strike="noStrike" spc="-1" dirty="0" smtClean="0">
                <a:solidFill>
                  <a:srgbClr val="FF0000"/>
                </a:solidFill>
                <a:latin typeface="Times New Roman"/>
              </a:rPr>
              <a:t> </a:t>
            </a:r>
            <a:r>
              <a:rPr lang="en-US" sz="9600" b="1" i="1" strike="noStrike" spc="-1" dirty="0">
                <a:solidFill>
                  <a:srgbClr val="FF0000"/>
                </a:solidFill>
                <a:latin typeface="Times New Roman"/>
              </a:rPr>
              <a:t>Affiliated To University Of Madras                                    </a:t>
            </a:r>
            <a:r>
              <a:rPr lang="en-US" sz="9600" b="1" i="1" strike="noStrike" spc="-1" dirty="0" smtClean="0">
                <a:solidFill>
                  <a:srgbClr val="FF0000"/>
                </a:solidFill>
                <a:latin typeface="Times New Roman"/>
              </a:rPr>
              <a:t>                      Re-accredited </a:t>
            </a:r>
            <a:r>
              <a:rPr lang="en-US" sz="9600" b="1" i="1" strike="noStrike" spc="-1" dirty="0">
                <a:solidFill>
                  <a:srgbClr val="FF0000"/>
                </a:solidFill>
                <a:latin typeface="Times New Roman"/>
              </a:rPr>
              <a:t>by NAAC with ‘B’ grade</a:t>
            </a:r>
            <a:r>
              <a:t/>
            </a:r>
            <a:br/>
            <a:endParaRPr lang="en-IN" sz="96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1919"/>
              </a:spcBef>
              <a:tabLst>
                <a:tab pos="0" algn="l"/>
              </a:tabLst>
            </a:pPr>
            <a:r>
              <a:rPr lang="en-US" sz="9600" b="1" strike="noStrike" spc="-1" dirty="0" err="1">
                <a:solidFill>
                  <a:srgbClr val="00B050"/>
                </a:solidFill>
                <a:latin typeface="Times New Roman"/>
              </a:rPr>
              <a:t>IoT</a:t>
            </a:r>
            <a:endParaRPr lang="en-IN" sz="96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1919"/>
              </a:spcBef>
              <a:tabLst>
                <a:tab pos="0" algn="l"/>
              </a:tabLst>
            </a:pPr>
            <a:r>
              <a:rPr lang="en-US" sz="9600" b="1" strike="noStrike" spc="-1" dirty="0" smtClean="0">
                <a:solidFill>
                  <a:srgbClr val="7030A0"/>
                </a:solidFill>
                <a:latin typeface="Times New Roman"/>
              </a:rPr>
              <a:t>UNIT </a:t>
            </a:r>
            <a:r>
              <a:rPr lang="en-US" sz="9600" b="1" strike="noStrike" spc="-1" dirty="0">
                <a:solidFill>
                  <a:srgbClr val="7030A0"/>
                </a:solidFill>
                <a:latin typeface="Times New Roman"/>
              </a:rPr>
              <a:t>I</a:t>
            </a:r>
            <a:endParaRPr lang="en-IN" sz="96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1919"/>
              </a:spcBef>
              <a:tabLst>
                <a:tab pos="0" algn="l"/>
              </a:tabLst>
            </a:pPr>
            <a:r>
              <a:rPr lang="en-US" sz="9600" b="1" spc="-1" dirty="0" err="1">
                <a:solidFill>
                  <a:srgbClr val="7030A0"/>
                </a:solidFill>
                <a:latin typeface="Times New Roman"/>
              </a:rPr>
              <a:t>I</a:t>
            </a:r>
            <a:r>
              <a:rPr lang="en-US" sz="9600" b="1" strike="noStrike" spc="-1" dirty="0" err="1" smtClean="0">
                <a:solidFill>
                  <a:srgbClr val="7030A0"/>
                </a:solidFill>
                <a:latin typeface="Times New Roman"/>
              </a:rPr>
              <a:t>oT</a:t>
            </a:r>
            <a:r>
              <a:rPr lang="en-US" sz="9600" b="1" strike="noStrike" spc="-1" dirty="0" smtClean="0">
                <a:solidFill>
                  <a:srgbClr val="7030A0"/>
                </a:solidFill>
                <a:latin typeface="Times New Roman"/>
              </a:rPr>
              <a:t> </a:t>
            </a:r>
            <a:r>
              <a:rPr lang="en-US" sz="9600" b="1" strike="noStrike" spc="-1" dirty="0">
                <a:solidFill>
                  <a:srgbClr val="7030A0"/>
                </a:solidFill>
                <a:latin typeface="Times New Roman"/>
              </a:rPr>
              <a:t>Vision</a:t>
            </a:r>
            <a:endParaRPr lang="en-IN" sz="96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1919"/>
              </a:spcBef>
              <a:tabLst>
                <a:tab pos="0" algn="l"/>
              </a:tabLst>
            </a:pPr>
            <a:r>
              <a:rPr lang="en-US" sz="9600" b="1" strike="noStrike" spc="-1" dirty="0">
                <a:solidFill>
                  <a:srgbClr val="FF0000"/>
                </a:solidFill>
                <a:latin typeface="Times New Roman"/>
              </a:rPr>
              <a:t>CLASS :III B.Sc. CS</a:t>
            </a:r>
            <a:endParaRPr lang="en-IN" sz="96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1919"/>
              </a:spcBef>
              <a:tabLst>
                <a:tab pos="0" algn="l"/>
              </a:tabLst>
            </a:pPr>
            <a:r>
              <a:rPr lang="en-US" sz="9600" b="1" strike="noStrike" spc="-1" dirty="0">
                <a:solidFill>
                  <a:srgbClr val="FF0000"/>
                </a:solidFill>
                <a:latin typeface="Times New Roman"/>
              </a:rPr>
              <a:t>SEMESTER: EVEN(2022-2023)</a:t>
            </a:r>
            <a:endParaRPr lang="en-IN" sz="96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1919"/>
              </a:spcBef>
              <a:tabLst>
                <a:tab pos="0" algn="l"/>
              </a:tabLst>
            </a:pPr>
            <a:endParaRPr lang="en-IN" sz="96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1919"/>
              </a:spcBef>
              <a:tabLst>
                <a:tab pos="0" algn="l"/>
              </a:tabLst>
            </a:pPr>
            <a:r>
              <a:rPr lang="en-US" sz="9600" b="1" strike="noStrike" spc="-1" dirty="0">
                <a:solidFill>
                  <a:srgbClr val="002060"/>
                </a:solidFill>
                <a:latin typeface="Times New Roman"/>
              </a:rPr>
              <a:t>STAFF NAME: Mrs. S. ABIRAMI</a:t>
            </a:r>
            <a:endParaRPr lang="en-IN" sz="96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1919"/>
              </a:spcBef>
              <a:tabLst>
                <a:tab pos="0" algn="l"/>
              </a:tabLst>
            </a:pPr>
            <a:r>
              <a:rPr lang="en-US" sz="9600" b="1" strike="noStrike" spc="-1" dirty="0" smtClean="0">
                <a:solidFill>
                  <a:srgbClr val="002060"/>
                </a:solidFill>
                <a:latin typeface="Times New Roman"/>
              </a:rPr>
              <a:t>DEPARTMENT</a:t>
            </a:r>
            <a:r>
              <a:rPr lang="en-US" sz="9600" b="1" strike="noStrike" spc="-1" dirty="0">
                <a:solidFill>
                  <a:srgbClr val="002060"/>
                </a:solidFill>
                <a:latin typeface="Times New Roman"/>
              </a:rPr>
              <a:t>: COMPUTER SCIENCE</a:t>
            </a:r>
            <a:endParaRPr lang="en-IN" sz="9600" b="0" strike="noStrike" spc="-1" dirty="0">
              <a:latin typeface="Arial"/>
            </a:endParaRPr>
          </a:p>
          <a:p>
            <a:pPr>
              <a:lnSpc>
                <a:spcPct val="100000"/>
              </a:lnSpc>
              <a:spcBef>
                <a:spcPts val="601"/>
              </a:spcBef>
              <a:tabLst>
                <a:tab pos="0" algn="l"/>
              </a:tabLst>
            </a:pPr>
            <a:endParaRPr lang="en-IN" sz="9600" b="0" strike="noStrike" spc="-1" dirty="0"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xmlns:p14="http://schemas.microsoft.com/office/powerpoint/2010/main" xmlns=""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CustomShape 1"/>
          <p:cNvSpPr/>
          <p:nvPr/>
        </p:nvSpPr>
        <p:spPr>
          <a:xfrm>
            <a:off x="907920" y="152280"/>
            <a:ext cx="8729640" cy="9900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b">
            <a:noAutofit/>
          </a:bodyPr>
          <a:lstStyle/>
          <a:p>
            <a:pPr>
              <a:lnSpc>
                <a:spcPct val="100000"/>
              </a:lnSpc>
            </a:pPr>
            <a:r>
              <a:rPr lang="en-US" sz="3200" b="0" strike="noStrike" spc="-1">
                <a:solidFill>
                  <a:srgbClr val="464653"/>
                </a:solidFill>
                <a:latin typeface="Bookman Old Style"/>
              </a:rPr>
              <a:t>Towards IoT Universe</a:t>
            </a:r>
            <a:endParaRPr lang="en-IN" sz="3200" b="0" strike="noStrike" spc="-1">
              <a:latin typeface="Arial"/>
            </a:endParaRPr>
          </a:p>
        </p:txBody>
      </p:sp>
      <p:sp>
        <p:nvSpPr>
          <p:cNvPr id="55" name="CustomShape 2"/>
          <p:cNvSpPr/>
          <p:nvPr/>
        </p:nvSpPr>
        <p:spPr>
          <a:xfrm>
            <a:off x="7215120" y="6356520"/>
            <a:ext cx="2478960" cy="3650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56" name="CustomShape 3"/>
          <p:cNvSpPr/>
          <p:nvPr/>
        </p:nvSpPr>
        <p:spPr>
          <a:xfrm>
            <a:off x="3140280" y="6356520"/>
            <a:ext cx="3796560" cy="3650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57" name="CustomShape 4"/>
          <p:cNvSpPr/>
          <p:nvPr/>
        </p:nvSpPr>
        <p:spPr>
          <a:xfrm>
            <a:off x="195120" y="6356520"/>
            <a:ext cx="2145600" cy="3650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>
              <a:lnSpc>
                <a:spcPct val="100000"/>
              </a:lnSpc>
            </a:pPr>
            <a:fld id="{1E4AF2F3-267A-4291-B909-DE3481983555}" type="slidenum">
              <a:rPr lang="en-NZ" sz="1400" b="0" strike="noStrike" spc="-1">
                <a:solidFill>
                  <a:srgbClr val="464653"/>
                </a:solidFill>
                <a:latin typeface="Tahoma"/>
              </a:rPr>
              <a:pPr>
                <a:lnSpc>
                  <a:spcPct val="100000"/>
                </a:lnSpc>
              </a:pPr>
              <a:t>2</a:t>
            </a:fld>
            <a:endParaRPr lang="en-IN" sz="1400" b="0" strike="noStrike" spc="-1">
              <a:latin typeface="Arial"/>
            </a:endParaRPr>
          </a:p>
        </p:txBody>
      </p:sp>
      <p:sp>
        <p:nvSpPr>
          <p:cNvPr id="58" name="CustomShape 5"/>
          <p:cNvSpPr/>
          <p:nvPr/>
        </p:nvSpPr>
        <p:spPr>
          <a:xfrm>
            <a:off x="165240" y="1219320"/>
            <a:ext cx="9492480" cy="51048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rmAutofit/>
          </a:bodyPr>
          <a:lstStyle/>
          <a:p>
            <a:pPr marL="274320" indent="-273600">
              <a:lnSpc>
                <a:spcPct val="100000"/>
              </a:lnSpc>
              <a:spcBef>
                <a:spcPts val="601"/>
              </a:spcBef>
              <a:buClr>
                <a:srgbClr val="727CA3"/>
              </a:buClr>
              <a:buSzPct val="76000"/>
              <a:buFont typeface="Wingdings 3" charset="2"/>
              <a:buChar char=""/>
            </a:pPr>
            <a:r>
              <a:rPr lang="en-US" sz="2600" b="0" strike="noStrike" spc="-1">
                <a:solidFill>
                  <a:srgbClr val="000000"/>
                </a:solidFill>
                <a:latin typeface="Gill Sans MT"/>
              </a:rPr>
              <a:t>Connect everything that exists in the Internet</a:t>
            </a:r>
            <a:endParaRPr lang="en-IN" sz="2600" b="0" strike="noStrike" spc="-1">
              <a:latin typeface="Arial"/>
            </a:endParaRPr>
          </a:p>
          <a:p>
            <a:pPr marL="274320" indent="-273600">
              <a:lnSpc>
                <a:spcPct val="100000"/>
              </a:lnSpc>
              <a:spcBef>
                <a:spcPts val="601"/>
              </a:spcBef>
              <a:buClr>
                <a:srgbClr val="727CA3"/>
              </a:buClr>
              <a:buSzPct val="76000"/>
              <a:buFont typeface="Wingdings 3" charset="2"/>
              <a:buChar char=""/>
            </a:pPr>
            <a:r>
              <a:rPr lang="en-US" sz="2600" b="0" strike="noStrike" spc="-1">
                <a:solidFill>
                  <a:srgbClr val="000000"/>
                </a:solidFill>
                <a:latin typeface="Gill Sans MT"/>
              </a:rPr>
              <a:t>IoT vs IoE</a:t>
            </a:r>
            <a:endParaRPr lang="en-IN" sz="2600" b="0" strike="noStrike" spc="-1">
              <a:latin typeface="Arial"/>
            </a:endParaRPr>
          </a:p>
          <a:p>
            <a:pPr marL="274320" indent="-273600">
              <a:lnSpc>
                <a:spcPct val="100000"/>
              </a:lnSpc>
              <a:spcBef>
                <a:spcPts val="601"/>
              </a:spcBef>
              <a:buClr>
                <a:srgbClr val="727CA3"/>
              </a:buClr>
              <a:buSzPct val="76000"/>
              <a:buFont typeface="Wingdings 3" charset="2"/>
              <a:buChar char=""/>
            </a:pPr>
            <a:r>
              <a:rPr lang="en-US" sz="2600" b="0" strike="noStrike" spc="-1">
                <a:solidFill>
                  <a:srgbClr val="000000"/>
                </a:solidFill>
                <a:latin typeface="Gill Sans MT"/>
              </a:rPr>
              <a:t>Differences between IoT and IoE</a:t>
            </a:r>
            <a:endParaRPr lang="en-IN" sz="2600" b="0" strike="noStrike" spc="-1">
              <a:latin typeface="Arial"/>
            </a:endParaRPr>
          </a:p>
          <a:p>
            <a:pPr marL="274320" indent="-273600">
              <a:lnSpc>
                <a:spcPct val="100000"/>
              </a:lnSpc>
              <a:spcBef>
                <a:spcPts val="601"/>
              </a:spcBef>
              <a:buClr>
                <a:srgbClr val="727CA3"/>
              </a:buClr>
              <a:buSzPct val="76000"/>
              <a:buFont typeface="Wingdings 3" charset="2"/>
              <a:buChar char=""/>
            </a:pPr>
            <a:r>
              <a:rPr lang="en-US" sz="2600" b="0" strike="noStrike" spc="-1">
                <a:solidFill>
                  <a:srgbClr val="000000"/>
                </a:solidFill>
                <a:latin typeface="Gill Sans MT"/>
              </a:rPr>
              <a:t>Similarities in IoT and IoE</a:t>
            </a:r>
            <a:endParaRPr lang="en-IN" sz="2600" b="0" strike="noStrike" spc="-1">
              <a:latin typeface="Arial"/>
            </a:endParaRPr>
          </a:p>
          <a:p>
            <a:pPr marL="274320" indent="-273600">
              <a:lnSpc>
                <a:spcPct val="100000"/>
              </a:lnSpc>
              <a:spcBef>
                <a:spcPts val="601"/>
              </a:spcBef>
              <a:buClr>
                <a:srgbClr val="727CA3"/>
              </a:buClr>
              <a:buSzPct val="76000"/>
              <a:buFont typeface="Wingdings 3" charset="2"/>
              <a:buChar char=""/>
            </a:pPr>
            <a:r>
              <a:rPr lang="en-US" sz="2600" b="0" strike="noStrike" spc="-1">
                <a:solidFill>
                  <a:srgbClr val="000000"/>
                </a:solidFill>
                <a:latin typeface="Gill Sans MT"/>
              </a:rPr>
              <a:t>Examples</a:t>
            </a:r>
            <a:endParaRPr lang="en-IN" sz="2600" b="0" strike="noStrike" spc="-1">
              <a:latin typeface="Arial"/>
            </a:endParaRPr>
          </a:p>
          <a:p>
            <a:pPr>
              <a:lnSpc>
                <a:spcPct val="100000"/>
              </a:lnSpc>
              <a:spcBef>
                <a:spcPts val="601"/>
              </a:spcBef>
            </a:pPr>
            <a:endParaRPr lang="en-IN" sz="2600" b="0" strike="noStrike" spc="-1"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xmlns:p14="http://schemas.microsoft.com/office/powerpoint/2010/main" xmlns=""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CustomShape 1"/>
          <p:cNvSpPr/>
          <p:nvPr/>
        </p:nvSpPr>
        <p:spPr>
          <a:xfrm>
            <a:off x="907920" y="152280"/>
            <a:ext cx="8729640" cy="9900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b">
            <a:noAutofit/>
          </a:bodyPr>
          <a:lstStyle/>
          <a:p>
            <a:pPr>
              <a:lnSpc>
                <a:spcPct val="100000"/>
              </a:lnSpc>
            </a:pPr>
            <a:r>
              <a:rPr lang="en-US" sz="3200" b="0" strike="noStrike" spc="-1">
                <a:solidFill>
                  <a:srgbClr val="464653"/>
                </a:solidFill>
                <a:latin typeface="Bookman Old Style"/>
              </a:rPr>
              <a:t>3 Visions in IoT</a:t>
            </a:r>
            <a:endParaRPr lang="en-IN" sz="3200" b="0" strike="noStrike" spc="-1">
              <a:latin typeface="Arial"/>
            </a:endParaRPr>
          </a:p>
        </p:txBody>
      </p:sp>
      <p:sp>
        <p:nvSpPr>
          <p:cNvPr id="60" name="CustomShape 2"/>
          <p:cNvSpPr/>
          <p:nvPr/>
        </p:nvSpPr>
        <p:spPr>
          <a:xfrm>
            <a:off x="3140280" y="6356520"/>
            <a:ext cx="3796560" cy="3650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61" name="CustomShape 3"/>
          <p:cNvSpPr/>
          <p:nvPr/>
        </p:nvSpPr>
        <p:spPr>
          <a:xfrm>
            <a:off x="195120" y="6356520"/>
            <a:ext cx="2145600" cy="3650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>
              <a:lnSpc>
                <a:spcPct val="100000"/>
              </a:lnSpc>
            </a:pPr>
            <a:fld id="{641D587C-D40D-4383-AF5A-CA80847F7887}" type="slidenum">
              <a:rPr lang="en-NZ" sz="1400" b="0" strike="noStrike" spc="-1">
                <a:solidFill>
                  <a:srgbClr val="464653"/>
                </a:solidFill>
                <a:latin typeface="Tahoma"/>
              </a:rPr>
              <a:pPr>
                <a:lnSpc>
                  <a:spcPct val="100000"/>
                </a:lnSpc>
              </a:pPr>
              <a:t>3</a:t>
            </a:fld>
            <a:endParaRPr lang="en-IN" sz="1400" b="0" strike="noStrike" spc="-1">
              <a:latin typeface="Arial"/>
            </a:endParaRPr>
          </a:p>
        </p:txBody>
      </p:sp>
      <p:sp>
        <p:nvSpPr>
          <p:cNvPr id="62" name="CustomShape 4"/>
          <p:cNvSpPr/>
          <p:nvPr/>
        </p:nvSpPr>
        <p:spPr>
          <a:xfrm>
            <a:off x="165240" y="1219320"/>
            <a:ext cx="9492480" cy="51048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 marL="514440" indent="-513720">
              <a:lnSpc>
                <a:spcPct val="100000"/>
              </a:lnSpc>
              <a:spcBef>
                <a:spcPts val="601"/>
              </a:spcBef>
              <a:buClr>
                <a:srgbClr val="727CA3"/>
              </a:buClr>
              <a:buSzPct val="76000"/>
              <a:buFont typeface="Bookman Old Style"/>
              <a:buAutoNum type="arabicPeriod"/>
            </a:pPr>
            <a:r>
              <a:rPr lang="en-US" sz="2600" b="0" strike="noStrike" spc="-1">
                <a:solidFill>
                  <a:srgbClr val="000000"/>
                </a:solidFill>
                <a:latin typeface="Gill Sans MT"/>
              </a:rPr>
              <a:t>Internet-Oriented (Middleware)</a:t>
            </a:r>
            <a:endParaRPr lang="en-IN" sz="2600" b="0" strike="noStrike" spc="-1">
              <a:latin typeface="Arial"/>
            </a:endParaRPr>
          </a:p>
          <a:p>
            <a:pPr>
              <a:lnSpc>
                <a:spcPct val="100000"/>
              </a:lnSpc>
              <a:spcBef>
                <a:spcPts val="499"/>
              </a:spcBef>
            </a:pPr>
            <a:endParaRPr lang="en-IN" sz="2600" b="0" strike="noStrike" spc="-1">
              <a:latin typeface="Arial"/>
            </a:endParaRPr>
          </a:p>
          <a:p>
            <a:pPr marL="514440" indent="-513720">
              <a:lnSpc>
                <a:spcPct val="100000"/>
              </a:lnSpc>
              <a:spcBef>
                <a:spcPts val="601"/>
              </a:spcBef>
              <a:buClr>
                <a:srgbClr val="727CA3"/>
              </a:buClr>
              <a:buSzPct val="76000"/>
              <a:buFont typeface="Bookman Old Style"/>
              <a:buAutoNum type="arabicPeriod"/>
            </a:pPr>
            <a:r>
              <a:rPr lang="en-US" sz="2600" b="0" strike="noStrike" spc="-1">
                <a:solidFill>
                  <a:srgbClr val="000000"/>
                </a:solidFill>
                <a:latin typeface="Gill Sans MT"/>
              </a:rPr>
              <a:t>Things oriented (sensors)</a:t>
            </a:r>
            <a:endParaRPr lang="en-IN" sz="2600" b="0" strike="noStrike" spc="-1">
              <a:latin typeface="Arial"/>
            </a:endParaRPr>
          </a:p>
          <a:p>
            <a:pPr>
              <a:lnSpc>
                <a:spcPct val="100000"/>
              </a:lnSpc>
              <a:spcBef>
                <a:spcPts val="499"/>
              </a:spcBef>
            </a:pPr>
            <a:endParaRPr lang="en-IN" sz="2600" b="0" strike="noStrike" spc="-1">
              <a:latin typeface="Arial"/>
            </a:endParaRPr>
          </a:p>
          <a:p>
            <a:pPr marL="514440" indent="-513720">
              <a:lnSpc>
                <a:spcPct val="100000"/>
              </a:lnSpc>
              <a:spcBef>
                <a:spcPts val="601"/>
              </a:spcBef>
              <a:buClr>
                <a:srgbClr val="727CA3"/>
              </a:buClr>
              <a:buSzPct val="76000"/>
              <a:buFont typeface="Bookman Old Style"/>
              <a:buAutoNum type="arabicPeriod"/>
            </a:pPr>
            <a:r>
              <a:rPr lang="en-US" sz="2600" b="0" strike="noStrike" spc="-1">
                <a:solidFill>
                  <a:srgbClr val="000000"/>
                </a:solidFill>
                <a:latin typeface="Gill Sans MT"/>
              </a:rPr>
              <a:t>Semantic – oriented (Knowledge)</a:t>
            </a:r>
            <a:endParaRPr lang="en-IN" sz="2600" b="0" strike="noStrike" spc="-1">
              <a:latin typeface="Arial"/>
            </a:endParaRPr>
          </a:p>
          <a:p>
            <a:pPr>
              <a:lnSpc>
                <a:spcPct val="100000"/>
              </a:lnSpc>
              <a:spcBef>
                <a:spcPts val="499"/>
              </a:spcBef>
            </a:pPr>
            <a:endParaRPr lang="en-IN" sz="2600" b="0" strike="noStrike" spc="-1">
              <a:latin typeface="Arial"/>
            </a:endParaRPr>
          </a:p>
          <a:p>
            <a:pPr>
              <a:lnSpc>
                <a:spcPct val="100000"/>
              </a:lnSpc>
              <a:spcBef>
                <a:spcPts val="601"/>
              </a:spcBef>
            </a:pPr>
            <a:endParaRPr lang="en-IN" sz="2600" b="0" strike="noStrike" spc="-1">
              <a:latin typeface="Arial"/>
            </a:endParaRPr>
          </a:p>
        </p:txBody>
      </p:sp>
      <p:sp>
        <p:nvSpPr>
          <p:cNvPr id="63" name="CustomShape 5"/>
          <p:cNvSpPr/>
          <p:nvPr/>
        </p:nvSpPr>
        <p:spPr>
          <a:xfrm>
            <a:off x="7329240" y="1340640"/>
            <a:ext cx="360" cy="467964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76320">
            <a:solidFill>
              <a:srgbClr val="6E78A0"/>
            </a:solidFill>
            <a:round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xmlns:p14="http://schemas.microsoft.com/office/powerpoint/2010/main" xmlns=""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CustomShape 1"/>
          <p:cNvSpPr/>
          <p:nvPr/>
        </p:nvSpPr>
        <p:spPr>
          <a:xfrm>
            <a:off x="907920" y="152280"/>
            <a:ext cx="8729640" cy="9900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b">
            <a:noAutofit/>
          </a:bodyPr>
          <a:lstStyle/>
          <a:p>
            <a:pPr>
              <a:lnSpc>
                <a:spcPct val="100000"/>
              </a:lnSpc>
            </a:pPr>
            <a:r>
              <a:rPr lang="en-US" sz="3200" b="0" strike="noStrike" spc="-1">
                <a:solidFill>
                  <a:srgbClr val="464653"/>
                </a:solidFill>
                <a:latin typeface="Bookman Old Style"/>
              </a:rPr>
              <a:t>Research and Innovation Agenda</a:t>
            </a:r>
            <a:endParaRPr lang="en-IN" sz="3200" b="0" strike="noStrike" spc="-1">
              <a:latin typeface="Arial"/>
            </a:endParaRPr>
          </a:p>
        </p:txBody>
      </p:sp>
      <p:sp>
        <p:nvSpPr>
          <p:cNvPr id="65" name="CustomShape 2"/>
          <p:cNvSpPr/>
          <p:nvPr/>
        </p:nvSpPr>
        <p:spPr>
          <a:xfrm>
            <a:off x="3140280" y="6356520"/>
            <a:ext cx="3796560" cy="3650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66" name="CustomShape 3"/>
          <p:cNvSpPr/>
          <p:nvPr/>
        </p:nvSpPr>
        <p:spPr>
          <a:xfrm>
            <a:off x="195120" y="6356520"/>
            <a:ext cx="2145600" cy="3650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>
              <a:lnSpc>
                <a:spcPct val="100000"/>
              </a:lnSpc>
            </a:pPr>
            <a:fld id="{EBD8F4EE-95BB-403B-8112-9444F17C6EB4}" type="slidenum">
              <a:rPr lang="en-NZ" sz="1400" b="0" strike="noStrike" spc="-1">
                <a:solidFill>
                  <a:srgbClr val="464653"/>
                </a:solidFill>
                <a:latin typeface="Tahoma"/>
              </a:rPr>
              <a:pPr>
                <a:lnSpc>
                  <a:spcPct val="100000"/>
                </a:lnSpc>
              </a:pPr>
              <a:t>4</a:t>
            </a:fld>
            <a:endParaRPr lang="en-IN" sz="1400" b="0" strike="noStrike" spc="-1">
              <a:latin typeface="Arial"/>
            </a:endParaRPr>
          </a:p>
        </p:txBody>
      </p:sp>
      <p:sp>
        <p:nvSpPr>
          <p:cNvPr id="67" name="CustomShape 4"/>
          <p:cNvSpPr/>
          <p:nvPr/>
        </p:nvSpPr>
        <p:spPr>
          <a:xfrm>
            <a:off x="165240" y="1219320"/>
            <a:ext cx="9492480" cy="51048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 marL="274320" indent="-273600">
              <a:lnSpc>
                <a:spcPct val="100000"/>
              </a:lnSpc>
              <a:spcBef>
                <a:spcPts val="601"/>
              </a:spcBef>
              <a:buClr>
                <a:srgbClr val="727CA3"/>
              </a:buClr>
              <a:buSzPct val="76000"/>
              <a:buFont typeface="Wingdings 3" charset="2"/>
              <a:buChar char=""/>
            </a:pPr>
            <a:r>
              <a:rPr lang="en-US" sz="2600" b="0" strike="noStrike" spc="-1">
                <a:solidFill>
                  <a:srgbClr val="000000"/>
                </a:solidFill>
                <a:latin typeface="Gill Sans MT"/>
              </a:rPr>
              <a:t>Human centric</a:t>
            </a:r>
            <a:endParaRPr lang="en-IN" sz="2600" b="0" strike="noStrike" spc="-1">
              <a:latin typeface="Arial"/>
            </a:endParaRPr>
          </a:p>
          <a:p>
            <a:pPr marL="274320" indent="-273600">
              <a:lnSpc>
                <a:spcPct val="100000"/>
              </a:lnSpc>
              <a:spcBef>
                <a:spcPts val="601"/>
              </a:spcBef>
              <a:buClr>
                <a:srgbClr val="727CA3"/>
              </a:buClr>
              <a:buSzPct val="76000"/>
              <a:buFont typeface="Wingdings 3" charset="2"/>
              <a:buChar char=""/>
            </a:pPr>
            <a:r>
              <a:rPr lang="en-US" sz="2600" b="0" strike="noStrike" spc="-1">
                <a:solidFill>
                  <a:srgbClr val="000000"/>
                </a:solidFill>
                <a:latin typeface="Gill Sans MT"/>
              </a:rPr>
              <a:t>Addressing society needs</a:t>
            </a:r>
            <a:endParaRPr lang="en-IN" sz="2600" b="0" strike="noStrike" spc="-1">
              <a:latin typeface="Arial"/>
            </a:endParaRPr>
          </a:p>
          <a:p>
            <a:pPr marL="274320" indent="-273600">
              <a:lnSpc>
                <a:spcPct val="100000"/>
              </a:lnSpc>
              <a:spcBef>
                <a:spcPts val="601"/>
              </a:spcBef>
              <a:buClr>
                <a:srgbClr val="727CA3"/>
              </a:buClr>
              <a:buSzPct val="76000"/>
              <a:buFont typeface="Wingdings 3" charset="2"/>
              <a:buChar char=""/>
            </a:pPr>
            <a:r>
              <a:rPr lang="en-US" sz="2600" b="0" strike="noStrike" spc="-1">
                <a:solidFill>
                  <a:srgbClr val="000000"/>
                </a:solidFill>
                <a:latin typeface="Gill Sans MT"/>
              </a:rPr>
              <a:t>Digitising Industries and markets</a:t>
            </a:r>
            <a:endParaRPr lang="en-IN" sz="2600" b="0" strike="noStrike" spc="-1">
              <a:latin typeface="Arial"/>
            </a:endParaRPr>
          </a:p>
          <a:p>
            <a:pPr marL="274320" indent="-273600">
              <a:lnSpc>
                <a:spcPct val="100000"/>
              </a:lnSpc>
              <a:spcBef>
                <a:spcPts val="601"/>
              </a:spcBef>
              <a:buClr>
                <a:srgbClr val="727CA3"/>
              </a:buClr>
              <a:buSzPct val="76000"/>
              <a:buFont typeface="Wingdings 3" charset="2"/>
              <a:buChar char=""/>
            </a:pPr>
            <a:r>
              <a:rPr lang="en-US" sz="2600" b="0" strike="noStrike" spc="-1">
                <a:solidFill>
                  <a:srgbClr val="000000"/>
                </a:solidFill>
                <a:latin typeface="Gill Sans MT"/>
              </a:rPr>
              <a:t>Energy efficient </a:t>
            </a:r>
            <a:endParaRPr lang="en-IN" sz="2600" b="0" strike="noStrike" spc="-1">
              <a:latin typeface="Arial"/>
            </a:endParaRPr>
          </a:p>
          <a:p>
            <a:pPr marL="274320" indent="-273600">
              <a:lnSpc>
                <a:spcPct val="100000"/>
              </a:lnSpc>
              <a:spcBef>
                <a:spcPts val="601"/>
              </a:spcBef>
              <a:buClr>
                <a:srgbClr val="727CA3"/>
              </a:buClr>
              <a:buSzPct val="76000"/>
              <a:buFont typeface="Wingdings 3" charset="2"/>
              <a:buChar char=""/>
            </a:pPr>
            <a:r>
              <a:rPr lang="en-US" sz="2600" b="0" strike="noStrike" spc="-1">
                <a:solidFill>
                  <a:srgbClr val="000000"/>
                </a:solidFill>
                <a:latin typeface="Gill Sans MT"/>
              </a:rPr>
              <a:t>Ensuring safety</a:t>
            </a:r>
            <a:endParaRPr lang="en-IN" sz="2600" b="0" strike="noStrike" spc="-1">
              <a:latin typeface="Arial"/>
            </a:endParaRPr>
          </a:p>
          <a:p>
            <a:pPr marL="274320" indent="-273600">
              <a:lnSpc>
                <a:spcPct val="100000"/>
              </a:lnSpc>
              <a:spcBef>
                <a:spcPts val="601"/>
              </a:spcBef>
              <a:buClr>
                <a:srgbClr val="727CA3"/>
              </a:buClr>
              <a:buSzPct val="76000"/>
              <a:buFont typeface="Wingdings 3" charset="2"/>
              <a:buChar char=""/>
            </a:pPr>
            <a:r>
              <a:rPr lang="en-US" sz="2600" b="0" strike="noStrike" spc="-1">
                <a:solidFill>
                  <a:srgbClr val="000000"/>
                </a:solidFill>
                <a:latin typeface="Gill Sans MT"/>
              </a:rPr>
              <a:t>Emerging challenges</a:t>
            </a:r>
            <a:endParaRPr lang="en-IN" sz="2600" b="0" strike="noStrike" spc="-1">
              <a:latin typeface="Arial"/>
            </a:endParaRPr>
          </a:p>
          <a:p>
            <a:pPr marL="274320" indent="-273600">
              <a:lnSpc>
                <a:spcPct val="100000"/>
              </a:lnSpc>
              <a:spcBef>
                <a:spcPts val="601"/>
              </a:spcBef>
              <a:buClr>
                <a:srgbClr val="727CA3"/>
              </a:buClr>
              <a:buSzPct val="76000"/>
              <a:buFont typeface="Wingdings 3" charset="2"/>
              <a:buChar char=""/>
            </a:pPr>
            <a:r>
              <a:rPr lang="en-US" sz="2600" b="0" strike="noStrike" spc="-1">
                <a:solidFill>
                  <a:srgbClr val="000000"/>
                </a:solidFill>
                <a:latin typeface="Gill Sans MT"/>
              </a:rPr>
              <a:t>Drivers of IoT development</a:t>
            </a:r>
            <a:endParaRPr lang="en-IN" sz="2600" b="0" strike="noStrike" spc="-1">
              <a:latin typeface="Arial"/>
            </a:endParaRPr>
          </a:p>
          <a:p>
            <a:pPr>
              <a:lnSpc>
                <a:spcPct val="100000"/>
              </a:lnSpc>
              <a:spcBef>
                <a:spcPts val="601"/>
              </a:spcBef>
            </a:pPr>
            <a:endParaRPr lang="en-IN" sz="2600" b="0" strike="noStrike" spc="-1"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xmlns:p14="http://schemas.microsoft.com/office/powerpoint/2010/main" xmlns=""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CustomShape 1"/>
          <p:cNvSpPr/>
          <p:nvPr/>
        </p:nvSpPr>
        <p:spPr>
          <a:xfrm>
            <a:off x="792000" y="161640"/>
            <a:ext cx="8729640" cy="9900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b">
            <a:noAutofit/>
          </a:bodyPr>
          <a:lstStyle/>
          <a:p>
            <a:pPr>
              <a:lnSpc>
                <a:spcPct val="100000"/>
              </a:lnSpc>
            </a:pPr>
            <a:r>
              <a:rPr lang="en-US" sz="3200" b="0" strike="noStrike" spc="-1">
                <a:solidFill>
                  <a:srgbClr val="464653"/>
                </a:solidFill>
                <a:latin typeface="Bookman Old Style"/>
              </a:rPr>
              <a:t>IoT Applicatioons</a:t>
            </a:r>
            <a:endParaRPr lang="en-IN" sz="3200" b="0" strike="noStrike" spc="-1">
              <a:latin typeface="Arial"/>
            </a:endParaRPr>
          </a:p>
        </p:txBody>
      </p:sp>
      <p:sp>
        <p:nvSpPr>
          <p:cNvPr id="69" name="CustomShape 2"/>
          <p:cNvSpPr/>
          <p:nvPr/>
        </p:nvSpPr>
        <p:spPr>
          <a:xfrm>
            <a:off x="7215120" y="6356520"/>
            <a:ext cx="2478960" cy="3650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70" name="CustomShape 3"/>
          <p:cNvSpPr/>
          <p:nvPr/>
        </p:nvSpPr>
        <p:spPr>
          <a:xfrm>
            <a:off x="3140280" y="6356520"/>
            <a:ext cx="3796560" cy="3650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71" name="CustomShape 4"/>
          <p:cNvSpPr/>
          <p:nvPr/>
        </p:nvSpPr>
        <p:spPr>
          <a:xfrm>
            <a:off x="195120" y="6356520"/>
            <a:ext cx="2145600" cy="3650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>
              <a:lnSpc>
                <a:spcPct val="100000"/>
              </a:lnSpc>
            </a:pPr>
            <a:fld id="{65724419-1C03-41CF-8FFC-2D1975960961}" type="slidenum">
              <a:rPr lang="en-NZ" sz="1400" b="0" strike="noStrike" spc="-1">
                <a:solidFill>
                  <a:srgbClr val="464653"/>
                </a:solidFill>
                <a:latin typeface="Tahoma"/>
              </a:rPr>
              <a:pPr>
                <a:lnSpc>
                  <a:spcPct val="100000"/>
                </a:lnSpc>
              </a:pPr>
              <a:t>5</a:t>
            </a:fld>
            <a:endParaRPr lang="en-IN" sz="1400" b="0" strike="noStrike" spc="-1">
              <a:latin typeface="Arial"/>
            </a:endParaRPr>
          </a:p>
        </p:txBody>
      </p:sp>
      <p:sp>
        <p:nvSpPr>
          <p:cNvPr id="72" name="CustomShape 5"/>
          <p:cNvSpPr/>
          <p:nvPr/>
        </p:nvSpPr>
        <p:spPr>
          <a:xfrm>
            <a:off x="165240" y="1219320"/>
            <a:ext cx="9492480" cy="51048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rmAutofit/>
          </a:bodyPr>
          <a:lstStyle/>
          <a:p>
            <a:pPr marL="274320" indent="-273600">
              <a:lnSpc>
                <a:spcPct val="100000"/>
              </a:lnSpc>
              <a:spcBef>
                <a:spcPts val="601"/>
              </a:spcBef>
              <a:buClr>
                <a:srgbClr val="727CA3"/>
              </a:buClr>
              <a:buSzPct val="76000"/>
              <a:buFont typeface="Wingdings 3" charset="2"/>
              <a:buChar char=""/>
            </a:pPr>
            <a:r>
              <a:rPr lang="en-US" sz="2600" b="0" strike="noStrike" spc="-1">
                <a:solidFill>
                  <a:srgbClr val="000000"/>
                </a:solidFill>
                <a:latin typeface="Gill Sans MT"/>
              </a:rPr>
              <a:t>Home</a:t>
            </a:r>
            <a:endParaRPr lang="en-IN" sz="2600" b="0" strike="noStrike" spc="-1">
              <a:latin typeface="Arial"/>
            </a:endParaRPr>
          </a:p>
          <a:p>
            <a:pPr marL="274320" indent="-273600">
              <a:lnSpc>
                <a:spcPct val="100000"/>
              </a:lnSpc>
              <a:spcBef>
                <a:spcPts val="601"/>
              </a:spcBef>
              <a:buClr>
                <a:srgbClr val="727CA3"/>
              </a:buClr>
              <a:buSzPct val="76000"/>
              <a:buFont typeface="Wingdings 3" charset="2"/>
              <a:buChar char=""/>
            </a:pPr>
            <a:r>
              <a:rPr lang="en-US" sz="2600" b="0" strike="noStrike" spc="-1">
                <a:solidFill>
                  <a:srgbClr val="000000"/>
                </a:solidFill>
                <a:latin typeface="Gill Sans MT"/>
              </a:rPr>
              <a:t>Agriculture</a:t>
            </a:r>
            <a:endParaRPr lang="en-IN" sz="2600" b="0" strike="noStrike" spc="-1">
              <a:latin typeface="Arial"/>
            </a:endParaRPr>
          </a:p>
          <a:p>
            <a:pPr marL="274320" indent="-273600">
              <a:lnSpc>
                <a:spcPct val="100000"/>
              </a:lnSpc>
              <a:spcBef>
                <a:spcPts val="601"/>
              </a:spcBef>
              <a:buClr>
                <a:srgbClr val="727CA3"/>
              </a:buClr>
              <a:buSzPct val="76000"/>
              <a:buFont typeface="Wingdings 3" charset="2"/>
              <a:buChar char=""/>
            </a:pPr>
            <a:r>
              <a:rPr lang="en-US" sz="2600" b="0" strike="noStrike" spc="-1">
                <a:solidFill>
                  <a:srgbClr val="000000"/>
                </a:solidFill>
                <a:latin typeface="Gill Sans MT"/>
              </a:rPr>
              <a:t>Consumer applications</a:t>
            </a:r>
            <a:endParaRPr lang="en-IN" sz="2600" b="0" strike="noStrike" spc="-1">
              <a:latin typeface="Arial"/>
            </a:endParaRPr>
          </a:p>
          <a:p>
            <a:pPr marL="274320" indent="-273600">
              <a:lnSpc>
                <a:spcPct val="100000"/>
              </a:lnSpc>
              <a:spcBef>
                <a:spcPts val="601"/>
              </a:spcBef>
              <a:buClr>
                <a:srgbClr val="727CA3"/>
              </a:buClr>
              <a:buSzPct val="76000"/>
              <a:buFont typeface="Wingdings 3" charset="2"/>
              <a:buChar char=""/>
            </a:pPr>
            <a:r>
              <a:rPr lang="en-US" sz="2600" b="0" strike="noStrike" spc="-1">
                <a:solidFill>
                  <a:srgbClr val="000000"/>
                </a:solidFill>
                <a:latin typeface="Gill Sans MT"/>
              </a:rPr>
              <a:t>Healthcare</a:t>
            </a:r>
            <a:endParaRPr lang="en-IN" sz="2600" b="0" strike="noStrike" spc="-1">
              <a:latin typeface="Arial"/>
            </a:endParaRPr>
          </a:p>
          <a:p>
            <a:pPr marL="274320" indent="-273600">
              <a:lnSpc>
                <a:spcPct val="100000"/>
              </a:lnSpc>
              <a:spcBef>
                <a:spcPts val="601"/>
              </a:spcBef>
              <a:buClr>
                <a:srgbClr val="727CA3"/>
              </a:buClr>
              <a:buSzPct val="76000"/>
              <a:buFont typeface="Wingdings 3" charset="2"/>
              <a:buChar char=""/>
            </a:pPr>
            <a:r>
              <a:rPr lang="en-US" sz="2600" b="0" strike="noStrike" spc="-1">
                <a:solidFill>
                  <a:srgbClr val="000000"/>
                </a:solidFill>
                <a:latin typeface="Gill Sans MT"/>
              </a:rPr>
              <a:t>Insurance</a:t>
            </a:r>
            <a:endParaRPr lang="en-IN" sz="2600" b="0" strike="noStrike" spc="-1">
              <a:latin typeface="Arial"/>
            </a:endParaRPr>
          </a:p>
          <a:p>
            <a:pPr marL="274320" indent="-273600">
              <a:lnSpc>
                <a:spcPct val="100000"/>
              </a:lnSpc>
              <a:spcBef>
                <a:spcPts val="601"/>
              </a:spcBef>
              <a:buClr>
                <a:srgbClr val="727CA3"/>
              </a:buClr>
              <a:buSzPct val="76000"/>
              <a:buFont typeface="Wingdings 3" charset="2"/>
              <a:buChar char=""/>
            </a:pPr>
            <a:r>
              <a:rPr lang="en-US" sz="2600" b="0" strike="noStrike" spc="-1">
                <a:solidFill>
                  <a:srgbClr val="000000"/>
                </a:solidFill>
                <a:latin typeface="Gill Sans MT"/>
              </a:rPr>
              <a:t>Manufacturing</a:t>
            </a:r>
            <a:endParaRPr lang="en-IN" sz="2600" b="0" strike="noStrike" spc="-1">
              <a:latin typeface="Arial"/>
            </a:endParaRPr>
          </a:p>
          <a:p>
            <a:pPr marL="274320" indent="-273600">
              <a:lnSpc>
                <a:spcPct val="100000"/>
              </a:lnSpc>
              <a:spcBef>
                <a:spcPts val="601"/>
              </a:spcBef>
              <a:buClr>
                <a:srgbClr val="727CA3"/>
              </a:buClr>
              <a:buSzPct val="76000"/>
              <a:buFont typeface="Wingdings 3" charset="2"/>
              <a:buChar char=""/>
            </a:pPr>
            <a:r>
              <a:rPr lang="en-US" sz="2600" b="0" strike="noStrike" spc="-1">
                <a:solidFill>
                  <a:srgbClr val="000000"/>
                </a:solidFill>
                <a:latin typeface="Gill Sans MT"/>
              </a:rPr>
              <a:t>Retail</a:t>
            </a:r>
            <a:endParaRPr lang="en-IN" sz="2600" b="0" strike="noStrike" spc="-1">
              <a:latin typeface="Arial"/>
            </a:endParaRPr>
          </a:p>
          <a:p>
            <a:pPr marL="274320" indent="-273600">
              <a:lnSpc>
                <a:spcPct val="100000"/>
              </a:lnSpc>
              <a:spcBef>
                <a:spcPts val="601"/>
              </a:spcBef>
              <a:buClr>
                <a:srgbClr val="727CA3"/>
              </a:buClr>
              <a:buSzPct val="76000"/>
              <a:buFont typeface="Wingdings 3" charset="2"/>
              <a:buChar char=""/>
            </a:pPr>
            <a:r>
              <a:rPr lang="en-US" sz="2600" b="0" strike="noStrike" spc="-1">
                <a:solidFill>
                  <a:srgbClr val="000000"/>
                </a:solidFill>
                <a:latin typeface="Gill Sans MT"/>
              </a:rPr>
              <a:t>Transport</a:t>
            </a:r>
            <a:endParaRPr lang="en-IN" sz="2600" b="0" strike="noStrike" spc="-1">
              <a:latin typeface="Arial"/>
            </a:endParaRPr>
          </a:p>
          <a:p>
            <a:pPr marL="274320" indent="-273600">
              <a:lnSpc>
                <a:spcPct val="100000"/>
              </a:lnSpc>
              <a:spcBef>
                <a:spcPts val="601"/>
              </a:spcBef>
              <a:buClr>
                <a:srgbClr val="727CA3"/>
              </a:buClr>
              <a:buSzPct val="76000"/>
              <a:buFont typeface="Wingdings 3" charset="2"/>
              <a:buChar char=""/>
            </a:pPr>
            <a:r>
              <a:rPr lang="en-US" sz="2600" b="0" strike="noStrike" spc="-1">
                <a:solidFill>
                  <a:srgbClr val="000000"/>
                </a:solidFill>
                <a:latin typeface="Gill Sans MT"/>
              </a:rPr>
              <a:t>Traffic monitoring</a:t>
            </a:r>
            <a:endParaRPr lang="en-IN" sz="2600" b="0" strike="noStrike" spc="-1">
              <a:latin typeface="Arial"/>
            </a:endParaRPr>
          </a:p>
          <a:p>
            <a:pPr>
              <a:lnSpc>
                <a:spcPct val="100000"/>
              </a:lnSpc>
              <a:spcBef>
                <a:spcPts val="499"/>
              </a:spcBef>
            </a:pPr>
            <a:endParaRPr lang="en-IN" sz="2600" b="0" strike="noStrike" spc="-1">
              <a:latin typeface="Arial"/>
            </a:endParaRPr>
          </a:p>
          <a:p>
            <a:pPr>
              <a:lnSpc>
                <a:spcPct val="100000"/>
              </a:lnSpc>
              <a:spcBef>
                <a:spcPts val="499"/>
              </a:spcBef>
            </a:pPr>
            <a:endParaRPr lang="en-IN" sz="2600" b="0" strike="noStrike" spc="-1"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xmlns:p14="http://schemas.microsoft.com/office/powerpoint/2010/main" xmlns=""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CustomShape 1"/>
          <p:cNvSpPr/>
          <p:nvPr/>
        </p:nvSpPr>
        <p:spPr>
          <a:xfrm>
            <a:off x="907920" y="152280"/>
            <a:ext cx="8729640" cy="9900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b">
            <a:noAutofit/>
          </a:bodyPr>
          <a:lstStyle/>
          <a:p>
            <a:pPr>
              <a:lnSpc>
                <a:spcPct val="100000"/>
              </a:lnSpc>
            </a:pPr>
            <a:r>
              <a:rPr lang="en-US" sz="3200" b="0" strike="noStrike" spc="-1">
                <a:solidFill>
                  <a:srgbClr val="464653"/>
                </a:solidFill>
                <a:latin typeface="Bookman Old Style"/>
              </a:rPr>
              <a:t>IoT Applications</a:t>
            </a:r>
            <a:endParaRPr lang="en-IN" sz="3200" b="0" strike="noStrike" spc="-1">
              <a:latin typeface="Arial"/>
            </a:endParaRPr>
          </a:p>
        </p:txBody>
      </p:sp>
      <p:sp>
        <p:nvSpPr>
          <p:cNvPr id="74" name="CustomShape 2"/>
          <p:cNvSpPr/>
          <p:nvPr/>
        </p:nvSpPr>
        <p:spPr>
          <a:xfrm>
            <a:off x="7215120" y="6356520"/>
            <a:ext cx="2478960" cy="3650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75" name="CustomShape 3"/>
          <p:cNvSpPr/>
          <p:nvPr/>
        </p:nvSpPr>
        <p:spPr>
          <a:xfrm>
            <a:off x="3140280" y="6356520"/>
            <a:ext cx="3796560" cy="3650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76" name="CustomShape 4"/>
          <p:cNvSpPr/>
          <p:nvPr/>
        </p:nvSpPr>
        <p:spPr>
          <a:xfrm>
            <a:off x="195120" y="6356520"/>
            <a:ext cx="2145600" cy="3650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>
              <a:lnSpc>
                <a:spcPct val="100000"/>
              </a:lnSpc>
            </a:pPr>
            <a:fld id="{6E6484C4-8665-4FA9-82ED-F7506A17CE0B}" type="slidenum">
              <a:rPr lang="en-NZ" sz="1400" b="0" strike="noStrike" spc="-1">
                <a:solidFill>
                  <a:srgbClr val="464653"/>
                </a:solidFill>
                <a:latin typeface="Tahoma"/>
              </a:rPr>
              <a:pPr>
                <a:lnSpc>
                  <a:spcPct val="100000"/>
                </a:lnSpc>
              </a:pPr>
              <a:t>6</a:t>
            </a:fld>
            <a:endParaRPr lang="en-IN" sz="1400" b="0" strike="noStrike" spc="-1">
              <a:latin typeface="Arial"/>
            </a:endParaRPr>
          </a:p>
        </p:txBody>
      </p:sp>
      <p:sp>
        <p:nvSpPr>
          <p:cNvPr id="77" name="CustomShape 5"/>
          <p:cNvSpPr/>
          <p:nvPr/>
        </p:nvSpPr>
        <p:spPr>
          <a:xfrm>
            <a:off x="165240" y="1219320"/>
            <a:ext cx="9492480" cy="51048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rmAutofit/>
          </a:bodyPr>
          <a:lstStyle/>
          <a:p>
            <a:pPr marL="274320" indent="-273600">
              <a:lnSpc>
                <a:spcPct val="100000"/>
              </a:lnSpc>
              <a:spcBef>
                <a:spcPts val="601"/>
              </a:spcBef>
              <a:buClr>
                <a:srgbClr val="727CA3"/>
              </a:buClr>
              <a:buSzPct val="76000"/>
              <a:buFont typeface="Wingdings 3" charset="2"/>
              <a:buChar char=""/>
            </a:pPr>
            <a:r>
              <a:rPr lang="en-US" sz="2600" b="0" strike="noStrike" spc="-1">
                <a:solidFill>
                  <a:srgbClr val="000000"/>
                </a:solidFill>
                <a:latin typeface="Gill Sans MT"/>
              </a:rPr>
              <a:t>Hospitality</a:t>
            </a:r>
            <a:endParaRPr lang="en-IN" sz="2600" b="0" strike="noStrike" spc="-1">
              <a:latin typeface="Arial"/>
            </a:endParaRPr>
          </a:p>
          <a:p>
            <a:pPr marL="274320" indent="-273600">
              <a:lnSpc>
                <a:spcPct val="100000"/>
              </a:lnSpc>
              <a:spcBef>
                <a:spcPts val="601"/>
              </a:spcBef>
              <a:buClr>
                <a:srgbClr val="727CA3"/>
              </a:buClr>
              <a:buSzPct val="76000"/>
              <a:buFont typeface="Wingdings 3" charset="2"/>
              <a:buChar char=""/>
            </a:pPr>
            <a:r>
              <a:rPr lang="en-US" sz="2600" b="0" strike="noStrike" spc="-1">
                <a:solidFill>
                  <a:srgbClr val="000000"/>
                </a:solidFill>
                <a:latin typeface="Gill Sans MT"/>
              </a:rPr>
              <a:t>Pollution control</a:t>
            </a:r>
            <a:endParaRPr lang="en-IN" sz="2600" b="0" strike="noStrike" spc="-1">
              <a:latin typeface="Arial"/>
            </a:endParaRPr>
          </a:p>
          <a:p>
            <a:pPr marL="274320" indent="-273600">
              <a:lnSpc>
                <a:spcPct val="100000"/>
              </a:lnSpc>
              <a:spcBef>
                <a:spcPts val="601"/>
              </a:spcBef>
              <a:buClr>
                <a:srgbClr val="727CA3"/>
              </a:buClr>
              <a:buSzPct val="76000"/>
              <a:buFont typeface="Wingdings 3" charset="2"/>
              <a:buChar char=""/>
            </a:pPr>
            <a:r>
              <a:rPr lang="en-US" sz="2600" b="0" strike="noStrike" spc="-1">
                <a:solidFill>
                  <a:srgbClr val="000000"/>
                </a:solidFill>
                <a:latin typeface="Gill Sans MT"/>
              </a:rPr>
              <a:t>Smart city</a:t>
            </a:r>
            <a:endParaRPr lang="en-IN" sz="2600" b="0" strike="noStrike" spc="-1">
              <a:latin typeface="Arial"/>
            </a:endParaRPr>
          </a:p>
          <a:p>
            <a:pPr marL="274320" indent="-273600">
              <a:lnSpc>
                <a:spcPct val="100000"/>
              </a:lnSpc>
              <a:spcBef>
                <a:spcPts val="601"/>
              </a:spcBef>
              <a:buClr>
                <a:srgbClr val="727CA3"/>
              </a:buClr>
              <a:buSzPct val="76000"/>
              <a:buFont typeface="Wingdings 3" charset="2"/>
              <a:buChar char=""/>
            </a:pPr>
            <a:r>
              <a:rPr lang="en-US" sz="2600" b="0" strike="noStrike" spc="-1">
                <a:solidFill>
                  <a:srgbClr val="000000"/>
                </a:solidFill>
                <a:latin typeface="Gill Sans MT"/>
              </a:rPr>
              <a:t>Wearables</a:t>
            </a:r>
            <a:endParaRPr lang="en-IN" sz="2600" b="0" strike="noStrike" spc="-1">
              <a:latin typeface="Arial"/>
            </a:endParaRPr>
          </a:p>
          <a:p>
            <a:pPr marL="274320" indent="-273600">
              <a:lnSpc>
                <a:spcPct val="100000"/>
              </a:lnSpc>
              <a:spcBef>
                <a:spcPts val="601"/>
              </a:spcBef>
              <a:buClr>
                <a:srgbClr val="727CA3"/>
              </a:buClr>
              <a:buSzPct val="76000"/>
              <a:buFont typeface="Wingdings 3" charset="2"/>
              <a:buChar char=""/>
            </a:pPr>
            <a:r>
              <a:rPr lang="en-US" sz="2600" b="0" strike="noStrike" spc="-1">
                <a:solidFill>
                  <a:srgbClr val="000000"/>
                </a:solidFill>
                <a:latin typeface="Gill Sans MT"/>
              </a:rPr>
              <a:t>Connected cars</a:t>
            </a:r>
            <a:endParaRPr lang="en-IN" sz="2600" b="0" strike="noStrike" spc="-1">
              <a:latin typeface="Arial"/>
            </a:endParaRPr>
          </a:p>
          <a:p>
            <a:pPr>
              <a:lnSpc>
                <a:spcPct val="100000"/>
              </a:lnSpc>
              <a:spcBef>
                <a:spcPts val="499"/>
              </a:spcBef>
            </a:pPr>
            <a:endParaRPr lang="en-IN" sz="2600" b="0" strike="noStrike" spc="-1">
              <a:latin typeface="Arial"/>
            </a:endParaRPr>
          </a:p>
          <a:p>
            <a:pPr>
              <a:lnSpc>
                <a:spcPct val="100000"/>
              </a:lnSpc>
              <a:spcBef>
                <a:spcPts val="601"/>
              </a:spcBef>
              <a:tabLst>
                <a:tab pos="0" algn="l"/>
              </a:tabLst>
            </a:pPr>
            <a:endParaRPr lang="en-IN" sz="2600" b="0" strike="noStrike" spc="-1"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xmlns:p14="http://schemas.microsoft.com/office/powerpoint/2010/main" xmlns=""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CS105_10</Template>
  <TotalTime>25237</TotalTime>
  <Words>113</Words>
  <Application>LibreOffice/6.4.7.2$Linux_X86_64 LibreOffice_project/40$Build-2</Application>
  <PresentationFormat>A4 Paper (210x297 mm)</PresentationFormat>
  <Paragraphs>50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Slide 1</vt:lpstr>
      <vt:lpstr>Slide 2</vt:lpstr>
      <vt:lpstr>Slide 3</vt:lpstr>
      <vt:lpstr>Slide 4</vt:lpstr>
      <vt:lpstr>Slide 5</vt:lpstr>
      <vt:lpstr>Slide 6</vt:lpstr>
    </vt:vector>
  </TitlesOfParts>
  <Company>The University of Auckland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 Chang</dc:creator>
  <cp:lastModifiedBy>CS Bsc</cp:lastModifiedBy>
  <cp:revision>703</cp:revision>
  <cp:lastPrinted>2016-05-09T05:55:07Z</cp:lastPrinted>
  <dcterms:created xsi:type="dcterms:W3CDTF">2003-06-18T01:49:53Z</dcterms:created>
  <dcterms:modified xsi:type="dcterms:W3CDTF">2023-05-26T09:19:57Z</dcterms:modified>
  <dc:language>en-IN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12.0000</vt:lpwstr>
  </property>
  <property fmtid="{D5CDD505-2E9C-101B-9397-08002B2CF9AE}" pid="3" name="Company">
    <vt:lpwstr>The University of Auckland</vt:lpwstr>
  </property>
  <property fmtid="{D5CDD505-2E9C-101B-9397-08002B2CF9AE}" pid="4" name="HiddenSlides">
    <vt:i4>0</vt:i4>
  </property>
  <property fmtid="{D5CDD505-2E9C-101B-9397-08002B2CF9AE}" pid="5" name="HyperlinksChanged">
    <vt:bool>false</vt:bool>
  </property>
  <property fmtid="{D5CDD505-2E9C-101B-9397-08002B2CF9AE}" pid="6" name="LinksUpToDate">
    <vt:bool>false</vt:bool>
  </property>
  <property fmtid="{D5CDD505-2E9C-101B-9397-08002B2CF9AE}" pid="7" name="MMClips">
    <vt:i4>0</vt:i4>
  </property>
  <property fmtid="{D5CDD505-2E9C-101B-9397-08002B2CF9AE}" pid="8" name="Notes">
    <vt:i4>1</vt:i4>
  </property>
  <property fmtid="{D5CDD505-2E9C-101B-9397-08002B2CF9AE}" pid="9" name="PresentationFormat">
    <vt:lpwstr>A4 Paper (210x297 mm)</vt:lpwstr>
  </property>
  <property fmtid="{D5CDD505-2E9C-101B-9397-08002B2CF9AE}" pid="10" name="ScaleCrop">
    <vt:bool>false</vt:bool>
  </property>
  <property fmtid="{D5CDD505-2E9C-101B-9397-08002B2CF9AE}" pid="11" name="ShareDoc">
    <vt:bool>false</vt:bool>
  </property>
  <property fmtid="{D5CDD505-2E9C-101B-9397-08002B2CF9AE}" pid="12" name="Slides">
    <vt:i4>10</vt:i4>
  </property>
</Properties>
</file>