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7" r:id="rId4"/>
    <p:sldId id="268" r:id="rId5"/>
    <p:sldId id="269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722C4-32AE-4D4C-B96F-159A9B085C56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C286A-6E48-4018-A0F8-974ED58168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2686051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00B0F0"/>
                </a:solidFill>
              </a:rPr>
              <a:t>MARKETING</a:t>
            </a:r>
            <a:endParaRPr lang="en-US" sz="6600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By   Ms . K.JAYALAKSHMI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NAZARETH COLLEGE OF ARTS AND SCIENCE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Asst. Professor of Commerce (SHIFT-II)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image1.slideserve.com/1642933/marketing-info-management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image1.slideserve.com/1642933/pricing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s://image1.slideserve.com/1642933/product-service-management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image1.slideserve.com/1642933/promotion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9479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image1.slideserve.com/1642933/selling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ANY QUERIES…..?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268605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00B050"/>
                </a:solidFill>
              </a:rPr>
              <a:t>THANK YOU</a:t>
            </a:r>
            <a:endParaRPr lang="en-US" sz="6000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image1.slideserve.com/1642933/what-is-marketing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A Challenge &lt;ul&gt;&lt;li&gt;Please Write a One Sentence Definition for:  &lt;/li&gt;&lt;/ul&gt;&lt;ul&gt;&lt;li&gt;Marketing, Branding and Positioning  &lt;/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Marketing Definition: &lt;ul&gt;&lt;li&gt;The process of planning and executing the conception, pricing, promotion, and distribution o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9398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EFINITION OF MARKETING &lt;ul&gt;&lt;li&gt;The American Marketing Association: &lt;/li&gt;&lt;/ul&gt;&lt;ul&gt;&lt;li&gt;“ The process of planning and execut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image1.slideserve.com/1642933/the-7-functions-of-marketing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image1.slideserve.com/1642933/7-functions-of-marketing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image1.slideserve.com/1642933/channel-management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2" y="38100"/>
            <a:ext cx="9093198" cy="68199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image1.slideserve.com/1642933/financing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21</Words>
  <Application>Microsoft Office PowerPoint</Application>
  <PresentationFormat>On-screen Show (4:3)</PresentationFormat>
  <Paragraphs>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MARKETING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lab1_13</dc:creator>
  <cp:lastModifiedBy>lab1_13</cp:lastModifiedBy>
  <cp:revision>4</cp:revision>
  <dcterms:created xsi:type="dcterms:W3CDTF">2020-08-05T07:28:38Z</dcterms:created>
  <dcterms:modified xsi:type="dcterms:W3CDTF">2020-08-05T08:03:35Z</dcterms:modified>
</cp:coreProperties>
</file>