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15-Jun-24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6324AC19-E479-6EC2-09F2-6D0C08BEC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228600"/>
            <a:ext cx="7772400" cy="4691743"/>
          </a:xfrm>
        </p:spPr>
        <p:txBody>
          <a:bodyPr>
            <a:normAutofit fontScale="90000"/>
          </a:bodyPr>
          <a:lstStyle/>
          <a:p>
            <a:r>
              <a:rPr lang="en-IN" sz="3200" dirty="0"/>
              <a:t>NAZARETH COLLEGE OF ARTS AND SCIENCE </a:t>
            </a:r>
            <a:br>
              <a:rPr lang="en-IN" sz="3200" dirty="0"/>
            </a:br>
            <a:r>
              <a:rPr lang="en-IN" sz="3200" dirty="0"/>
              <a:t>Affiliated To University Of Madras </a:t>
            </a:r>
            <a:br>
              <a:rPr lang="en-IN" sz="3200" dirty="0"/>
            </a:br>
            <a:r>
              <a:rPr lang="en-IN" sz="3200" dirty="0"/>
              <a:t>Re-accredited by NAAC with 'B' grade </a:t>
            </a:r>
            <a:br>
              <a:rPr lang="en-IN" sz="3200" dirty="0"/>
            </a:br>
            <a:r>
              <a:rPr lang="en-IN" sz="3200" dirty="0"/>
              <a:t>SUBJECT NAME: MANAGEMENT ACCOUNTING</a:t>
            </a:r>
            <a:br>
              <a:rPr lang="en-IN" sz="3200" dirty="0"/>
            </a:br>
            <a:r>
              <a:rPr lang="en-IN" sz="3200" dirty="0"/>
              <a:t>TOPIC: BASICS OF MANAGEMENT ACCOUNTING</a:t>
            </a:r>
            <a:br>
              <a:rPr lang="en-IN" sz="3200" dirty="0"/>
            </a:br>
            <a:r>
              <a:rPr lang="en-IN" sz="3200" dirty="0"/>
              <a:t>CLASS: III </a:t>
            </a:r>
            <a:r>
              <a:rPr lang="en-IN" sz="3200" dirty="0" err="1"/>
              <a:t>B.Com</a:t>
            </a:r>
            <a:r>
              <a:rPr lang="en-IN" sz="3200" dirty="0"/>
              <a:t>(CS) </a:t>
            </a:r>
            <a:br>
              <a:rPr lang="en-IN" sz="3200" dirty="0"/>
            </a:br>
            <a:r>
              <a:rPr lang="en-IN" sz="3200" dirty="0"/>
              <a:t>SEMESTER : V</a:t>
            </a:r>
            <a:br>
              <a:rPr lang="en-IN" sz="3200" dirty="0"/>
            </a:br>
            <a:r>
              <a:rPr lang="en-IN" sz="3200" dirty="0"/>
              <a:t>STAFF NAME : DR.SHARMILA</a:t>
            </a:r>
            <a:br>
              <a:rPr lang="en-IN" sz="3200" dirty="0"/>
            </a:br>
            <a:r>
              <a:rPr lang="en-IN" sz="3200" dirty="0"/>
              <a:t>DEPARTMENT: Corporate Secretaryship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85139D4-C002-FD2F-2511-4B6BCFE27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4038599"/>
            <a:ext cx="7772400" cy="1850571"/>
          </a:xfrm>
        </p:spPr>
        <p:txBody>
          <a:bodyPr>
            <a:normAutofit/>
          </a:bodyPr>
          <a:lstStyle/>
          <a:p>
            <a:r>
              <a:rPr lang="en-IN" sz="2000" dirty="0"/>
              <a:t/>
            </a:r>
            <a:br>
              <a:rPr lang="en-IN" sz="2000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078959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Management Accounting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650965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endParaRPr dirty="0"/>
          </a:p>
          <a:p>
            <a:pPr>
              <a:defRPr sz="1800"/>
            </a:pPr>
            <a:r>
              <a:rPr dirty="0"/>
              <a:t>        - Definition: Management accounting focuses on providing financial data and advice to internal company management for decision-making.</a:t>
            </a:r>
          </a:p>
          <a:p>
            <a:pPr algn="just">
              <a:defRPr sz="1800"/>
            </a:pPr>
            <a:r>
              <a:rPr dirty="0"/>
              <a:t>        - Difference: Unlike financial accounting, which is aimed at external stakeholders, management accounting is used internally.</a:t>
            </a:r>
          </a:p>
          <a:p>
            <a:pPr>
              <a:defRPr sz="1800"/>
            </a:pPr>
            <a:r>
              <a:rPr dirty="0"/>
              <a:t>        - Importance: Critical for strategic planning, controlling, and operational decision-making.</a:t>
            </a:r>
          </a:p>
          <a:p>
            <a:pPr>
              <a:defRPr sz="1800"/>
            </a:pPr>
            <a:r>
              <a:rPr dirty="0"/>
              <a:t> 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Functions of Management Accounting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68253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endParaRPr dirty="0"/>
          </a:p>
          <a:p>
            <a:pPr>
              <a:defRPr sz="1800"/>
            </a:pPr>
            <a:r>
              <a:rPr dirty="0"/>
              <a:t>        - Planning: Establishing objectives and formulating strategies to achieve them.</a:t>
            </a:r>
          </a:p>
          <a:p>
            <a:pPr>
              <a:defRPr sz="1800"/>
            </a:pPr>
            <a:r>
              <a:rPr dirty="0"/>
              <a:t>        - Control: Monitoring and evaluating performance to ensure plans are being followed.</a:t>
            </a:r>
          </a:p>
          <a:p>
            <a:pPr>
              <a:defRPr sz="1800"/>
            </a:pPr>
            <a:r>
              <a:rPr dirty="0"/>
              <a:t>        - Decision-making: Providing relevant information for operational and strategic decisions.</a:t>
            </a:r>
          </a:p>
          <a:p>
            <a:pPr>
              <a:defRPr sz="1800"/>
            </a:pPr>
            <a:r>
              <a:rPr dirty="0"/>
              <a:t>        - Performance Evaluation: Assessing the effectiveness and efficiency of operations.</a:t>
            </a:r>
          </a:p>
          <a:p>
            <a:pPr>
              <a:defRPr sz="1800"/>
            </a:pPr>
            <a:r>
              <a:rPr dirty="0"/>
              <a:t>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and Techniques in Management Accounting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65532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endParaRPr dirty="0"/>
          </a:p>
          <a:p>
            <a:pPr>
              <a:defRPr sz="1800"/>
            </a:pPr>
            <a:r>
              <a:rPr dirty="0"/>
              <a:t>        - Budgeting: Planning future income and expenditure to manage financial resources.</a:t>
            </a:r>
          </a:p>
          <a:p>
            <a:pPr>
              <a:defRPr sz="1800"/>
            </a:pPr>
            <a:r>
              <a:rPr dirty="0"/>
              <a:t>        - Cost Analysis: Evaluating the cost structure and identifying cost-saving opportunities.</a:t>
            </a:r>
          </a:p>
          <a:p>
            <a:pPr>
              <a:defRPr sz="1800"/>
            </a:pPr>
            <a:r>
              <a:rPr dirty="0"/>
              <a:t>        - Financial Analysis: Analyzing financial statements to assess the company's financial health.</a:t>
            </a:r>
          </a:p>
          <a:p>
            <a:pPr>
              <a:defRPr sz="1800"/>
            </a:pPr>
            <a:r>
              <a:rPr dirty="0"/>
              <a:t>        - Balanced Scorecard: Measuring organizational performance from multiple perspectives.</a:t>
            </a:r>
          </a:p>
          <a:p>
            <a:pPr>
              <a:defRPr sz="1800"/>
            </a:pPr>
            <a:r>
              <a:rPr dirty="0"/>
              <a:t>    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of Management Accounting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endParaRPr dirty="0"/>
          </a:p>
          <a:p>
            <a:pPr>
              <a:defRPr sz="1800"/>
            </a:pPr>
            <a:r>
              <a:rPr dirty="0"/>
              <a:t>        - Provides relevant information for decision-making.</a:t>
            </a:r>
          </a:p>
          <a:p>
            <a:pPr>
              <a:defRPr sz="1800"/>
            </a:pPr>
            <a:r>
              <a:rPr dirty="0"/>
              <a:t>        - Helps in strategic planning and setting objectives.</a:t>
            </a:r>
          </a:p>
          <a:p>
            <a:pPr>
              <a:defRPr sz="1800"/>
            </a:pPr>
            <a:r>
              <a:rPr dirty="0"/>
              <a:t>        - Assists in performance evaluation and control.</a:t>
            </a:r>
          </a:p>
          <a:p>
            <a:pPr>
              <a:defRPr sz="1800"/>
            </a:pPr>
            <a:r>
              <a:rPr dirty="0"/>
              <a:t>        - Enhances control over operations and resource allocation.</a:t>
            </a:r>
          </a:p>
          <a:p>
            <a:pPr>
              <a:defRPr sz="1800"/>
            </a:pPr>
            <a:r>
              <a:rPr dirty="0"/>
              <a:t>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in Management Accounting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endParaRPr/>
          </a:p>
          <a:p>
            <a:pPr>
              <a:defRPr sz="1800"/>
            </a:pPr>
            <a:r>
              <a:t>        - Data accuracy and reliability issues.</a:t>
            </a:r>
          </a:p>
          <a:p>
            <a:pPr>
              <a:defRPr sz="1800"/>
            </a:pPr>
            <a:r>
              <a:t>        - Integration with other business systems.</a:t>
            </a:r>
          </a:p>
          <a:p>
            <a:pPr>
              <a:defRPr sz="1800"/>
            </a:pPr>
            <a:r>
              <a:t>        - Keeping up with technological advancements.</a:t>
            </a:r>
          </a:p>
          <a:p>
            <a:pPr>
              <a:defRPr sz="1800"/>
            </a:pPr>
            <a:r>
              <a:t>        - Ensuring timely and relevant reporting.</a:t>
            </a:r>
          </a:p>
          <a:p>
            <a:pPr>
              <a:defRPr sz="1800"/>
            </a:pPr>
            <a:r>
              <a:t>    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NAZARETH COLLEGE OF ARTS AND SCIENCE  Affiliated To University Of Madras  Re-accredited by NAAC with 'B' grade  SUBJECT NAME: MANAGEMENT ACCOUNTING TOPIC: BASICS OF MANAGEMENT ACCOUNTING CLASS: III B.Com(CS)  SEMESTER : V STAFF NAME : DR.SHARMILA DEPARTMENT: Corporate Secretaryship</vt:lpstr>
      <vt:lpstr>Introduction to Management Accounting</vt:lpstr>
      <vt:lpstr>Key Functions of Management Accounting</vt:lpstr>
      <vt:lpstr>Tools and Techniques in Management Accounting</vt:lpstr>
      <vt:lpstr>Advantages of Management Accounting</vt:lpstr>
      <vt:lpstr>Challenges in Management Accounting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NAZARETH COLLEGE OF ARTS AND SCIENCE  Affiliated To University Of Madras  Re-accredited by NAAC with 'B' grade  SUBJECT NAME: MANAGEMENT ACCOUNTING TOPIC: BASICS OF MANAGEMENT ACCOUNTING CLASS: III B.Com(CS)  SEMESTER : V STAFF NAME : DR.SHARMILA DEPARTMENT: Corporate Secretaryship</dc:title>
  <dc:creator>SHARMILA R</dc:creator>
  <dc:description>generated using python-pptx</dc:description>
  <cp:lastModifiedBy>lab2_30</cp:lastModifiedBy>
  <cp:revision>2</cp:revision>
  <dcterms:created xsi:type="dcterms:W3CDTF">2013-01-27T09:14:16Z</dcterms:created>
  <dcterms:modified xsi:type="dcterms:W3CDTF">2024-06-15T06:23:54Z</dcterms:modified>
</cp:coreProperties>
</file>