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notesSlides/notesSlide29.xml" ContentType="application/vnd.openxmlformats-officedocument.presentationml.notesSlid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Override PartName="/ppt/notesSlides/notesSlide27.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Default Extension="fntdata" ContentType="application/x-fontdata"/>
  <Override PartName="/ppt/notesSlides/notesSlide16.xml" ContentType="application/vnd.openxmlformats-officedocument.presentationml.notesSlide+xml"/>
  <Override PartName="/ppt/notesSlides/notesSlide25.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notesSlides/notesSlide32.xml" ContentType="application/vnd.openxmlformats-officedocument.presentationml.notesSlid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30.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Layouts/slideLayout3.xml" ContentType="application/vnd.openxmlformats-officedocument.presentationml.slideLayout+xml"/>
  <Default Extension="jpeg" ContentType="image/jpeg"/>
  <Override PartName="/ppt/notesSlides/notesSlide17.xml" ContentType="application/vnd.openxmlformats-officedocument.presentationml.notesSlide+xml"/>
  <Override PartName="/ppt/notesSlides/notesSlide28.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notesSlides/notesSlide33.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Default Extension="gif" ContentType="image/gif"/>
  <Override PartName="/ppt/notesSlides/notesSlide20.xml" ContentType="application/vnd.openxmlformats-officedocument.presentationml.notesSlide+xml"/>
  <Override PartName="/ppt/notesSlides/notesSlide31.xml" ContentType="application/vnd.openxmlformats-officedocument.presentationml.notesSlide+xml"/>
  <Override PartName="/ppt/notesSlides/notesSlide6.xml" ContentType="application/vnd.openxmlformats-officedocument.presentationml.notesSlide+xml"/>
  <Override PartName="/ppt/slides/slide8.xml" ContentType="application/vnd.openxmlformats-officedocument.presentationml.slide+xml"/>
  <Override PartName="/ppt/notesSlides/notesSlide4.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59" r:id="rId1"/>
  </p:sldMasterIdLst>
  <p:notesMasterIdLst>
    <p:notesMasterId r:id="rId35"/>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8" r:id="rId31"/>
    <p:sldId id="289" r:id="rId32"/>
    <p:sldId id="290" r:id="rId33"/>
    <p:sldId id="291" r:id="rId34"/>
  </p:sldIdLst>
  <p:sldSz cx="9144000" cy="6858000" type="screen4x3"/>
  <p:notesSz cx="6858000" cy="9144000"/>
  <p:embeddedFontLst>
    <p:embeddedFont>
      <p:font typeface="Rambla" charset="0"/>
      <p:regular r:id="rId36"/>
      <p:bold r:id="rId37"/>
      <p:italic r:id="rId38"/>
      <p:boldItalic r:id="rId39"/>
    </p:embeddedFont>
    <p:embeddedFont>
      <p:font typeface="Arial Narrow" pitchFamily="34" charset="0"/>
      <p:regular r:id="rId40"/>
      <p:bold r:id="rId41"/>
      <p:italic r:id="rId42"/>
      <p:boldItalic r:id="rId43"/>
    </p:embeddedFont>
    <p:embeddedFont>
      <p:font typeface="Calibri" pitchFamily="34" charset="0"/>
      <p:regular r:id="rId44"/>
      <p:bold r:id="rId45"/>
      <p:italic r:id="rId46"/>
      <p:boldItalic r:id="rId47"/>
    </p:embeddedFont>
    <p:embeddedFont>
      <p:font typeface="Verdana" pitchFamily="34" charset="0"/>
      <p:regular r:id="rId48"/>
      <p:bold r:id="rId49"/>
      <p:italic r:id="rId50"/>
      <p:boldItalic r:id="rId51"/>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font" Target="fonts/font4.fntdata"/><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font" Target="fonts/font7.fntdata"/><Relationship Id="rId47" Type="http://schemas.openxmlformats.org/officeDocument/2006/relationships/font" Target="fonts/font12.fntdata"/><Relationship Id="rId50" Type="http://schemas.openxmlformats.org/officeDocument/2006/relationships/font" Target="fonts/font15.fntdata"/><Relationship Id="rId55"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font" Target="fonts/font3.fntdata"/><Relationship Id="rId46" Type="http://schemas.openxmlformats.org/officeDocument/2006/relationships/font" Target="fonts/font11.fntdata"/><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font" Target="fonts/font6.fntdata"/><Relationship Id="rId54"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font" Target="fonts/font2.fntdata"/><Relationship Id="rId40" Type="http://schemas.openxmlformats.org/officeDocument/2006/relationships/font" Target="fonts/font5.fntdata"/><Relationship Id="rId45" Type="http://schemas.openxmlformats.org/officeDocument/2006/relationships/font" Target="fonts/font10.fntdata"/><Relationship Id="rId53"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font" Target="fonts/font1.fntdata"/><Relationship Id="rId49" Type="http://schemas.openxmlformats.org/officeDocument/2006/relationships/font" Target="fonts/font14.fntdata"/><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font" Target="fonts/font9.fntdata"/><Relationship Id="rId52"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notesMaster" Target="notesMasters/notesMaster1.xml"/><Relationship Id="rId43" Type="http://schemas.openxmlformats.org/officeDocument/2006/relationships/font" Target="fonts/font8.fntdata"/><Relationship Id="rId48" Type="http://schemas.openxmlformats.org/officeDocument/2006/relationships/font" Target="fonts/font13.fntdata"/><Relationship Id="rId8" Type="http://schemas.openxmlformats.org/officeDocument/2006/relationships/slide" Target="slides/slide7.xml"/><Relationship Id="rId51" Type="http://schemas.openxmlformats.org/officeDocument/2006/relationships/font" Target="fonts/font16.fntdata"/><Relationship Id="rId3"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Shape 3"/>
          <p:cNvSpPr txBox="1">
            <a:spLocks noGrp="1"/>
          </p:cNvSpPr>
          <p:nvPr>
            <p:ph type="hdr" idx="2"/>
          </p:nvPr>
        </p:nvSpPr>
        <p:spPr>
          <a:xfrm>
            <a:off x="0" y="0"/>
            <a:ext cx="2971800" cy="457200"/>
          </a:xfrm>
          <a:prstGeom prst="rect">
            <a:avLst/>
          </a:prstGeom>
          <a:noFill/>
          <a:ln>
            <a:noFill/>
          </a:ln>
        </p:spPr>
        <p:txBody>
          <a:bodyPr wrap="square" lIns="91425" tIns="91425" rIns="91425" bIns="91425" anchor="t" anchorCtr="0"/>
          <a:lstStyle>
            <a:lvl1pPr marL="0" marR="0" lvl="0" indent="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L="457200" marR="0" lvl="1"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4" name="Shape 4"/>
          <p:cNvSpPr txBox="1">
            <a:spLocks noGrp="1"/>
          </p:cNvSpPr>
          <p:nvPr>
            <p:ph type="dt" idx="10"/>
          </p:nvPr>
        </p:nvSpPr>
        <p:spPr>
          <a:xfrm>
            <a:off x="3884613" y="0"/>
            <a:ext cx="2971800" cy="457200"/>
          </a:xfrm>
          <a:prstGeom prst="rect">
            <a:avLst/>
          </a:prstGeom>
          <a:noFill/>
          <a:ln>
            <a:noFill/>
          </a:ln>
        </p:spPr>
        <p:txBody>
          <a:bodyPr wrap="square" lIns="91425" tIns="91425" rIns="91425" bIns="91425" anchor="t" anchorCtr="0"/>
          <a:lstStyle>
            <a:lvl1pPr marL="0" marR="0" lvl="0" indent="0" algn="r"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L="457200" marR="0" lvl="1"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5" name="Shape 5"/>
          <p:cNvSpPr>
            <a:spLocks noGrp="1" noRot="1" noChangeAspect="1"/>
          </p:cNvSpPr>
          <p:nvPr>
            <p:ph type="sldImg" idx="3"/>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med" len="med"/>
            <a:tailEnd type="none" w="med" len="med"/>
          </a:ln>
        </p:spPr>
      </p:sp>
      <p:sp>
        <p:nvSpPr>
          <p:cNvPr id="6" name="Shape 6"/>
          <p:cNvSpPr txBox="1">
            <a:spLocks noGrp="1"/>
          </p:cNvSpPr>
          <p:nvPr>
            <p:ph type="body" idx="1"/>
          </p:nvPr>
        </p:nvSpPr>
        <p:spPr>
          <a:xfrm>
            <a:off x="685800" y="4343400"/>
            <a:ext cx="5486400" cy="4114800"/>
          </a:xfrm>
          <a:prstGeom prst="rect">
            <a:avLst/>
          </a:prstGeom>
          <a:noFill/>
          <a:ln>
            <a:noFill/>
          </a:ln>
        </p:spPr>
        <p:txBody>
          <a:bodyPr wrap="square" lIns="91425" tIns="91425" rIns="91425" bIns="91425" anchor="t" anchorCtr="0"/>
          <a:lstStyle>
            <a:lvl1pPr marL="457200" marR="0" lvl="0"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L="914400" marR="0" lvl="1"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2pPr>
            <a:lvl3pPr marL="1371600" marR="0" lvl="2"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3pPr>
            <a:lvl4pPr marL="1828800" marR="0" lvl="3"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4pPr>
            <a:lvl5pPr marL="2286000" marR="0" lvl="4"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5pPr>
            <a:lvl6pPr marL="2743200" marR="0" lvl="5"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6pPr>
            <a:lvl7pPr marL="3200400" marR="0" lvl="6"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7pPr>
            <a:lvl8pPr marL="3657600" marR="0" lvl="7"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8pPr>
            <a:lvl9pPr marL="4114800" marR="0" lvl="8"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9pPr>
          </a:lstStyle>
          <a:p>
            <a:endParaRPr/>
          </a:p>
        </p:txBody>
      </p:sp>
      <p:sp>
        <p:nvSpPr>
          <p:cNvPr id="7" name="Shape 7"/>
          <p:cNvSpPr txBox="1">
            <a:spLocks noGrp="1"/>
          </p:cNvSpPr>
          <p:nvPr>
            <p:ph type="ftr" idx="11"/>
          </p:nvPr>
        </p:nvSpPr>
        <p:spPr>
          <a:xfrm>
            <a:off x="0" y="8685213"/>
            <a:ext cx="2971800" cy="457200"/>
          </a:xfrm>
          <a:prstGeom prst="rect">
            <a:avLst/>
          </a:prstGeom>
          <a:noFill/>
          <a:ln>
            <a:noFill/>
          </a:ln>
        </p:spPr>
        <p:txBody>
          <a:bodyPr wrap="square" lIns="91425" tIns="91425" rIns="91425" bIns="91425" anchor="b" anchorCtr="0"/>
          <a:lstStyle>
            <a:lvl1pPr marL="0" marR="0" lvl="0" indent="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L="457200" marR="0" lvl="1"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8" name="Shape 8"/>
          <p:cNvSpPr txBox="1">
            <a:spLocks noGrp="1"/>
          </p:cNvSpPr>
          <p:nvPr>
            <p:ph type="sldNum" idx="12"/>
          </p:nvPr>
        </p:nvSpPr>
        <p:spPr>
          <a:xfrm>
            <a:off x="3884613" y="8685213"/>
            <a:ext cx="2971800" cy="457200"/>
          </a:xfrm>
          <a:prstGeom prst="rect">
            <a:avLst/>
          </a:prstGeom>
          <a:noFill/>
          <a:ln>
            <a:noFill/>
          </a:ln>
        </p:spPr>
        <p:txBody>
          <a:bodyPr wrap="square" lIns="91425" tIns="45700" rIns="91425" bIns="45700" anchor="b" anchorCtr="0">
            <a:noAutofit/>
          </a:bodyPr>
          <a:lstStyle/>
          <a:p>
            <a:pPr marL="0" marR="0" lvl="0" indent="0" algn="r" rtl="0">
              <a:spcBef>
                <a:spcPts val="0"/>
              </a:spcBef>
              <a:spcAft>
                <a:spcPts val="0"/>
              </a:spcAft>
              <a:buNone/>
            </a:pPr>
            <a:fld id="{00000000-1234-1234-1234-123412341234}" type="slidenum">
              <a:rPr lang="en-US" sz="1200" b="0" i="0" u="none" strike="noStrike" cap="none">
                <a:solidFill>
                  <a:schemeClr val="dk1"/>
                </a:solidFill>
                <a:latin typeface="Calibri"/>
                <a:ea typeface="Calibri"/>
                <a:cs typeface="Calibri"/>
                <a:sym typeface="Calibri"/>
              </a:rPr>
              <a:pPr marL="0" marR="0" lvl="0" indent="0" algn="r" rtl="0">
                <a:spcBef>
                  <a:spcPts val="0"/>
                </a:spcBef>
                <a:spcAft>
                  <a:spcPts val="0"/>
                </a:spcAft>
                <a:buNone/>
              </a:pPr>
              <a:t>‹#›</a:t>
            </a:fld>
            <a:endParaRPr sz="1200" b="0" i="0" u="none" strike="noStrike" cap="none">
              <a:solidFill>
                <a:schemeClr val="dk1"/>
              </a:solidFill>
              <a:latin typeface="Calibri"/>
              <a:ea typeface="Calibri"/>
              <a:cs typeface="Calibri"/>
              <a:sym typeface="Calibri"/>
            </a:endParaRPr>
          </a:p>
        </p:txBody>
      </p:sp>
    </p:spTree>
  </p:cSld>
  <p:clrMap bg1="lt1" tx1="dk1" bg2="dk2" tx2="lt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2"/>
        <p:cNvGrpSpPr/>
        <p:nvPr/>
      </p:nvGrpSpPr>
      <p:grpSpPr>
        <a:xfrm>
          <a:off x="0" y="0"/>
          <a:ext cx="0" cy="0"/>
          <a:chOff x="0" y="0"/>
          <a:chExt cx="0" cy="0"/>
        </a:xfrm>
      </p:grpSpPr>
      <p:sp>
        <p:nvSpPr>
          <p:cNvPr id="103" name="Shape 103"/>
          <p:cNvSpPr txBox="1">
            <a:spLocks noGrp="1"/>
          </p:cNvSpPr>
          <p:nvPr>
            <p:ph type="body" idx="1"/>
          </p:nvPr>
        </p:nvSpPr>
        <p:spPr>
          <a:xfrm>
            <a:off x="685800" y="4343400"/>
            <a:ext cx="5486400" cy="4114800"/>
          </a:xfrm>
          <a:prstGeom prst="rect">
            <a:avLst/>
          </a:prstGeom>
        </p:spPr>
        <p:txBody>
          <a:bodyPr wrap="square" lIns="91425" tIns="91425" rIns="91425" bIns="91425" anchor="t" anchorCtr="0">
            <a:noAutofit/>
          </a:bodyPr>
          <a:lstStyle/>
          <a:p>
            <a:pPr marL="0" lvl="0" indent="0">
              <a:spcBef>
                <a:spcPts val="0"/>
              </a:spcBef>
              <a:spcAft>
                <a:spcPts val="0"/>
              </a:spcAft>
              <a:buNone/>
            </a:pPr>
            <a:endParaRPr/>
          </a:p>
        </p:txBody>
      </p:sp>
      <p:sp>
        <p:nvSpPr>
          <p:cNvPr id="104" name="Shape 104"/>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0"/>
        <p:cNvGrpSpPr/>
        <p:nvPr/>
      </p:nvGrpSpPr>
      <p:grpSpPr>
        <a:xfrm>
          <a:off x="0" y="0"/>
          <a:ext cx="0" cy="0"/>
          <a:chOff x="0" y="0"/>
          <a:chExt cx="0" cy="0"/>
        </a:xfrm>
      </p:grpSpPr>
      <p:sp>
        <p:nvSpPr>
          <p:cNvPr id="181" name="Shape 181"/>
          <p:cNvSpPr txBox="1">
            <a:spLocks noGrp="1"/>
          </p:cNvSpPr>
          <p:nvPr>
            <p:ph type="body" idx="1"/>
          </p:nvPr>
        </p:nvSpPr>
        <p:spPr>
          <a:xfrm>
            <a:off x="685800" y="4343400"/>
            <a:ext cx="5486400" cy="4114800"/>
          </a:xfrm>
          <a:prstGeom prst="rect">
            <a:avLst/>
          </a:prstGeom>
        </p:spPr>
        <p:txBody>
          <a:bodyPr wrap="square" lIns="91425" tIns="91425" rIns="91425" bIns="91425" anchor="t" anchorCtr="0">
            <a:noAutofit/>
          </a:bodyPr>
          <a:lstStyle/>
          <a:p>
            <a:pPr marL="0" lvl="0" indent="0">
              <a:spcBef>
                <a:spcPts val="0"/>
              </a:spcBef>
              <a:spcAft>
                <a:spcPts val="0"/>
              </a:spcAft>
              <a:buNone/>
            </a:pPr>
            <a:endParaRPr/>
          </a:p>
        </p:txBody>
      </p:sp>
      <p:sp>
        <p:nvSpPr>
          <p:cNvPr id="182" name="Shape 182"/>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8"/>
        <p:cNvGrpSpPr/>
        <p:nvPr/>
      </p:nvGrpSpPr>
      <p:grpSpPr>
        <a:xfrm>
          <a:off x="0" y="0"/>
          <a:ext cx="0" cy="0"/>
          <a:chOff x="0" y="0"/>
          <a:chExt cx="0" cy="0"/>
        </a:xfrm>
      </p:grpSpPr>
      <p:sp>
        <p:nvSpPr>
          <p:cNvPr id="189" name="Shape 189"/>
          <p:cNvSpPr txBox="1">
            <a:spLocks noGrp="1"/>
          </p:cNvSpPr>
          <p:nvPr>
            <p:ph type="body" idx="1"/>
          </p:nvPr>
        </p:nvSpPr>
        <p:spPr>
          <a:xfrm>
            <a:off x="685800" y="4343400"/>
            <a:ext cx="5486400" cy="4114800"/>
          </a:xfrm>
          <a:prstGeom prst="rect">
            <a:avLst/>
          </a:prstGeom>
        </p:spPr>
        <p:txBody>
          <a:bodyPr wrap="square" lIns="91425" tIns="91425" rIns="91425" bIns="91425" anchor="t" anchorCtr="0">
            <a:noAutofit/>
          </a:bodyPr>
          <a:lstStyle/>
          <a:p>
            <a:pPr marL="0" lvl="0" indent="0">
              <a:spcBef>
                <a:spcPts val="0"/>
              </a:spcBef>
              <a:spcAft>
                <a:spcPts val="0"/>
              </a:spcAft>
              <a:buNone/>
            </a:pPr>
            <a:endParaRPr/>
          </a:p>
        </p:txBody>
      </p:sp>
      <p:sp>
        <p:nvSpPr>
          <p:cNvPr id="190" name="Shape 190"/>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6"/>
        <p:cNvGrpSpPr/>
        <p:nvPr/>
      </p:nvGrpSpPr>
      <p:grpSpPr>
        <a:xfrm>
          <a:off x="0" y="0"/>
          <a:ext cx="0" cy="0"/>
          <a:chOff x="0" y="0"/>
          <a:chExt cx="0" cy="0"/>
        </a:xfrm>
      </p:grpSpPr>
      <p:sp>
        <p:nvSpPr>
          <p:cNvPr id="197" name="Shape 197"/>
          <p:cNvSpPr txBox="1">
            <a:spLocks noGrp="1"/>
          </p:cNvSpPr>
          <p:nvPr>
            <p:ph type="body" idx="1"/>
          </p:nvPr>
        </p:nvSpPr>
        <p:spPr>
          <a:xfrm>
            <a:off x="685800" y="4343400"/>
            <a:ext cx="5486400" cy="4114800"/>
          </a:xfrm>
          <a:prstGeom prst="rect">
            <a:avLst/>
          </a:prstGeom>
        </p:spPr>
        <p:txBody>
          <a:bodyPr wrap="square" lIns="91425" tIns="91425" rIns="91425" bIns="91425" anchor="t" anchorCtr="0">
            <a:noAutofit/>
          </a:bodyPr>
          <a:lstStyle/>
          <a:p>
            <a:pPr marL="0" lvl="0" indent="0">
              <a:spcBef>
                <a:spcPts val="0"/>
              </a:spcBef>
              <a:spcAft>
                <a:spcPts val="0"/>
              </a:spcAft>
              <a:buNone/>
            </a:pPr>
            <a:endParaRPr/>
          </a:p>
        </p:txBody>
      </p:sp>
      <p:sp>
        <p:nvSpPr>
          <p:cNvPr id="198" name="Shape 198"/>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4"/>
        <p:cNvGrpSpPr/>
        <p:nvPr/>
      </p:nvGrpSpPr>
      <p:grpSpPr>
        <a:xfrm>
          <a:off x="0" y="0"/>
          <a:ext cx="0" cy="0"/>
          <a:chOff x="0" y="0"/>
          <a:chExt cx="0" cy="0"/>
        </a:xfrm>
      </p:grpSpPr>
      <p:sp>
        <p:nvSpPr>
          <p:cNvPr id="205" name="Shape 205"/>
          <p:cNvSpPr txBox="1">
            <a:spLocks noGrp="1"/>
          </p:cNvSpPr>
          <p:nvPr>
            <p:ph type="body" idx="1"/>
          </p:nvPr>
        </p:nvSpPr>
        <p:spPr>
          <a:xfrm>
            <a:off x="685800" y="4343400"/>
            <a:ext cx="5486400" cy="4114800"/>
          </a:xfrm>
          <a:prstGeom prst="rect">
            <a:avLst/>
          </a:prstGeom>
        </p:spPr>
        <p:txBody>
          <a:bodyPr wrap="square" lIns="91425" tIns="91425" rIns="91425" bIns="91425" anchor="t" anchorCtr="0">
            <a:noAutofit/>
          </a:bodyPr>
          <a:lstStyle/>
          <a:p>
            <a:pPr marL="0" lvl="0" indent="0">
              <a:spcBef>
                <a:spcPts val="0"/>
              </a:spcBef>
              <a:spcAft>
                <a:spcPts val="0"/>
              </a:spcAft>
              <a:buNone/>
            </a:pPr>
            <a:endParaRPr/>
          </a:p>
        </p:txBody>
      </p:sp>
      <p:sp>
        <p:nvSpPr>
          <p:cNvPr id="206" name="Shape 206"/>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2"/>
        <p:cNvGrpSpPr/>
        <p:nvPr/>
      </p:nvGrpSpPr>
      <p:grpSpPr>
        <a:xfrm>
          <a:off x="0" y="0"/>
          <a:ext cx="0" cy="0"/>
          <a:chOff x="0" y="0"/>
          <a:chExt cx="0" cy="0"/>
        </a:xfrm>
      </p:grpSpPr>
      <p:sp>
        <p:nvSpPr>
          <p:cNvPr id="213" name="Shape 213"/>
          <p:cNvSpPr txBox="1">
            <a:spLocks noGrp="1"/>
          </p:cNvSpPr>
          <p:nvPr>
            <p:ph type="body" idx="1"/>
          </p:nvPr>
        </p:nvSpPr>
        <p:spPr>
          <a:xfrm>
            <a:off x="685800" y="4343400"/>
            <a:ext cx="5486400" cy="4114800"/>
          </a:xfrm>
          <a:prstGeom prst="rect">
            <a:avLst/>
          </a:prstGeom>
        </p:spPr>
        <p:txBody>
          <a:bodyPr wrap="square" lIns="91425" tIns="91425" rIns="91425" bIns="91425" anchor="t" anchorCtr="0">
            <a:noAutofit/>
          </a:bodyPr>
          <a:lstStyle/>
          <a:p>
            <a:pPr marL="0" lvl="0" indent="0">
              <a:spcBef>
                <a:spcPts val="0"/>
              </a:spcBef>
              <a:spcAft>
                <a:spcPts val="0"/>
              </a:spcAft>
              <a:buNone/>
            </a:pPr>
            <a:endParaRPr/>
          </a:p>
        </p:txBody>
      </p:sp>
      <p:sp>
        <p:nvSpPr>
          <p:cNvPr id="214" name="Shape 214"/>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0"/>
        <p:cNvGrpSpPr/>
        <p:nvPr/>
      </p:nvGrpSpPr>
      <p:grpSpPr>
        <a:xfrm>
          <a:off x="0" y="0"/>
          <a:ext cx="0" cy="0"/>
          <a:chOff x="0" y="0"/>
          <a:chExt cx="0" cy="0"/>
        </a:xfrm>
      </p:grpSpPr>
      <p:sp>
        <p:nvSpPr>
          <p:cNvPr id="221" name="Shape 221"/>
          <p:cNvSpPr txBox="1">
            <a:spLocks noGrp="1"/>
          </p:cNvSpPr>
          <p:nvPr>
            <p:ph type="body" idx="1"/>
          </p:nvPr>
        </p:nvSpPr>
        <p:spPr>
          <a:xfrm>
            <a:off x="685800" y="4343400"/>
            <a:ext cx="5486400" cy="4114800"/>
          </a:xfrm>
          <a:prstGeom prst="rect">
            <a:avLst/>
          </a:prstGeom>
        </p:spPr>
        <p:txBody>
          <a:bodyPr wrap="square" lIns="91425" tIns="91425" rIns="91425" bIns="91425" anchor="t" anchorCtr="0">
            <a:noAutofit/>
          </a:bodyPr>
          <a:lstStyle/>
          <a:p>
            <a:pPr marL="0" lvl="0" indent="0">
              <a:spcBef>
                <a:spcPts val="0"/>
              </a:spcBef>
              <a:spcAft>
                <a:spcPts val="0"/>
              </a:spcAft>
              <a:buNone/>
            </a:pPr>
            <a:endParaRPr/>
          </a:p>
        </p:txBody>
      </p:sp>
      <p:sp>
        <p:nvSpPr>
          <p:cNvPr id="222" name="Shape 222"/>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8"/>
        <p:cNvGrpSpPr/>
        <p:nvPr/>
      </p:nvGrpSpPr>
      <p:grpSpPr>
        <a:xfrm>
          <a:off x="0" y="0"/>
          <a:ext cx="0" cy="0"/>
          <a:chOff x="0" y="0"/>
          <a:chExt cx="0" cy="0"/>
        </a:xfrm>
      </p:grpSpPr>
      <p:sp>
        <p:nvSpPr>
          <p:cNvPr id="229" name="Shape 229"/>
          <p:cNvSpPr txBox="1">
            <a:spLocks noGrp="1"/>
          </p:cNvSpPr>
          <p:nvPr>
            <p:ph type="body" idx="1"/>
          </p:nvPr>
        </p:nvSpPr>
        <p:spPr>
          <a:xfrm>
            <a:off x="685800" y="4343400"/>
            <a:ext cx="5486400" cy="4114800"/>
          </a:xfrm>
          <a:prstGeom prst="rect">
            <a:avLst/>
          </a:prstGeom>
        </p:spPr>
        <p:txBody>
          <a:bodyPr wrap="square" lIns="91425" tIns="91425" rIns="91425" bIns="91425" anchor="t" anchorCtr="0">
            <a:noAutofit/>
          </a:bodyPr>
          <a:lstStyle/>
          <a:p>
            <a:pPr marL="0" lvl="0" indent="0">
              <a:spcBef>
                <a:spcPts val="0"/>
              </a:spcBef>
              <a:spcAft>
                <a:spcPts val="0"/>
              </a:spcAft>
              <a:buNone/>
            </a:pPr>
            <a:endParaRPr/>
          </a:p>
        </p:txBody>
      </p:sp>
      <p:sp>
        <p:nvSpPr>
          <p:cNvPr id="230" name="Shape 230"/>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6"/>
        <p:cNvGrpSpPr/>
        <p:nvPr/>
      </p:nvGrpSpPr>
      <p:grpSpPr>
        <a:xfrm>
          <a:off x="0" y="0"/>
          <a:ext cx="0" cy="0"/>
          <a:chOff x="0" y="0"/>
          <a:chExt cx="0" cy="0"/>
        </a:xfrm>
      </p:grpSpPr>
      <p:sp>
        <p:nvSpPr>
          <p:cNvPr id="237" name="Shape 237"/>
          <p:cNvSpPr txBox="1">
            <a:spLocks noGrp="1"/>
          </p:cNvSpPr>
          <p:nvPr>
            <p:ph type="body" idx="1"/>
          </p:nvPr>
        </p:nvSpPr>
        <p:spPr>
          <a:xfrm>
            <a:off x="685800" y="4343400"/>
            <a:ext cx="5486400" cy="4114800"/>
          </a:xfrm>
          <a:prstGeom prst="rect">
            <a:avLst/>
          </a:prstGeom>
        </p:spPr>
        <p:txBody>
          <a:bodyPr wrap="square" lIns="91425" tIns="91425" rIns="91425" bIns="91425" anchor="t" anchorCtr="0">
            <a:noAutofit/>
          </a:bodyPr>
          <a:lstStyle/>
          <a:p>
            <a:pPr marL="0" lvl="0" indent="0">
              <a:spcBef>
                <a:spcPts val="0"/>
              </a:spcBef>
              <a:spcAft>
                <a:spcPts val="0"/>
              </a:spcAft>
              <a:buNone/>
            </a:pPr>
            <a:endParaRPr/>
          </a:p>
        </p:txBody>
      </p:sp>
      <p:sp>
        <p:nvSpPr>
          <p:cNvPr id="238" name="Shape 238"/>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4"/>
        <p:cNvGrpSpPr/>
        <p:nvPr/>
      </p:nvGrpSpPr>
      <p:grpSpPr>
        <a:xfrm>
          <a:off x="0" y="0"/>
          <a:ext cx="0" cy="0"/>
          <a:chOff x="0" y="0"/>
          <a:chExt cx="0" cy="0"/>
        </a:xfrm>
      </p:grpSpPr>
      <p:sp>
        <p:nvSpPr>
          <p:cNvPr id="255" name="Shape 255"/>
          <p:cNvSpPr txBox="1">
            <a:spLocks noGrp="1"/>
          </p:cNvSpPr>
          <p:nvPr>
            <p:ph type="body" idx="1"/>
          </p:nvPr>
        </p:nvSpPr>
        <p:spPr>
          <a:xfrm>
            <a:off x="685800" y="4343400"/>
            <a:ext cx="5486400" cy="4114800"/>
          </a:xfrm>
          <a:prstGeom prst="rect">
            <a:avLst/>
          </a:prstGeom>
        </p:spPr>
        <p:txBody>
          <a:bodyPr wrap="square" lIns="91425" tIns="91425" rIns="91425" bIns="91425" anchor="t" anchorCtr="0">
            <a:noAutofit/>
          </a:bodyPr>
          <a:lstStyle/>
          <a:p>
            <a:pPr marL="0" lvl="0" indent="0">
              <a:spcBef>
                <a:spcPts val="0"/>
              </a:spcBef>
              <a:spcAft>
                <a:spcPts val="0"/>
              </a:spcAft>
              <a:buNone/>
            </a:pPr>
            <a:endParaRPr/>
          </a:p>
        </p:txBody>
      </p:sp>
      <p:sp>
        <p:nvSpPr>
          <p:cNvPr id="256" name="Shape 256"/>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2"/>
        <p:cNvGrpSpPr/>
        <p:nvPr/>
      </p:nvGrpSpPr>
      <p:grpSpPr>
        <a:xfrm>
          <a:off x="0" y="0"/>
          <a:ext cx="0" cy="0"/>
          <a:chOff x="0" y="0"/>
          <a:chExt cx="0" cy="0"/>
        </a:xfrm>
      </p:grpSpPr>
      <p:sp>
        <p:nvSpPr>
          <p:cNvPr id="263" name="Shape 263"/>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med" len="med"/>
            <a:tailEnd type="none" w="med" len="med"/>
          </a:ln>
        </p:spPr>
      </p:sp>
      <p:sp>
        <p:nvSpPr>
          <p:cNvPr id="264" name="Shape 264"/>
          <p:cNvSpPr txBox="1">
            <a:spLocks noGrp="1"/>
          </p:cNvSpPr>
          <p:nvPr>
            <p:ph type="body" idx="1"/>
          </p:nvPr>
        </p:nvSpPr>
        <p:spPr>
          <a:xfrm>
            <a:off x="685800" y="4343400"/>
            <a:ext cx="5486400" cy="4114800"/>
          </a:xfrm>
          <a:prstGeom prst="rect">
            <a:avLst/>
          </a:prstGeom>
          <a:noFill/>
          <a:ln>
            <a:noFill/>
          </a:ln>
        </p:spPr>
        <p:txBody>
          <a:bodyPr wrap="square" lIns="91425" tIns="45700" rIns="91425" bIns="45700" anchor="t" anchorCtr="0">
            <a:noAutofit/>
          </a:bodyPr>
          <a:lstStyle/>
          <a:p>
            <a:pPr marL="0" marR="0" lvl="0" indent="0" algn="l" rtl="0">
              <a:spcBef>
                <a:spcPts val="0"/>
              </a:spcBef>
              <a:spcAft>
                <a:spcPts val="0"/>
              </a:spcAft>
              <a:buNone/>
            </a:pPr>
            <a:endParaRPr sz="1200" b="0" i="0" u="none" strike="noStrike" cap="none">
              <a:solidFill>
                <a:schemeClr val="dk1"/>
              </a:solidFill>
              <a:latin typeface="Calibri"/>
              <a:ea typeface="Calibri"/>
              <a:cs typeface="Calibri"/>
              <a:sym typeface="Calibri"/>
            </a:endParaRPr>
          </a:p>
        </p:txBody>
      </p:sp>
      <p:sp>
        <p:nvSpPr>
          <p:cNvPr id="265" name="Shape 265"/>
          <p:cNvSpPr txBox="1">
            <a:spLocks noGrp="1"/>
          </p:cNvSpPr>
          <p:nvPr>
            <p:ph type="sldNum" idx="12"/>
          </p:nvPr>
        </p:nvSpPr>
        <p:spPr>
          <a:xfrm>
            <a:off x="3884613" y="8685213"/>
            <a:ext cx="2971800" cy="457200"/>
          </a:xfrm>
          <a:prstGeom prst="rect">
            <a:avLst/>
          </a:prstGeom>
          <a:noFill/>
          <a:ln>
            <a:noFill/>
          </a:ln>
        </p:spPr>
        <p:txBody>
          <a:bodyPr wrap="square" lIns="91425" tIns="45700" rIns="91425" bIns="45700" anchor="b" anchorCtr="0">
            <a:noAutofit/>
          </a:bodyPr>
          <a:lstStyle/>
          <a:p>
            <a:pPr marL="0" marR="0" lvl="0" indent="0" algn="r" rtl="0">
              <a:spcBef>
                <a:spcPts val="0"/>
              </a:spcBef>
              <a:spcAft>
                <a:spcPts val="0"/>
              </a:spcAft>
              <a:buNone/>
            </a:pPr>
            <a:fld id="{00000000-1234-1234-1234-123412341234}" type="slidenum">
              <a:rPr lang="en-US" sz="1200">
                <a:solidFill>
                  <a:schemeClr val="dk1"/>
                </a:solidFill>
                <a:latin typeface="Calibri"/>
                <a:ea typeface="Calibri"/>
                <a:cs typeface="Calibri"/>
                <a:sym typeface="Calibri"/>
              </a:rPr>
              <a:pPr marL="0" marR="0" lvl="0" indent="0" algn="r" rtl="0">
                <a:spcBef>
                  <a:spcPts val="0"/>
                </a:spcBef>
                <a:spcAft>
                  <a:spcPts val="0"/>
                </a:spcAft>
                <a:buNone/>
              </a:pPr>
              <a:t>19</a:t>
            </a:fld>
            <a:endParaRPr sz="1200">
              <a:solidFill>
                <a:schemeClr val="dk1"/>
              </a:solidFill>
              <a:latin typeface="Calibri"/>
              <a:ea typeface="Calibri"/>
              <a:cs typeface="Calibri"/>
              <a:sym typeface="Calibri"/>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0"/>
        <p:cNvGrpSpPr/>
        <p:nvPr/>
      </p:nvGrpSpPr>
      <p:grpSpPr>
        <a:xfrm>
          <a:off x="0" y="0"/>
          <a:ext cx="0" cy="0"/>
          <a:chOff x="0" y="0"/>
          <a:chExt cx="0" cy="0"/>
        </a:xfrm>
      </p:grpSpPr>
      <p:sp>
        <p:nvSpPr>
          <p:cNvPr id="111" name="Shape 111"/>
          <p:cNvSpPr txBox="1">
            <a:spLocks noGrp="1"/>
          </p:cNvSpPr>
          <p:nvPr>
            <p:ph type="body" idx="1"/>
          </p:nvPr>
        </p:nvSpPr>
        <p:spPr>
          <a:xfrm>
            <a:off x="685800" y="4343400"/>
            <a:ext cx="5486400" cy="4114800"/>
          </a:xfrm>
          <a:prstGeom prst="rect">
            <a:avLst/>
          </a:prstGeom>
        </p:spPr>
        <p:txBody>
          <a:bodyPr wrap="square" lIns="91425" tIns="91425" rIns="91425" bIns="91425" anchor="t" anchorCtr="0">
            <a:noAutofit/>
          </a:bodyPr>
          <a:lstStyle/>
          <a:p>
            <a:pPr marL="0" lvl="0" indent="0">
              <a:spcBef>
                <a:spcPts val="0"/>
              </a:spcBef>
              <a:spcAft>
                <a:spcPts val="0"/>
              </a:spcAft>
              <a:buNone/>
            </a:pPr>
            <a:endParaRPr/>
          </a:p>
        </p:txBody>
      </p:sp>
      <p:sp>
        <p:nvSpPr>
          <p:cNvPr id="112" name="Shape 112"/>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1"/>
        <p:cNvGrpSpPr/>
        <p:nvPr/>
      </p:nvGrpSpPr>
      <p:grpSpPr>
        <a:xfrm>
          <a:off x="0" y="0"/>
          <a:ext cx="0" cy="0"/>
          <a:chOff x="0" y="0"/>
          <a:chExt cx="0" cy="0"/>
        </a:xfrm>
      </p:grpSpPr>
      <p:sp>
        <p:nvSpPr>
          <p:cNvPr id="272" name="Shape 272"/>
          <p:cNvSpPr txBox="1">
            <a:spLocks noGrp="1"/>
          </p:cNvSpPr>
          <p:nvPr>
            <p:ph type="body" idx="1"/>
          </p:nvPr>
        </p:nvSpPr>
        <p:spPr>
          <a:xfrm>
            <a:off x="685800" y="4343400"/>
            <a:ext cx="5486400" cy="4114800"/>
          </a:xfrm>
          <a:prstGeom prst="rect">
            <a:avLst/>
          </a:prstGeom>
        </p:spPr>
        <p:txBody>
          <a:bodyPr wrap="square" lIns="91425" tIns="91425" rIns="91425" bIns="91425" anchor="t" anchorCtr="0">
            <a:noAutofit/>
          </a:bodyPr>
          <a:lstStyle/>
          <a:p>
            <a:pPr marL="0" lvl="0" indent="0">
              <a:spcBef>
                <a:spcPts val="0"/>
              </a:spcBef>
              <a:spcAft>
                <a:spcPts val="0"/>
              </a:spcAft>
              <a:buNone/>
            </a:pPr>
            <a:endParaRPr/>
          </a:p>
        </p:txBody>
      </p:sp>
      <p:sp>
        <p:nvSpPr>
          <p:cNvPr id="273" name="Shape 273"/>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9"/>
        <p:cNvGrpSpPr/>
        <p:nvPr/>
      </p:nvGrpSpPr>
      <p:grpSpPr>
        <a:xfrm>
          <a:off x="0" y="0"/>
          <a:ext cx="0" cy="0"/>
          <a:chOff x="0" y="0"/>
          <a:chExt cx="0" cy="0"/>
        </a:xfrm>
      </p:grpSpPr>
      <p:sp>
        <p:nvSpPr>
          <p:cNvPr id="280" name="Shape 280"/>
          <p:cNvSpPr txBox="1">
            <a:spLocks noGrp="1"/>
          </p:cNvSpPr>
          <p:nvPr>
            <p:ph type="body" idx="1"/>
          </p:nvPr>
        </p:nvSpPr>
        <p:spPr>
          <a:xfrm>
            <a:off x="685800" y="4343400"/>
            <a:ext cx="5486400" cy="4114800"/>
          </a:xfrm>
          <a:prstGeom prst="rect">
            <a:avLst/>
          </a:prstGeom>
        </p:spPr>
        <p:txBody>
          <a:bodyPr wrap="square" lIns="91425" tIns="91425" rIns="91425" bIns="91425" anchor="t" anchorCtr="0">
            <a:noAutofit/>
          </a:bodyPr>
          <a:lstStyle/>
          <a:p>
            <a:pPr marL="0" lvl="0" indent="0">
              <a:spcBef>
                <a:spcPts val="0"/>
              </a:spcBef>
              <a:spcAft>
                <a:spcPts val="0"/>
              </a:spcAft>
              <a:buNone/>
            </a:pPr>
            <a:endParaRPr/>
          </a:p>
        </p:txBody>
      </p:sp>
      <p:sp>
        <p:nvSpPr>
          <p:cNvPr id="281" name="Shape 281"/>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87"/>
        <p:cNvGrpSpPr/>
        <p:nvPr/>
      </p:nvGrpSpPr>
      <p:grpSpPr>
        <a:xfrm>
          <a:off x="0" y="0"/>
          <a:ext cx="0" cy="0"/>
          <a:chOff x="0" y="0"/>
          <a:chExt cx="0" cy="0"/>
        </a:xfrm>
      </p:grpSpPr>
      <p:sp>
        <p:nvSpPr>
          <p:cNvPr id="288" name="Shape 288"/>
          <p:cNvSpPr txBox="1">
            <a:spLocks noGrp="1"/>
          </p:cNvSpPr>
          <p:nvPr>
            <p:ph type="body" idx="1"/>
          </p:nvPr>
        </p:nvSpPr>
        <p:spPr>
          <a:xfrm>
            <a:off x="685800" y="4343400"/>
            <a:ext cx="5486400" cy="4114800"/>
          </a:xfrm>
          <a:prstGeom prst="rect">
            <a:avLst/>
          </a:prstGeom>
        </p:spPr>
        <p:txBody>
          <a:bodyPr wrap="square" lIns="91425" tIns="91425" rIns="91425" bIns="91425" anchor="t" anchorCtr="0">
            <a:noAutofit/>
          </a:bodyPr>
          <a:lstStyle/>
          <a:p>
            <a:pPr marL="0" lvl="0" indent="0">
              <a:spcBef>
                <a:spcPts val="0"/>
              </a:spcBef>
              <a:spcAft>
                <a:spcPts val="0"/>
              </a:spcAft>
              <a:buNone/>
            </a:pPr>
            <a:endParaRPr/>
          </a:p>
        </p:txBody>
      </p:sp>
      <p:sp>
        <p:nvSpPr>
          <p:cNvPr id="289" name="Shape 289"/>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95"/>
        <p:cNvGrpSpPr/>
        <p:nvPr/>
      </p:nvGrpSpPr>
      <p:grpSpPr>
        <a:xfrm>
          <a:off x="0" y="0"/>
          <a:ext cx="0" cy="0"/>
          <a:chOff x="0" y="0"/>
          <a:chExt cx="0" cy="0"/>
        </a:xfrm>
      </p:grpSpPr>
      <p:sp>
        <p:nvSpPr>
          <p:cNvPr id="296" name="Shape 296"/>
          <p:cNvSpPr txBox="1">
            <a:spLocks noGrp="1"/>
          </p:cNvSpPr>
          <p:nvPr>
            <p:ph type="body" idx="1"/>
          </p:nvPr>
        </p:nvSpPr>
        <p:spPr>
          <a:xfrm>
            <a:off x="685800" y="4343400"/>
            <a:ext cx="5486400" cy="4114800"/>
          </a:xfrm>
          <a:prstGeom prst="rect">
            <a:avLst/>
          </a:prstGeom>
        </p:spPr>
        <p:txBody>
          <a:bodyPr wrap="square" lIns="91425" tIns="91425" rIns="91425" bIns="91425" anchor="t" anchorCtr="0">
            <a:noAutofit/>
          </a:bodyPr>
          <a:lstStyle/>
          <a:p>
            <a:pPr marL="0" lvl="0" indent="0">
              <a:spcBef>
                <a:spcPts val="0"/>
              </a:spcBef>
              <a:spcAft>
                <a:spcPts val="0"/>
              </a:spcAft>
              <a:buNone/>
            </a:pPr>
            <a:endParaRPr/>
          </a:p>
        </p:txBody>
      </p:sp>
      <p:sp>
        <p:nvSpPr>
          <p:cNvPr id="297" name="Shape 297"/>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03"/>
        <p:cNvGrpSpPr/>
        <p:nvPr/>
      </p:nvGrpSpPr>
      <p:grpSpPr>
        <a:xfrm>
          <a:off x="0" y="0"/>
          <a:ext cx="0" cy="0"/>
          <a:chOff x="0" y="0"/>
          <a:chExt cx="0" cy="0"/>
        </a:xfrm>
      </p:grpSpPr>
      <p:sp>
        <p:nvSpPr>
          <p:cNvPr id="304" name="Shape 304"/>
          <p:cNvSpPr txBox="1">
            <a:spLocks noGrp="1"/>
          </p:cNvSpPr>
          <p:nvPr>
            <p:ph type="body" idx="1"/>
          </p:nvPr>
        </p:nvSpPr>
        <p:spPr>
          <a:xfrm>
            <a:off x="685800" y="4343400"/>
            <a:ext cx="5486400" cy="4114800"/>
          </a:xfrm>
          <a:prstGeom prst="rect">
            <a:avLst/>
          </a:prstGeom>
        </p:spPr>
        <p:txBody>
          <a:bodyPr wrap="square" lIns="91425" tIns="91425" rIns="91425" bIns="91425" anchor="t" anchorCtr="0">
            <a:noAutofit/>
          </a:bodyPr>
          <a:lstStyle/>
          <a:p>
            <a:pPr marL="0" lvl="0" indent="0">
              <a:spcBef>
                <a:spcPts val="0"/>
              </a:spcBef>
              <a:spcAft>
                <a:spcPts val="0"/>
              </a:spcAft>
              <a:buNone/>
            </a:pPr>
            <a:endParaRPr/>
          </a:p>
        </p:txBody>
      </p:sp>
      <p:sp>
        <p:nvSpPr>
          <p:cNvPr id="305" name="Shape 305"/>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11"/>
        <p:cNvGrpSpPr/>
        <p:nvPr/>
      </p:nvGrpSpPr>
      <p:grpSpPr>
        <a:xfrm>
          <a:off x="0" y="0"/>
          <a:ext cx="0" cy="0"/>
          <a:chOff x="0" y="0"/>
          <a:chExt cx="0" cy="0"/>
        </a:xfrm>
      </p:grpSpPr>
      <p:sp>
        <p:nvSpPr>
          <p:cNvPr id="312" name="Shape 312"/>
          <p:cNvSpPr txBox="1">
            <a:spLocks noGrp="1"/>
          </p:cNvSpPr>
          <p:nvPr>
            <p:ph type="body" idx="1"/>
          </p:nvPr>
        </p:nvSpPr>
        <p:spPr>
          <a:xfrm>
            <a:off x="685800" y="4343400"/>
            <a:ext cx="5486400" cy="4114800"/>
          </a:xfrm>
          <a:prstGeom prst="rect">
            <a:avLst/>
          </a:prstGeom>
        </p:spPr>
        <p:txBody>
          <a:bodyPr wrap="square" lIns="91425" tIns="91425" rIns="91425" bIns="91425" anchor="t" anchorCtr="0">
            <a:noAutofit/>
          </a:bodyPr>
          <a:lstStyle/>
          <a:p>
            <a:pPr marL="0" lvl="0" indent="0">
              <a:spcBef>
                <a:spcPts val="0"/>
              </a:spcBef>
              <a:spcAft>
                <a:spcPts val="0"/>
              </a:spcAft>
              <a:buNone/>
            </a:pPr>
            <a:endParaRPr/>
          </a:p>
        </p:txBody>
      </p:sp>
      <p:sp>
        <p:nvSpPr>
          <p:cNvPr id="313" name="Shape 313"/>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19"/>
        <p:cNvGrpSpPr/>
        <p:nvPr/>
      </p:nvGrpSpPr>
      <p:grpSpPr>
        <a:xfrm>
          <a:off x="0" y="0"/>
          <a:ext cx="0" cy="0"/>
          <a:chOff x="0" y="0"/>
          <a:chExt cx="0" cy="0"/>
        </a:xfrm>
      </p:grpSpPr>
      <p:sp>
        <p:nvSpPr>
          <p:cNvPr id="320" name="Shape 320"/>
          <p:cNvSpPr txBox="1">
            <a:spLocks noGrp="1"/>
          </p:cNvSpPr>
          <p:nvPr>
            <p:ph type="body" idx="1"/>
          </p:nvPr>
        </p:nvSpPr>
        <p:spPr>
          <a:xfrm>
            <a:off x="685800" y="4343400"/>
            <a:ext cx="5486400" cy="4114800"/>
          </a:xfrm>
          <a:prstGeom prst="rect">
            <a:avLst/>
          </a:prstGeom>
        </p:spPr>
        <p:txBody>
          <a:bodyPr wrap="square" lIns="91425" tIns="91425" rIns="91425" bIns="91425" anchor="t" anchorCtr="0">
            <a:noAutofit/>
          </a:bodyPr>
          <a:lstStyle/>
          <a:p>
            <a:pPr marL="0" lvl="0" indent="0">
              <a:spcBef>
                <a:spcPts val="0"/>
              </a:spcBef>
              <a:spcAft>
                <a:spcPts val="0"/>
              </a:spcAft>
              <a:buNone/>
            </a:pPr>
            <a:endParaRPr/>
          </a:p>
        </p:txBody>
      </p:sp>
      <p:sp>
        <p:nvSpPr>
          <p:cNvPr id="321" name="Shape 321"/>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27"/>
        <p:cNvGrpSpPr/>
        <p:nvPr/>
      </p:nvGrpSpPr>
      <p:grpSpPr>
        <a:xfrm>
          <a:off x="0" y="0"/>
          <a:ext cx="0" cy="0"/>
          <a:chOff x="0" y="0"/>
          <a:chExt cx="0" cy="0"/>
        </a:xfrm>
      </p:grpSpPr>
      <p:sp>
        <p:nvSpPr>
          <p:cNvPr id="328" name="Shape 328"/>
          <p:cNvSpPr txBox="1">
            <a:spLocks noGrp="1"/>
          </p:cNvSpPr>
          <p:nvPr>
            <p:ph type="body" idx="1"/>
          </p:nvPr>
        </p:nvSpPr>
        <p:spPr>
          <a:xfrm>
            <a:off x="685800" y="4343400"/>
            <a:ext cx="5486400" cy="4114800"/>
          </a:xfrm>
          <a:prstGeom prst="rect">
            <a:avLst/>
          </a:prstGeom>
        </p:spPr>
        <p:txBody>
          <a:bodyPr wrap="square" lIns="91425" tIns="91425" rIns="91425" bIns="91425" anchor="t" anchorCtr="0">
            <a:noAutofit/>
          </a:bodyPr>
          <a:lstStyle/>
          <a:p>
            <a:pPr marL="0" lvl="0" indent="0">
              <a:spcBef>
                <a:spcPts val="0"/>
              </a:spcBef>
              <a:spcAft>
                <a:spcPts val="0"/>
              </a:spcAft>
              <a:buNone/>
            </a:pPr>
            <a:endParaRPr/>
          </a:p>
        </p:txBody>
      </p:sp>
      <p:sp>
        <p:nvSpPr>
          <p:cNvPr id="329" name="Shape 329"/>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35"/>
        <p:cNvGrpSpPr/>
        <p:nvPr/>
      </p:nvGrpSpPr>
      <p:grpSpPr>
        <a:xfrm>
          <a:off x="0" y="0"/>
          <a:ext cx="0" cy="0"/>
          <a:chOff x="0" y="0"/>
          <a:chExt cx="0" cy="0"/>
        </a:xfrm>
      </p:grpSpPr>
      <p:sp>
        <p:nvSpPr>
          <p:cNvPr id="336" name="Shape 336"/>
          <p:cNvSpPr txBox="1">
            <a:spLocks noGrp="1"/>
          </p:cNvSpPr>
          <p:nvPr>
            <p:ph type="body" idx="1"/>
          </p:nvPr>
        </p:nvSpPr>
        <p:spPr>
          <a:xfrm>
            <a:off x="685800" y="4343400"/>
            <a:ext cx="5486400" cy="4114800"/>
          </a:xfrm>
          <a:prstGeom prst="rect">
            <a:avLst/>
          </a:prstGeom>
        </p:spPr>
        <p:txBody>
          <a:bodyPr wrap="square" lIns="91425" tIns="91425" rIns="91425" bIns="91425" anchor="t" anchorCtr="0">
            <a:noAutofit/>
          </a:bodyPr>
          <a:lstStyle/>
          <a:p>
            <a:pPr marL="0" lvl="0" indent="0">
              <a:spcBef>
                <a:spcPts val="0"/>
              </a:spcBef>
              <a:spcAft>
                <a:spcPts val="0"/>
              </a:spcAft>
              <a:buNone/>
            </a:pPr>
            <a:endParaRPr/>
          </a:p>
        </p:txBody>
      </p:sp>
      <p:sp>
        <p:nvSpPr>
          <p:cNvPr id="337" name="Shape 337"/>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43"/>
        <p:cNvGrpSpPr/>
        <p:nvPr/>
      </p:nvGrpSpPr>
      <p:grpSpPr>
        <a:xfrm>
          <a:off x="0" y="0"/>
          <a:ext cx="0" cy="0"/>
          <a:chOff x="0" y="0"/>
          <a:chExt cx="0" cy="0"/>
        </a:xfrm>
      </p:grpSpPr>
      <p:sp>
        <p:nvSpPr>
          <p:cNvPr id="344" name="Shape 344"/>
          <p:cNvSpPr txBox="1">
            <a:spLocks noGrp="1"/>
          </p:cNvSpPr>
          <p:nvPr>
            <p:ph type="body" idx="1"/>
          </p:nvPr>
        </p:nvSpPr>
        <p:spPr>
          <a:xfrm>
            <a:off x="685800" y="4343400"/>
            <a:ext cx="5486400" cy="4114800"/>
          </a:xfrm>
          <a:prstGeom prst="rect">
            <a:avLst/>
          </a:prstGeom>
        </p:spPr>
        <p:txBody>
          <a:bodyPr wrap="square" lIns="91425" tIns="91425" rIns="91425" bIns="91425" anchor="t" anchorCtr="0">
            <a:noAutofit/>
          </a:bodyPr>
          <a:lstStyle/>
          <a:p>
            <a:pPr marL="0" lvl="0" indent="0">
              <a:spcBef>
                <a:spcPts val="0"/>
              </a:spcBef>
              <a:spcAft>
                <a:spcPts val="0"/>
              </a:spcAft>
              <a:buNone/>
            </a:pPr>
            <a:endParaRPr/>
          </a:p>
        </p:txBody>
      </p:sp>
      <p:sp>
        <p:nvSpPr>
          <p:cNvPr id="345" name="Shape 345"/>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8"/>
        <p:cNvGrpSpPr/>
        <p:nvPr/>
      </p:nvGrpSpPr>
      <p:grpSpPr>
        <a:xfrm>
          <a:off x="0" y="0"/>
          <a:ext cx="0" cy="0"/>
          <a:chOff x="0" y="0"/>
          <a:chExt cx="0" cy="0"/>
        </a:xfrm>
      </p:grpSpPr>
      <p:sp>
        <p:nvSpPr>
          <p:cNvPr id="119" name="Shape 119"/>
          <p:cNvSpPr txBox="1">
            <a:spLocks noGrp="1"/>
          </p:cNvSpPr>
          <p:nvPr>
            <p:ph type="body" idx="1"/>
          </p:nvPr>
        </p:nvSpPr>
        <p:spPr>
          <a:xfrm>
            <a:off x="685800" y="4343400"/>
            <a:ext cx="5486400" cy="4114800"/>
          </a:xfrm>
          <a:prstGeom prst="rect">
            <a:avLst/>
          </a:prstGeom>
        </p:spPr>
        <p:txBody>
          <a:bodyPr wrap="square" lIns="91425" tIns="91425" rIns="91425" bIns="91425" anchor="t" anchorCtr="0">
            <a:noAutofit/>
          </a:bodyPr>
          <a:lstStyle/>
          <a:p>
            <a:pPr marL="0" lvl="0" indent="0">
              <a:spcBef>
                <a:spcPts val="0"/>
              </a:spcBef>
              <a:spcAft>
                <a:spcPts val="0"/>
              </a:spcAft>
              <a:buNone/>
            </a:pPr>
            <a:endParaRPr/>
          </a:p>
        </p:txBody>
      </p:sp>
      <p:sp>
        <p:nvSpPr>
          <p:cNvPr id="120" name="Shape 120"/>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75"/>
        <p:cNvGrpSpPr/>
        <p:nvPr/>
      </p:nvGrpSpPr>
      <p:grpSpPr>
        <a:xfrm>
          <a:off x="0" y="0"/>
          <a:ext cx="0" cy="0"/>
          <a:chOff x="0" y="0"/>
          <a:chExt cx="0" cy="0"/>
        </a:xfrm>
      </p:grpSpPr>
      <p:sp>
        <p:nvSpPr>
          <p:cNvPr id="376" name="Shape 376"/>
          <p:cNvSpPr txBox="1">
            <a:spLocks noGrp="1"/>
          </p:cNvSpPr>
          <p:nvPr>
            <p:ph type="body" idx="1"/>
          </p:nvPr>
        </p:nvSpPr>
        <p:spPr>
          <a:xfrm>
            <a:off x="685800" y="4343400"/>
            <a:ext cx="5486400" cy="4114800"/>
          </a:xfrm>
          <a:prstGeom prst="rect">
            <a:avLst/>
          </a:prstGeom>
        </p:spPr>
        <p:txBody>
          <a:bodyPr wrap="square" lIns="91425" tIns="91425" rIns="91425" bIns="91425" anchor="t" anchorCtr="0">
            <a:noAutofit/>
          </a:bodyPr>
          <a:lstStyle/>
          <a:p>
            <a:pPr marL="0" lvl="0" indent="0">
              <a:spcBef>
                <a:spcPts val="0"/>
              </a:spcBef>
              <a:spcAft>
                <a:spcPts val="0"/>
              </a:spcAft>
              <a:buNone/>
            </a:pPr>
            <a:endParaRPr/>
          </a:p>
        </p:txBody>
      </p:sp>
      <p:sp>
        <p:nvSpPr>
          <p:cNvPr id="377" name="Shape 377"/>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89"/>
        <p:cNvGrpSpPr/>
        <p:nvPr/>
      </p:nvGrpSpPr>
      <p:grpSpPr>
        <a:xfrm>
          <a:off x="0" y="0"/>
          <a:ext cx="0" cy="0"/>
          <a:chOff x="0" y="0"/>
          <a:chExt cx="0" cy="0"/>
        </a:xfrm>
      </p:grpSpPr>
      <p:sp>
        <p:nvSpPr>
          <p:cNvPr id="390" name="Shape 390"/>
          <p:cNvSpPr txBox="1">
            <a:spLocks noGrp="1"/>
          </p:cNvSpPr>
          <p:nvPr>
            <p:ph type="body" idx="1"/>
          </p:nvPr>
        </p:nvSpPr>
        <p:spPr>
          <a:xfrm>
            <a:off x="685800" y="4343400"/>
            <a:ext cx="5486400" cy="4114800"/>
          </a:xfrm>
          <a:prstGeom prst="rect">
            <a:avLst/>
          </a:prstGeom>
        </p:spPr>
        <p:txBody>
          <a:bodyPr wrap="square" lIns="91425" tIns="91425" rIns="91425" bIns="91425" anchor="t" anchorCtr="0">
            <a:noAutofit/>
          </a:bodyPr>
          <a:lstStyle/>
          <a:p>
            <a:pPr marL="0" lvl="0" indent="0">
              <a:spcBef>
                <a:spcPts val="0"/>
              </a:spcBef>
              <a:spcAft>
                <a:spcPts val="0"/>
              </a:spcAft>
              <a:buNone/>
            </a:pPr>
            <a:endParaRPr/>
          </a:p>
        </p:txBody>
      </p:sp>
      <p:sp>
        <p:nvSpPr>
          <p:cNvPr id="391" name="Shape 391"/>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97"/>
        <p:cNvGrpSpPr/>
        <p:nvPr/>
      </p:nvGrpSpPr>
      <p:grpSpPr>
        <a:xfrm>
          <a:off x="0" y="0"/>
          <a:ext cx="0" cy="0"/>
          <a:chOff x="0" y="0"/>
          <a:chExt cx="0" cy="0"/>
        </a:xfrm>
      </p:grpSpPr>
      <p:sp>
        <p:nvSpPr>
          <p:cNvPr id="398" name="Shape 398"/>
          <p:cNvSpPr txBox="1">
            <a:spLocks noGrp="1"/>
          </p:cNvSpPr>
          <p:nvPr>
            <p:ph type="body" idx="1"/>
          </p:nvPr>
        </p:nvSpPr>
        <p:spPr>
          <a:xfrm>
            <a:off x="685800" y="4343400"/>
            <a:ext cx="5486400" cy="4114800"/>
          </a:xfrm>
          <a:prstGeom prst="rect">
            <a:avLst/>
          </a:prstGeom>
        </p:spPr>
        <p:txBody>
          <a:bodyPr wrap="square" lIns="91425" tIns="91425" rIns="91425" bIns="91425" anchor="t" anchorCtr="0">
            <a:noAutofit/>
          </a:bodyPr>
          <a:lstStyle/>
          <a:p>
            <a:pPr marL="0" lvl="0" indent="0">
              <a:spcBef>
                <a:spcPts val="0"/>
              </a:spcBef>
              <a:spcAft>
                <a:spcPts val="0"/>
              </a:spcAft>
              <a:buNone/>
            </a:pPr>
            <a:endParaRPr/>
          </a:p>
        </p:txBody>
      </p:sp>
      <p:sp>
        <p:nvSpPr>
          <p:cNvPr id="399" name="Shape 399"/>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05"/>
        <p:cNvGrpSpPr/>
        <p:nvPr/>
      </p:nvGrpSpPr>
      <p:grpSpPr>
        <a:xfrm>
          <a:off x="0" y="0"/>
          <a:ext cx="0" cy="0"/>
          <a:chOff x="0" y="0"/>
          <a:chExt cx="0" cy="0"/>
        </a:xfrm>
      </p:grpSpPr>
      <p:sp>
        <p:nvSpPr>
          <p:cNvPr id="406" name="Shape 406"/>
          <p:cNvSpPr txBox="1">
            <a:spLocks noGrp="1"/>
          </p:cNvSpPr>
          <p:nvPr>
            <p:ph type="body" idx="1"/>
          </p:nvPr>
        </p:nvSpPr>
        <p:spPr>
          <a:xfrm>
            <a:off x="685800" y="4343400"/>
            <a:ext cx="5486400" cy="4114800"/>
          </a:xfrm>
          <a:prstGeom prst="rect">
            <a:avLst/>
          </a:prstGeom>
        </p:spPr>
        <p:txBody>
          <a:bodyPr wrap="square" lIns="91425" tIns="91425" rIns="91425" bIns="91425" anchor="t" anchorCtr="0">
            <a:noAutofit/>
          </a:bodyPr>
          <a:lstStyle/>
          <a:p>
            <a:pPr marL="0" lvl="0" indent="0">
              <a:spcBef>
                <a:spcPts val="0"/>
              </a:spcBef>
              <a:spcAft>
                <a:spcPts val="0"/>
              </a:spcAft>
              <a:buNone/>
            </a:pPr>
            <a:endParaRPr/>
          </a:p>
        </p:txBody>
      </p:sp>
      <p:sp>
        <p:nvSpPr>
          <p:cNvPr id="407" name="Shape 407"/>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5"/>
        <p:cNvGrpSpPr/>
        <p:nvPr/>
      </p:nvGrpSpPr>
      <p:grpSpPr>
        <a:xfrm>
          <a:off x="0" y="0"/>
          <a:ext cx="0" cy="0"/>
          <a:chOff x="0" y="0"/>
          <a:chExt cx="0" cy="0"/>
        </a:xfrm>
      </p:grpSpPr>
      <p:sp>
        <p:nvSpPr>
          <p:cNvPr id="126" name="Shape 126"/>
          <p:cNvSpPr txBox="1">
            <a:spLocks noGrp="1"/>
          </p:cNvSpPr>
          <p:nvPr>
            <p:ph type="body" idx="1"/>
          </p:nvPr>
        </p:nvSpPr>
        <p:spPr>
          <a:xfrm>
            <a:off x="685800" y="4343400"/>
            <a:ext cx="5486400" cy="4114800"/>
          </a:xfrm>
          <a:prstGeom prst="rect">
            <a:avLst/>
          </a:prstGeom>
        </p:spPr>
        <p:txBody>
          <a:bodyPr wrap="square" lIns="91425" tIns="91425" rIns="91425" bIns="91425" anchor="t" anchorCtr="0">
            <a:noAutofit/>
          </a:bodyPr>
          <a:lstStyle/>
          <a:p>
            <a:pPr marL="0" lvl="0" indent="0">
              <a:spcBef>
                <a:spcPts val="0"/>
              </a:spcBef>
              <a:spcAft>
                <a:spcPts val="0"/>
              </a:spcAft>
              <a:buNone/>
            </a:pPr>
            <a:endParaRPr/>
          </a:p>
        </p:txBody>
      </p:sp>
      <p:sp>
        <p:nvSpPr>
          <p:cNvPr id="127" name="Shape 127"/>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2"/>
        <p:cNvGrpSpPr/>
        <p:nvPr/>
      </p:nvGrpSpPr>
      <p:grpSpPr>
        <a:xfrm>
          <a:off x="0" y="0"/>
          <a:ext cx="0" cy="0"/>
          <a:chOff x="0" y="0"/>
          <a:chExt cx="0" cy="0"/>
        </a:xfrm>
      </p:grpSpPr>
      <p:sp>
        <p:nvSpPr>
          <p:cNvPr id="133" name="Shape 133"/>
          <p:cNvSpPr txBox="1">
            <a:spLocks noGrp="1"/>
          </p:cNvSpPr>
          <p:nvPr>
            <p:ph type="body" idx="1"/>
          </p:nvPr>
        </p:nvSpPr>
        <p:spPr>
          <a:xfrm>
            <a:off x="685800" y="4343400"/>
            <a:ext cx="5486400" cy="4114800"/>
          </a:xfrm>
          <a:prstGeom prst="rect">
            <a:avLst/>
          </a:prstGeom>
        </p:spPr>
        <p:txBody>
          <a:bodyPr wrap="square" lIns="91425" tIns="91425" rIns="91425" bIns="91425" anchor="t" anchorCtr="0">
            <a:noAutofit/>
          </a:bodyPr>
          <a:lstStyle/>
          <a:p>
            <a:pPr marL="0" lvl="0" indent="0">
              <a:spcBef>
                <a:spcPts val="0"/>
              </a:spcBef>
              <a:spcAft>
                <a:spcPts val="0"/>
              </a:spcAft>
              <a:buNone/>
            </a:pPr>
            <a:endParaRPr/>
          </a:p>
        </p:txBody>
      </p:sp>
      <p:sp>
        <p:nvSpPr>
          <p:cNvPr id="134" name="Shape 134"/>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9"/>
        <p:cNvGrpSpPr/>
        <p:nvPr/>
      </p:nvGrpSpPr>
      <p:grpSpPr>
        <a:xfrm>
          <a:off x="0" y="0"/>
          <a:ext cx="0" cy="0"/>
          <a:chOff x="0" y="0"/>
          <a:chExt cx="0" cy="0"/>
        </a:xfrm>
      </p:grpSpPr>
      <p:sp>
        <p:nvSpPr>
          <p:cNvPr id="140" name="Shape 140"/>
          <p:cNvSpPr txBox="1">
            <a:spLocks noGrp="1"/>
          </p:cNvSpPr>
          <p:nvPr>
            <p:ph type="body" idx="1"/>
          </p:nvPr>
        </p:nvSpPr>
        <p:spPr>
          <a:xfrm>
            <a:off x="685800" y="4343400"/>
            <a:ext cx="5486400" cy="4114800"/>
          </a:xfrm>
          <a:prstGeom prst="rect">
            <a:avLst/>
          </a:prstGeom>
        </p:spPr>
        <p:txBody>
          <a:bodyPr wrap="square" lIns="91425" tIns="91425" rIns="91425" bIns="91425" anchor="t" anchorCtr="0">
            <a:noAutofit/>
          </a:bodyPr>
          <a:lstStyle/>
          <a:p>
            <a:pPr marL="0" lvl="0" indent="0">
              <a:spcBef>
                <a:spcPts val="0"/>
              </a:spcBef>
              <a:spcAft>
                <a:spcPts val="0"/>
              </a:spcAft>
              <a:buNone/>
            </a:pPr>
            <a:endParaRPr/>
          </a:p>
        </p:txBody>
      </p:sp>
      <p:sp>
        <p:nvSpPr>
          <p:cNvPr id="141" name="Shape 141"/>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6"/>
        <p:cNvGrpSpPr/>
        <p:nvPr/>
      </p:nvGrpSpPr>
      <p:grpSpPr>
        <a:xfrm>
          <a:off x="0" y="0"/>
          <a:ext cx="0" cy="0"/>
          <a:chOff x="0" y="0"/>
          <a:chExt cx="0" cy="0"/>
        </a:xfrm>
      </p:grpSpPr>
      <p:sp>
        <p:nvSpPr>
          <p:cNvPr id="147" name="Shape 147"/>
          <p:cNvSpPr txBox="1">
            <a:spLocks noGrp="1"/>
          </p:cNvSpPr>
          <p:nvPr>
            <p:ph type="body" idx="1"/>
          </p:nvPr>
        </p:nvSpPr>
        <p:spPr>
          <a:xfrm>
            <a:off x="685800" y="4343400"/>
            <a:ext cx="5486400" cy="4114800"/>
          </a:xfrm>
          <a:prstGeom prst="rect">
            <a:avLst/>
          </a:prstGeom>
        </p:spPr>
        <p:txBody>
          <a:bodyPr wrap="square" lIns="91425" tIns="91425" rIns="91425" bIns="91425" anchor="t" anchorCtr="0">
            <a:noAutofit/>
          </a:bodyPr>
          <a:lstStyle/>
          <a:p>
            <a:pPr marL="0" lvl="0" indent="0">
              <a:spcBef>
                <a:spcPts val="0"/>
              </a:spcBef>
              <a:spcAft>
                <a:spcPts val="0"/>
              </a:spcAft>
              <a:buNone/>
            </a:pPr>
            <a:endParaRPr/>
          </a:p>
        </p:txBody>
      </p:sp>
      <p:sp>
        <p:nvSpPr>
          <p:cNvPr id="148" name="Shape 148"/>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3"/>
        <p:cNvGrpSpPr/>
        <p:nvPr/>
      </p:nvGrpSpPr>
      <p:grpSpPr>
        <a:xfrm>
          <a:off x="0" y="0"/>
          <a:ext cx="0" cy="0"/>
          <a:chOff x="0" y="0"/>
          <a:chExt cx="0" cy="0"/>
        </a:xfrm>
      </p:grpSpPr>
      <p:sp>
        <p:nvSpPr>
          <p:cNvPr id="164" name="Shape 164"/>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med" len="med"/>
            <a:tailEnd type="none" w="med" len="med"/>
          </a:ln>
        </p:spPr>
      </p:sp>
      <p:sp>
        <p:nvSpPr>
          <p:cNvPr id="165" name="Shape 165"/>
          <p:cNvSpPr txBox="1">
            <a:spLocks noGrp="1"/>
          </p:cNvSpPr>
          <p:nvPr>
            <p:ph type="body" idx="1"/>
          </p:nvPr>
        </p:nvSpPr>
        <p:spPr>
          <a:xfrm>
            <a:off x="685800" y="4343400"/>
            <a:ext cx="5486400" cy="4114800"/>
          </a:xfrm>
          <a:prstGeom prst="rect">
            <a:avLst/>
          </a:prstGeom>
          <a:noFill/>
          <a:ln>
            <a:noFill/>
          </a:ln>
        </p:spPr>
        <p:txBody>
          <a:bodyPr wrap="square" lIns="91425" tIns="45700" rIns="91425" bIns="45700" anchor="t" anchorCtr="0">
            <a:noAutofit/>
          </a:bodyPr>
          <a:lstStyle/>
          <a:p>
            <a:pPr marL="0" marR="0" lvl="0" indent="0" algn="l" rtl="0">
              <a:spcBef>
                <a:spcPts val="0"/>
              </a:spcBef>
              <a:spcAft>
                <a:spcPts val="0"/>
              </a:spcAft>
              <a:buNone/>
            </a:pPr>
            <a:endParaRPr sz="1200" b="0" i="0" u="none" strike="noStrike" cap="none">
              <a:solidFill>
                <a:schemeClr val="dk1"/>
              </a:solidFill>
              <a:latin typeface="Calibri"/>
              <a:ea typeface="Calibri"/>
              <a:cs typeface="Calibri"/>
              <a:sym typeface="Calibri"/>
            </a:endParaRPr>
          </a:p>
        </p:txBody>
      </p:sp>
      <p:sp>
        <p:nvSpPr>
          <p:cNvPr id="166" name="Shape 166"/>
          <p:cNvSpPr txBox="1">
            <a:spLocks noGrp="1"/>
          </p:cNvSpPr>
          <p:nvPr>
            <p:ph type="sldNum" idx="12"/>
          </p:nvPr>
        </p:nvSpPr>
        <p:spPr>
          <a:xfrm>
            <a:off x="3884613" y="8685213"/>
            <a:ext cx="2971800" cy="457200"/>
          </a:xfrm>
          <a:prstGeom prst="rect">
            <a:avLst/>
          </a:prstGeom>
          <a:noFill/>
          <a:ln>
            <a:noFill/>
          </a:ln>
        </p:spPr>
        <p:txBody>
          <a:bodyPr wrap="square" lIns="91425" tIns="45700" rIns="91425" bIns="45700" anchor="b" anchorCtr="0">
            <a:noAutofit/>
          </a:bodyPr>
          <a:lstStyle/>
          <a:p>
            <a:pPr marL="0" marR="0" lvl="0" indent="0" algn="r" rtl="0">
              <a:spcBef>
                <a:spcPts val="0"/>
              </a:spcBef>
              <a:spcAft>
                <a:spcPts val="0"/>
              </a:spcAft>
              <a:buNone/>
            </a:pPr>
            <a:fld id="{00000000-1234-1234-1234-123412341234}" type="slidenum">
              <a:rPr lang="en-US" sz="1200">
                <a:solidFill>
                  <a:schemeClr val="dk1"/>
                </a:solidFill>
                <a:latin typeface="Calibri"/>
                <a:ea typeface="Calibri"/>
                <a:cs typeface="Calibri"/>
                <a:sym typeface="Calibri"/>
              </a:rPr>
              <a:pPr marL="0" marR="0" lvl="0" indent="0" algn="r" rtl="0">
                <a:spcBef>
                  <a:spcPts val="0"/>
                </a:spcBef>
                <a:spcAft>
                  <a:spcPts val="0"/>
                </a:spcAft>
                <a:buNone/>
              </a:pPr>
              <a:t>8</a:t>
            </a:fld>
            <a:endParaRPr sz="1200">
              <a:solidFill>
                <a:schemeClr val="dk1"/>
              </a:solidFill>
              <a:latin typeface="Calibri"/>
              <a:ea typeface="Calibri"/>
              <a:cs typeface="Calibri"/>
              <a:sym typeface="Calibri"/>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2"/>
        <p:cNvGrpSpPr/>
        <p:nvPr/>
      </p:nvGrpSpPr>
      <p:grpSpPr>
        <a:xfrm>
          <a:off x="0" y="0"/>
          <a:ext cx="0" cy="0"/>
          <a:chOff x="0" y="0"/>
          <a:chExt cx="0" cy="0"/>
        </a:xfrm>
      </p:grpSpPr>
      <p:sp>
        <p:nvSpPr>
          <p:cNvPr id="173" name="Shape 173"/>
          <p:cNvSpPr txBox="1">
            <a:spLocks noGrp="1"/>
          </p:cNvSpPr>
          <p:nvPr>
            <p:ph type="body" idx="1"/>
          </p:nvPr>
        </p:nvSpPr>
        <p:spPr>
          <a:xfrm>
            <a:off x="685800" y="4343400"/>
            <a:ext cx="5486400" cy="4114800"/>
          </a:xfrm>
          <a:prstGeom prst="rect">
            <a:avLst/>
          </a:prstGeom>
        </p:spPr>
        <p:txBody>
          <a:bodyPr wrap="square" lIns="91425" tIns="91425" rIns="91425" bIns="91425" anchor="t" anchorCtr="0">
            <a:noAutofit/>
          </a:bodyPr>
          <a:lstStyle/>
          <a:p>
            <a:pPr marL="0" lvl="0" indent="0">
              <a:spcBef>
                <a:spcPts val="0"/>
              </a:spcBef>
              <a:spcAft>
                <a:spcPts val="0"/>
              </a:spcAft>
              <a:buNone/>
            </a:pPr>
            <a:endParaRPr/>
          </a:p>
        </p:txBody>
      </p:sp>
      <p:sp>
        <p:nvSpPr>
          <p:cNvPr id="174" name="Shape 174"/>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cSld name="Title Slide">
    <p:spTree>
      <p:nvGrpSpPr>
        <p:cNvPr id="1" name="Shape 19"/>
        <p:cNvGrpSpPr/>
        <p:nvPr/>
      </p:nvGrpSpPr>
      <p:grpSpPr>
        <a:xfrm>
          <a:off x="0" y="0"/>
          <a:ext cx="0" cy="0"/>
          <a:chOff x="0" y="0"/>
          <a:chExt cx="0" cy="0"/>
        </a:xfrm>
      </p:grpSpPr>
      <p:sp>
        <p:nvSpPr>
          <p:cNvPr id="20" name="Shape 20"/>
          <p:cNvSpPr/>
          <p:nvPr/>
        </p:nvSpPr>
        <p:spPr>
          <a:xfrm>
            <a:off x="-2" y="4664147"/>
            <a:ext cx="9151089" cy="0"/>
          </a:xfrm>
          <a:prstGeom prst="rtTriangle">
            <a:avLst/>
          </a:prstGeom>
          <a:gradFill>
            <a:gsLst>
              <a:gs pos="0">
                <a:srgbClr val="007795"/>
              </a:gs>
              <a:gs pos="55000">
                <a:srgbClr val="47BBE0"/>
              </a:gs>
              <a:gs pos="100000">
                <a:srgbClr val="007795"/>
              </a:gs>
            </a:gsLst>
            <a:lin ang="3000000" scaled="0"/>
          </a:gradFill>
          <a:ln>
            <a:noFill/>
          </a:ln>
        </p:spPr>
        <p:txBody>
          <a:bodyPr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Rambla"/>
              <a:ea typeface="Rambla"/>
              <a:cs typeface="Rambla"/>
              <a:sym typeface="Rambla"/>
            </a:endParaRPr>
          </a:p>
        </p:txBody>
      </p:sp>
      <p:sp>
        <p:nvSpPr>
          <p:cNvPr id="21" name="Shape 21"/>
          <p:cNvSpPr txBox="1">
            <a:spLocks noGrp="1"/>
          </p:cNvSpPr>
          <p:nvPr>
            <p:ph type="ctrTitle"/>
          </p:nvPr>
        </p:nvSpPr>
        <p:spPr>
          <a:xfrm>
            <a:off x="685800" y="1752601"/>
            <a:ext cx="7772400" cy="1829761"/>
          </a:xfrm>
          <a:prstGeom prst="rect">
            <a:avLst/>
          </a:prstGeom>
          <a:noFill/>
          <a:ln>
            <a:noFill/>
          </a:ln>
        </p:spPr>
        <p:txBody>
          <a:bodyPr wrap="square" lIns="91425" tIns="91425" rIns="91425" bIns="91425" anchor="b" anchorCtr="0"/>
          <a:lstStyle>
            <a:lvl1pPr marL="0" marR="0" lvl="0" indent="0" algn="r" rtl="0">
              <a:spcBef>
                <a:spcPts val="0"/>
              </a:spcBef>
              <a:spcAft>
                <a:spcPts val="0"/>
              </a:spcAft>
              <a:buClr>
                <a:schemeClr val="dk2"/>
              </a:buClr>
              <a:buSzPts val="4800"/>
              <a:buFont typeface="Rambla"/>
              <a:buNone/>
              <a:defRPr sz="4800" b="1" i="0" u="none" strike="noStrike" cap="none">
                <a:solidFill>
                  <a:schemeClr val="dk2"/>
                </a:solidFill>
                <a:latin typeface="Rambla"/>
                <a:ea typeface="Rambla"/>
                <a:cs typeface="Rambla"/>
                <a:sym typeface="Rambla"/>
              </a:defRPr>
            </a:lvl1pPr>
            <a:lvl2pPr lvl="1" indent="0">
              <a:spcBef>
                <a:spcPts val="0"/>
              </a:spcBef>
              <a:spcAft>
                <a:spcPts val="0"/>
              </a:spcAft>
              <a:buSzPts val="1400"/>
              <a:buNone/>
              <a:defRPr sz="1800"/>
            </a:lvl2pPr>
            <a:lvl3pPr lvl="2" indent="0">
              <a:spcBef>
                <a:spcPts val="0"/>
              </a:spcBef>
              <a:spcAft>
                <a:spcPts val="0"/>
              </a:spcAft>
              <a:buSzPts val="1400"/>
              <a:buNone/>
              <a:defRPr sz="1800"/>
            </a:lvl3pPr>
            <a:lvl4pPr lvl="3" indent="0">
              <a:spcBef>
                <a:spcPts val="0"/>
              </a:spcBef>
              <a:spcAft>
                <a:spcPts val="0"/>
              </a:spcAft>
              <a:buSzPts val="1400"/>
              <a:buNone/>
              <a:defRPr sz="1800"/>
            </a:lvl4pPr>
            <a:lvl5pPr lvl="4" indent="0">
              <a:spcBef>
                <a:spcPts val="0"/>
              </a:spcBef>
              <a:spcAft>
                <a:spcPts val="0"/>
              </a:spcAft>
              <a:buSzPts val="1400"/>
              <a:buNone/>
              <a:defRPr sz="1800"/>
            </a:lvl5pPr>
            <a:lvl6pPr lvl="5" indent="0">
              <a:spcBef>
                <a:spcPts val="0"/>
              </a:spcBef>
              <a:spcAft>
                <a:spcPts val="0"/>
              </a:spcAft>
              <a:buSzPts val="1400"/>
              <a:buNone/>
              <a:defRPr sz="1800"/>
            </a:lvl6pPr>
            <a:lvl7pPr lvl="6" indent="0">
              <a:spcBef>
                <a:spcPts val="0"/>
              </a:spcBef>
              <a:spcAft>
                <a:spcPts val="0"/>
              </a:spcAft>
              <a:buSzPts val="1400"/>
              <a:buNone/>
              <a:defRPr sz="1800"/>
            </a:lvl7pPr>
            <a:lvl8pPr lvl="7" indent="0">
              <a:spcBef>
                <a:spcPts val="0"/>
              </a:spcBef>
              <a:spcAft>
                <a:spcPts val="0"/>
              </a:spcAft>
              <a:buSzPts val="1400"/>
              <a:buNone/>
              <a:defRPr sz="1800"/>
            </a:lvl8pPr>
            <a:lvl9pPr lvl="8" indent="0">
              <a:spcBef>
                <a:spcPts val="0"/>
              </a:spcBef>
              <a:spcAft>
                <a:spcPts val="0"/>
              </a:spcAft>
              <a:buSzPts val="1400"/>
              <a:buNone/>
              <a:defRPr sz="1800"/>
            </a:lvl9pPr>
          </a:lstStyle>
          <a:p>
            <a:endParaRPr/>
          </a:p>
        </p:txBody>
      </p:sp>
      <p:sp>
        <p:nvSpPr>
          <p:cNvPr id="22" name="Shape 22"/>
          <p:cNvSpPr txBox="1">
            <a:spLocks noGrp="1"/>
          </p:cNvSpPr>
          <p:nvPr>
            <p:ph type="subTitle" idx="1"/>
          </p:nvPr>
        </p:nvSpPr>
        <p:spPr>
          <a:xfrm>
            <a:off x="685800" y="3611607"/>
            <a:ext cx="7772400" cy="1199704"/>
          </a:xfrm>
          <a:prstGeom prst="rect">
            <a:avLst/>
          </a:prstGeom>
          <a:noFill/>
          <a:ln>
            <a:noFill/>
          </a:ln>
        </p:spPr>
        <p:txBody>
          <a:bodyPr wrap="square" lIns="91425" tIns="91425" rIns="91425" bIns="91425" anchor="t" anchorCtr="0"/>
          <a:lstStyle>
            <a:lvl1pPr marL="0" marR="64008" lvl="0" indent="0" algn="r" rtl="0">
              <a:spcBef>
                <a:spcPts val="400"/>
              </a:spcBef>
              <a:spcAft>
                <a:spcPts val="0"/>
              </a:spcAft>
              <a:buClr>
                <a:schemeClr val="accent1"/>
              </a:buClr>
              <a:buSzPts val="1836"/>
              <a:buFont typeface="Noto Sans Symbols"/>
              <a:buNone/>
              <a:defRPr sz="2700" b="0" i="0" u="none" strike="noStrike" cap="none">
                <a:solidFill>
                  <a:schemeClr val="dk2"/>
                </a:solidFill>
                <a:latin typeface="Rambla"/>
                <a:ea typeface="Rambla"/>
                <a:cs typeface="Rambla"/>
                <a:sym typeface="Rambla"/>
              </a:defRPr>
            </a:lvl1pPr>
            <a:lvl2pPr marL="457200" marR="0" lvl="1" indent="0" algn="ctr" rtl="0">
              <a:spcBef>
                <a:spcPts val="324"/>
              </a:spcBef>
              <a:spcAft>
                <a:spcPts val="0"/>
              </a:spcAft>
              <a:buClr>
                <a:schemeClr val="accent1"/>
              </a:buClr>
              <a:buSzPts val="2300"/>
              <a:buFont typeface="Verdana"/>
              <a:buNone/>
              <a:defRPr sz="2300" b="0" i="0" u="none" strike="noStrike" cap="none">
                <a:solidFill>
                  <a:schemeClr val="dk1"/>
                </a:solidFill>
                <a:latin typeface="Rambla"/>
                <a:ea typeface="Rambla"/>
                <a:cs typeface="Rambla"/>
                <a:sym typeface="Rambla"/>
              </a:defRPr>
            </a:lvl2pPr>
            <a:lvl3pPr marL="914400" marR="0" lvl="2" indent="0" algn="ctr" rtl="0">
              <a:spcBef>
                <a:spcPts val="350"/>
              </a:spcBef>
              <a:spcAft>
                <a:spcPts val="0"/>
              </a:spcAft>
              <a:buClr>
                <a:schemeClr val="accent2"/>
              </a:buClr>
              <a:buSzPts val="2100"/>
              <a:buFont typeface="Noto Sans Symbols"/>
              <a:buNone/>
              <a:defRPr sz="2100" b="0" i="0" u="none" strike="noStrike" cap="none">
                <a:solidFill>
                  <a:schemeClr val="dk1"/>
                </a:solidFill>
                <a:latin typeface="Rambla"/>
                <a:ea typeface="Rambla"/>
                <a:cs typeface="Rambla"/>
                <a:sym typeface="Rambla"/>
              </a:defRPr>
            </a:lvl3pPr>
            <a:lvl4pPr marL="1371600" marR="0" lvl="3" indent="0" algn="ctr" rtl="0">
              <a:spcBef>
                <a:spcPts val="350"/>
              </a:spcBef>
              <a:spcAft>
                <a:spcPts val="0"/>
              </a:spcAft>
              <a:buClr>
                <a:schemeClr val="accent2"/>
              </a:buClr>
              <a:buSzPts val="1900"/>
              <a:buFont typeface="Noto Sans Symbols"/>
              <a:buNone/>
              <a:defRPr sz="1900" b="0" i="0" u="none" strike="noStrike" cap="none">
                <a:solidFill>
                  <a:schemeClr val="dk1"/>
                </a:solidFill>
                <a:latin typeface="Rambla"/>
                <a:ea typeface="Rambla"/>
                <a:cs typeface="Rambla"/>
                <a:sym typeface="Rambla"/>
              </a:defRPr>
            </a:lvl4pPr>
            <a:lvl5pPr marL="1828800" marR="0" lvl="4" indent="0" algn="ctr" rtl="0">
              <a:spcBef>
                <a:spcPts val="350"/>
              </a:spcBef>
              <a:spcAft>
                <a:spcPts val="0"/>
              </a:spcAft>
              <a:buClr>
                <a:schemeClr val="accent2"/>
              </a:buClr>
              <a:buSzPts val="1800"/>
              <a:buFont typeface="Noto Sans Symbols"/>
              <a:buNone/>
              <a:defRPr sz="1800" b="0" i="0" u="none" strike="noStrike" cap="none">
                <a:solidFill>
                  <a:schemeClr val="dk1"/>
                </a:solidFill>
                <a:latin typeface="Rambla"/>
                <a:ea typeface="Rambla"/>
                <a:cs typeface="Rambla"/>
                <a:sym typeface="Rambla"/>
              </a:defRPr>
            </a:lvl5pPr>
            <a:lvl6pPr marL="2286000" marR="0" lvl="5" indent="0" algn="ctr" rtl="0">
              <a:spcBef>
                <a:spcPts val="350"/>
              </a:spcBef>
              <a:spcAft>
                <a:spcPts val="0"/>
              </a:spcAft>
              <a:buClr>
                <a:schemeClr val="accent3"/>
              </a:buClr>
              <a:buSzPts val="1800"/>
              <a:buFont typeface="Noto Sans Symbols"/>
              <a:buNone/>
              <a:defRPr sz="1800" b="0" i="0" u="none" strike="noStrike" cap="none">
                <a:solidFill>
                  <a:schemeClr val="dk1"/>
                </a:solidFill>
                <a:latin typeface="Rambla"/>
                <a:ea typeface="Rambla"/>
                <a:cs typeface="Rambla"/>
                <a:sym typeface="Rambla"/>
              </a:defRPr>
            </a:lvl6pPr>
            <a:lvl7pPr marL="2743200" marR="0" lvl="6" indent="0" algn="ctr" rtl="0">
              <a:spcBef>
                <a:spcPts val="350"/>
              </a:spcBef>
              <a:spcAft>
                <a:spcPts val="0"/>
              </a:spcAft>
              <a:buClr>
                <a:schemeClr val="accent3"/>
              </a:buClr>
              <a:buSzPts val="1600"/>
              <a:buFont typeface="Noto Sans Symbols"/>
              <a:buNone/>
              <a:defRPr sz="1600" b="0" i="0" u="none" strike="noStrike" cap="none">
                <a:solidFill>
                  <a:schemeClr val="dk1"/>
                </a:solidFill>
                <a:latin typeface="Rambla"/>
                <a:ea typeface="Rambla"/>
                <a:cs typeface="Rambla"/>
                <a:sym typeface="Rambla"/>
              </a:defRPr>
            </a:lvl7pPr>
            <a:lvl8pPr marL="3200400" marR="0" lvl="7" indent="0" algn="ctr" rtl="0">
              <a:spcBef>
                <a:spcPts val="350"/>
              </a:spcBef>
              <a:spcAft>
                <a:spcPts val="0"/>
              </a:spcAft>
              <a:buClr>
                <a:schemeClr val="accent3"/>
              </a:buClr>
              <a:buSzPts val="1600"/>
              <a:buFont typeface="Noto Sans Symbols"/>
              <a:buNone/>
              <a:defRPr sz="1600" b="0" i="0" u="none" strike="noStrike" cap="none">
                <a:solidFill>
                  <a:schemeClr val="dk1"/>
                </a:solidFill>
                <a:latin typeface="Rambla"/>
                <a:ea typeface="Rambla"/>
                <a:cs typeface="Rambla"/>
                <a:sym typeface="Rambla"/>
              </a:defRPr>
            </a:lvl8pPr>
            <a:lvl9pPr marL="3657600" marR="0" lvl="8" indent="0" algn="ctr" rtl="0">
              <a:spcBef>
                <a:spcPts val="350"/>
              </a:spcBef>
              <a:spcAft>
                <a:spcPts val="0"/>
              </a:spcAft>
              <a:buClr>
                <a:schemeClr val="accent3"/>
              </a:buClr>
              <a:buSzPts val="1600"/>
              <a:buFont typeface="Noto Sans Symbols"/>
              <a:buNone/>
              <a:defRPr sz="1600" b="0" i="0" u="none" strike="noStrike" cap="none">
                <a:solidFill>
                  <a:schemeClr val="dk1"/>
                </a:solidFill>
                <a:latin typeface="Rambla"/>
                <a:ea typeface="Rambla"/>
                <a:cs typeface="Rambla"/>
                <a:sym typeface="Rambla"/>
              </a:defRPr>
            </a:lvl9pPr>
          </a:lstStyle>
          <a:p>
            <a:endParaRPr/>
          </a:p>
        </p:txBody>
      </p:sp>
      <p:grpSp>
        <p:nvGrpSpPr>
          <p:cNvPr id="23" name="Shape 23"/>
          <p:cNvGrpSpPr/>
          <p:nvPr/>
        </p:nvGrpSpPr>
        <p:grpSpPr>
          <a:xfrm>
            <a:off x="-3765" y="4953000"/>
            <a:ext cx="9147765" cy="1912088"/>
            <a:chOff x="-3765" y="4832896"/>
            <a:chExt cx="9147765" cy="2032192"/>
          </a:xfrm>
        </p:grpSpPr>
        <p:sp>
          <p:nvSpPr>
            <p:cNvPr id="24" name="Shape 24"/>
            <p:cNvSpPr/>
            <p:nvPr/>
          </p:nvSpPr>
          <p:spPr>
            <a:xfrm>
              <a:off x="1687513" y="4832896"/>
              <a:ext cx="7456487" cy="518816"/>
            </a:xfrm>
            <a:custGeom>
              <a:avLst/>
              <a:gdLst/>
              <a:ahLst/>
              <a:cxnLst/>
              <a:rect l="0" t="0" r="0" b="0"/>
              <a:pathLst>
                <a:path w="120000" h="120000" extrusionOk="0">
                  <a:moveTo>
                    <a:pt x="120000" y="0"/>
                  </a:moveTo>
                  <a:lnTo>
                    <a:pt x="120000" y="120000"/>
                  </a:lnTo>
                  <a:lnTo>
                    <a:pt x="0" y="71280"/>
                  </a:lnTo>
                  <a:lnTo>
                    <a:pt x="120000" y="0"/>
                  </a:lnTo>
                  <a:close/>
                </a:path>
              </a:pathLst>
            </a:custGeom>
            <a:solidFill>
              <a:srgbClr val="9CCADC">
                <a:alpha val="40000"/>
              </a:srgbClr>
            </a:solidFill>
            <a:ln>
              <a:noFill/>
            </a:ln>
          </p:spPr>
          <p:txBody>
            <a:bodyPr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Rambla"/>
                <a:ea typeface="Rambla"/>
                <a:cs typeface="Rambla"/>
                <a:sym typeface="Rambla"/>
              </a:endParaRPr>
            </a:p>
          </p:txBody>
        </p:sp>
        <p:sp>
          <p:nvSpPr>
            <p:cNvPr id="25" name="Shape 25"/>
            <p:cNvSpPr/>
            <p:nvPr/>
          </p:nvSpPr>
          <p:spPr>
            <a:xfrm>
              <a:off x="35443" y="5135526"/>
              <a:ext cx="9108557" cy="838200"/>
            </a:xfrm>
            <a:custGeom>
              <a:avLst/>
              <a:gdLst/>
              <a:ahLst/>
              <a:cxnLst/>
              <a:rect l="0" t="0" r="0" b="0"/>
              <a:pathLst>
                <a:path w="120000" h="120000" extrusionOk="0">
                  <a:moveTo>
                    <a:pt x="0" y="0"/>
                  </a:moveTo>
                  <a:lnTo>
                    <a:pt x="120000" y="0"/>
                  </a:lnTo>
                  <a:lnTo>
                    <a:pt x="120000" y="120000"/>
                  </a:lnTo>
                  <a:lnTo>
                    <a:pt x="1000" y="0"/>
                  </a:lnTo>
                </a:path>
              </a:pathLst>
            </a:custGeom>
            <a:solidFill>
              <a:srgbClr val="000000"/>
            </a:solidFill>
            <a:ln>
              <a:noFill/>
            </a:ln>
          </p:spPr>
          <p:txBody>
            <a:bodyPr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Rambla"/>
                <a:ea typeface="Rambla"/>
                <a:cs typeface="Rambla"/>
                <a:sym typeface="Rambla"/>
              </a:endParaRPr>
            </a:p>
          </p:txBody>
        </p:sp>
        <p:sp>
          <p:nvSpPr>
            <p:cNvPr id="26" name="Shape 26"/>
            <p:cNvSpPr/>
            <p:nvPr/>
          </p:nvSpPr>
          <p:spPr>
            <a:xfrm>
              <a:off x="0" y="4883888"/>
              <a:ext cx="9144000" cy="1981200"/>
            </a:xfrm>
            <a:custGeom>
              <a:avLst/>
              <a:gdLst/>
              <a:ahLst/>
              <a:cxnLst/>
              <a:rect l="0" t="0" r="0" b="0"/>
              <a:pathLst>
                <a:path w="120000" h="120000" extrusionOk="0">
                  <a:moveTo>
                    <a:pt x="0" y="0"/>
                  </a:moveTo>
                  <a:lnTo>
                    <a:pt x="0" y="120000"/>
                  </a:lnTo>
                  <a:lnTo>
                    <a:pt x="120000" y="120000"/>
                  </a:lnTo>
                  <a:lnTo>
                    <a:pt x="120000" y="50769"/>
                  </a:lnTo>
                  <a:lnTo>
                    <a:pt x="0" y="0"/>
                  </a:lnTo>
                  <a:close/>
                </a:path>
              </a:pathLst>
            </a:custGeom>
            <a:blipFill rotWithShape="1">
              <a:blip r:embed="rId2">
                <a:alphaModFix amt="50000"/>
              </a:blip>
              <a:tile tx="0" ty="0" sx="50000" sy="50000" flip="none" algn="t"/>
            </a:blipFill>
            <a:ln>
              <a:noFill/>
            </a:ln>
          </p:spPr>
          <p:txBody>
            <a:bodyPr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Rambla"/>
                <a:ea typeface="Rambla"/>
                <a:cs typeface="Rambla"/>
                <a:sym typeface="Rambla"/>
              </a:endParaRPr>
            </a:p>
          </p:txBody>
        </p:sp>
        <p:cxnSp>
          <p:nvCxnSpPr>
            <p:cNvPr id="27" name="Shape 27"/>
            <p:cNvCxnSpPr/>
            <p:nvPr/>
          </p:nvCxnSpPr>
          <p:spPr>
            <a:xfrm>
              <a:off x="-3765" y="4880373"/>
              <a:ext cx="9147765" cy="839943"/>
            </a:xfrm>
            <a:prstGeom prst="straightConnector1">
              <a:avLst/>
            </a:prstGeom>
            <a:noFill/>
            <a:ln w="12050" cap="flat" cmpd="sng">
              <a:solidFill>
                <a:srgbClr val="93C5D8"/>
              </a:solidFill>
              <a:prstDash val="solid"/>
              <a:miter lim="800000"/>
              <a:headEnd type="none" w="med" len="med"/>
              <a:tailEnd type="none" w="med" len="med"/>
            </a:ln>
          </p:spPr>
        </p:cxnSp>
      </p:grpSp>
      <p:sp>
        <p:nvSpPr>
          <p:cNvPr id="28" name="Shape 28"/>
          <p:cNvSpPr txBox="1">
            <a:spLocks noGrp="1"/>
          </p:cNvSpPr>
          <p:nvPr>
            <p:ph type="dt" idx="10"/>
          </p:nvPr>
        </p:nvSpPr>
        <p:spPr>
          <a:xfrm>
            <a:off x="6727032" y="6407944"/>
            <a:ext cx="1920240" cy="365760"/>
          </a:xfrm>
          <a:prstGeom prst="rect">
            <a:avLst/>
          </a:prstGeom>
          <a:noFill/>
          <a:ln>
            <a:noFill/>
          </a:ln>
        </p:spPr>
        <p:txBody>
          <a:bodyPr wrap="square" lIns="91425" tIns="91425" rIns="91425" bIns="91425" anchor="b" anchorCtr="0"/>
          <a:lstStyle>
            <a:lvl1pPr marL="0" marR="0" lvl="0" indent="0" algn="l" rtl="0">
              <a:spcBef>
                <a:spcPts val="0"/>
              </a:spcBef>
              <a:spcAft>
                <a:spcPts val="0"/>
              </a:spcAft>
              <a:buSzPts val="1400"/>
              <a:buNone/>
              <a:defRPr sz="1000">
                <a:solidFill>
                  <a:srgbClr val="FFFFFF"/>
                </a:solidFill>
                <a:latin typeface="Rambla"/>
                <a:ea typeface="Rambla"/>
                <a:cs typeface="Rambla"/>
                <a:sym typeface="Rambla"/>
              </a:defRPr>
            </a:lvl1pPr>
            <a:lvl2pPr marL="457200" marR="0" lvl="1" indent="0" algn="l" rtl="0">
              <a:spcBef>
                <a:spcPts val="0"/>
              </a:spcBef>
              <a:spcAft>
                <a:spcPts val="0"/>
              </a:spcAft>
              <a:buSzPts val="1400"/>
              <a:buNone/>
              <a:defRPr sz="1800" b="0" i="0" u="none" strike="noStrike" cap="none">
                <a:solidFill>
                  <a:schemeClr val="dk1"/>
                </a:solidFill>
                <a:latin typeface="Rambla"/>
                <a:ea typeface="Rambla"/>
                <a:cs typeface="Rambla"/>
                <a:sym typeface="Rambla"/>
              </a:defRPr>
            </a:lvl2pPr>
            <a:lvl3pPr marL="914400" marR="0" lvl="2" indent="0" algn="l" rtl="0">
              <a:spcBef>
                <a:spcPts val="0"/>
              </a:spcBef>
              <a:spcAft>
                <a:spcPts val="0"/>
              </a:spcAft>
              <a:buSzPts val="1400"/>
              <a:buNone/>
              <a:defRPr sz="1800" b="0" i="0" u="none" strike="noStrike" cap="none">
                <a:solidFill>
                  <a:schemeClr val="dk1"/>
                </a:solidFill>
                <a:latin typeface="Rambla"/>
                <a:ea typeface="Rambla"/>
                <a:cs typeface="Rambla"/>
                <a:sym typeface="Rambla"/>
              </a:defRPr>
            </a:lvl3pPr>
            <a:lvl4pPr marL="1371600" marR="0" lvl="3" indent="0" algn="l" rtl="0">
              <a:spcBef>
                <a:spcPts val="0"/>
              </a:spcBef>
              <a:spcAft>
                <a:spcPts val="0"/>
              </a:spcAft>
              <a:buSzPts val="1400"/>
              <a:buNone/>
              <a:defRPr sz="1800" b="0" i="0" u="none" strike="noStrike" cap="none">
                <a:solidFill>
                  <a:schemeClr val="dk1"/>
                </a:solidFill>
                <a:latin typeface="Rambla"/>
                <a:ea typeface="Rambla"/>
                <a:cs typeface="Rambla"/>
                <a:sym typeface="Rambla"/>
              </a:defRPr>
            </a:lvl4pPr>
            <a:lvl5pPr marL="1828800" marR="0" lvl="4" indent="0" algn="l" rtl="0">
              <a:spcBef>
                <a:spcPts val="0"/>
              </a:spcBef>
              <a:spcAft>
                <a:spcPts val="0"/>
              </a:spcAft>
              <a:buSzPts val="1400"/>
              <a:buNone/>
              <a:defRPr sz="1800" b="0" i="0" u="none" strike="noStrike" cap="none">
                <a:solidFill>
                  <a:schemeClr val="dk1"/>
                </a:solidFill>
                <a:latin typeface="Rambla"/>
                <a:ea typeface="Rambla"/>
                <a:cs typeface="Rambla"/>
                <a:sym typeface="Rambla"/>
              </a:defRPr>
            </a:lvl5pPr>
            <a:lvl6pPr marL="2286000" marR="0" lvl="5" indent="0" algn="l" rtl="0">
              <a:spcBef>
                <a:spcPts val="0"/>
              </a:spcBef>
              <a:spcAft>
                <a:spcPts val="0"/>
              </a:spcAft>
              <a:buSzPts val="1400"/>
              <a:buNone/>
              <a:defRPr sz="1800" b="0" i="0" u="none" strike="noStrike" cap="none">
                <a:solidFill>
                  <a:schemeClr val="dk1"/>
                </a:solidFill>
                <a:latin typeface="Rambla"/>
                <a:ea typeface="Rambla"/>
                <a:cs typeface="Rambla"/>
                <a:sym typeface="Rambla"/>
              </a:defRPr>
            </a:lvl6pPr>
            <a:lvl7pPr marL="2743200" marR="0" lvl="6" indent="0" algn="l" rtl="0">
              <a:spcBef>
                <a:spcPts val="0"/>
              </a:spcBef>
              <a:spcAft>
                <a:spcPts val="0"/>
              </a:spcAft>
              <a:buSzPts val="1400"/>
              <a:buNone/>
              <a:defRPr sz="1800" b="0" i="0" u="none" strike="noStrike" cap="none">
                <a:solidFill>
                  <a:schemeClr val="dk1"/>
                </a:solidFill>
                <a:latin typeface="Rambla"/>
                <a:ea typeface="Rambla"/>
                <a:cs typeface="Rambla"/>
                <a:sym typeface="Rambla"/>
              </a:defRPr>
            </a:lvl7pPr>
            <a:lvl8pPr marL="3200400" marR="0" lvl="7" indent="0" algn="l" rtl="0">
              <a:spcBef>
                <a:spcPts val="0"/>
              </a:spcBef>
              <a:spcAft>
                <a:spcPts val="0"/>
              </a:spcAft>
              <a:buSzPts val="1400"/>
              <a:buNone/>
              <a:defRPr sz="1800" b="0" i="0" u="none" strike="noStrike" cap="none">
                <a:solidFill>
                  <a:schemeClr val="dk1"/>
                </a:solidFill>
                <a:latin typeface="Rambla"/>
                <a:ea typeface="Rambla"/>
                <a:cs typeface="Rambla"/>
                <a:sym typeface="Rambla"/>
              </a:defRPr>
            </a:lvl8pPr>
            <a:lvl9pPr marL="3657600" marR="0" lvl="8" indent="0" algn="l" rtl="0">
              <a:spcBef>
                <a:spcPts val="0"/>
              </a:spcBef>
              <a:spcAft>
                <a:spcPts val="0"/>
              </a:spcAft>
              <a:buSzPts val="1400"/>
              <a:buNone/>
              <a:defRPr sz="1800" b="0" i="0" u="none" strike="noStrike" cap="none">
                <a:solidFill>
                  <a:schemeClr val="dk1"/>
                </a:solidFill>
                <a:latin typeface="Rambla"/>
                <a:ea typeface="Rambla"/>
                <a:cs typeface="Rambla"/>
                <a:sym typeface="Rambla"/>
              </a:defRPr>
            </a:lvl9pPr>
          </a:lstStyle>
          <a:p>
            <a:endParaRPr/>
          </a:p>
        </p:txBody>
      </p:sp>
      <p:sp>
        <p:nvSpPr>
          <p:cNvPr id="29" name="Shape 29"/>
          <p:cNvSpPr txBox="1">
            <a:spLocks noGrp="1"/>
          </p:cNvSpPr>
          <p:nvPr>
            <p:ph type="ftr" idx="11"/>
          </p:nvPr>
        </p:nvSpPr>
        <p:spPr>
          <a:xfrm>
            <a:off x="4380072" y="6407944"/>
            <a:ext cx="2350681" cy="365125"/>
          </a:xfrm>
          <a:prstGeom prst="rect">
            <a:avLst/>
          </a:prstGeom>
          <a:noFill/>
          <a:ln>
            <a:noFill/>
          </a:ln>
        </p:spPr>
        <p:txBody>
          <a:bodyPr wrap="square" lIns="91425" tIns="91425" rIns="91425" bIns="91425" anchor="b" anchorCtr="0"/>
          <a:lstStyle>
            <a:lvl1pPr marL="0" marR="0" lvl="0" indent="0" algn="r" rtl="0">
              <a:spcBef>
                <a:spcPts val="0"/>
              </a:spcBef>
              <a:spcAft>
                <a:spcPts val="0"/>
              </a:spcAft>
              <a:buSzPts val="1400"/>
              <a:buNone/>
              <a:defRPr sz="1000">
                <a:solidFill>
                  <a:srgbClr val="E7F0F4"/>
                </a:solidFill>
                <a:latin typeface="Rambla"/>
                <a:ea typeface="Rambla"/>
                <a:cs typeface="Rambla"/>
                <a:sym typeface="Rambla"/>
              </a:defRPr>
            </a:lvl1pPr>
            <a:lvl2pPr marL="457200" marR="0" lvl="1" indent="0" algn="l" rtl="0">
              <a:spcBef>
                <a:spcPts val="0"/>
              </a:spcBef>
              <a:spcAft>
                <a:spcPts val="0"/>
              </a:spcAft>
              <a:buSzPts val="1400"/>
              <a:buNone/>
              <a:defRPr sz="1800" b="0" i="0" u="none" strike="noStrike" cap="none">
                <a:solidFill>
                  <a:schemeClr val="dk1"/>
                </a:solidFill>
                <a:latin typeface="Rambla"/>
                <a:ea typeface="Rambla"/>
                <a:cs typeface="Rambla"/>
                <a:sym typeface="Rambla"/>
              </a:defRPr>
            </a:lvl2pPr>
            <a:lvl3pPr marL="914400" marR="0" lvl="2" indent="0" algn="l" rtl="0">
              <a:spcBef>
                <a:spcPts val="0"/>
              </a:spcBef>
              <a:spcAft>
                <a:spcPts val="0"/>
              </a:spcAft>
              <a:buSzPts val="1400"/>
              <a:buNone/>
              <a:defRPr sz="1800" b="0" i="0" u="none" strike="noStrike" cap="none">
                <a:solidFill>
                  <a:schemeClr val="dk1"/>
                </a:solidFill>
                <a:latin typeface="Rambla"/>
                <a:ea typeface="Rambla"/>
                <a:cs typeface="Rambla"/>
                <a:sym typeface="Rambla"/>
              </a:defRPr>
            </a:lvl3pPr>
            <a:lvl4pPr marL="1371600" marR="0" lvl="3" indent="0" algn="l" rtl="0">
              <a:spcBef>
                <a:spcPts val="0"/>
              </a:spcBef>
              <a:spcAft>
                <a:spcPts val="0"/>
              </a:spcAft>
              <a:buSzPts val="1400"/>
              <a:buNone/>
              <a:defRPr sz="1800" b="0" i="0" u="none" strike="noStrike" cap="none">
                <a:solidFill>
                  <a:schemeClr val="dk1"/>
                </a:solidFill>
                <a:latin typeface="Rambla"/>
                <a:ea typeface="Rambla"/>
                <a:cs typeface="Rambla"/>
                <a:sym typeface="Rambla"/>
              </a:defRPr>
            </a:lvl4pPr>
            <a:lvl5pPr marL="1828800" marR="0" lvl="4" indent="0" algn="l" rtl="0">
              <a:spcBef>
                <a:spcPts val="0"/>
              </a:spcBef>
              <a:spcAft>
                <a:spcPts val="0"/>
              </a:spcAft>
              <a:buSzPts val="1400"/>
              <a:buNone/>
              <a:defRPr sz="1800" b="0" i="0" u="none" strike="noStrike" cap="none">
                <a:solidFill>
                  <a:schemeClr val="dk1"/>
                </a:solidFill>
                <a:latin typeface="Rambla"/>
                <a:ea typeface="Rambla"/>
                <a:cs typeface="Rambla"/>
                <a:sym typeface="Rambla"/>
              </a:defRPr>
            </a:lvl5pPr>
            <a:lvl6pPr marL="2286000" marR="0" lvl="5" indent="0" algn="l" rtl="0">
              <a:spcBef>
                <a:spcPts val="0"/>
              </a:spcBef>
              <a:spcAft>
                <a:spcPts val="0"/>
              </a:spcAft>
              <a:buSzPts val="1400"/>
              <a:buNone/>
              <a:defRPr sz="1800" b="0" i="0" u="none" strike="noStrike" cap="none">
                <a:solidFill>
                  <a:schemeClr val="dk1"/>
                </a:solidFill>
                <a:latin typeface="Rambla"/>
                <a:ea typeface="Rambla"/>
                <a:cs typeface="Rambla"/>
                <a:sym typeface="Rambla"/>
              </a:defRPr>
            </a:lvl6pPr>
            <a:lvl7pPr marL="2743200" marR="0" lvl="6" indent="0" algn="l" rtl="0">
              <a:spcBef>
                <a:spcPts val="0"/>
              </a:spcBef>
              <a:spcAft>
                <a:spcPts val="0"/>
              </a:spcAft>
              <a:buSzPts val="1400"/>
              <a:buNone/>
              <a:defRPr sz="1800" b="0" i="0" u="none" strike="noStrike" cap="none">
                <a:solidFill>
                  <a:schemeClr val="dk1"/>
                </a:solidFill>
                <a:latin typeface="Rambla"/>
                <a:ea typeface="Rambla"/>
                <a:cs typeface="Rambla"/>
                <a:sym typeface="Rambla"/>
              </a:defRPr>
            </a:lvl7pPr>
            <a:lvl8pPr marL="3200400" marR="0" lvl="7" indent="0" algn="l" rtl="0">
              <a:spcBef>
                <a:spcPts val="0"/>
              </a:spcBef>
              <a:spcAft>
                <a:spcPts val="0"/>
              </a:spcAft>
              <a:buSzPts val="1400"/>
              <a:buNone/>
              <a:defRPr sz="1800" b="0" i="0" u="none" strike="noStrike" cap="none">
                <a:solidFill>
                  <a:schemeClr val="dk1"/>
                </a:solidFill>
                <a:latin typeface="Rambla"/>
                <a:ea typeface="Rambla"/>
                <a:cs typeface="Rambla"/>
                <a:sym typeface="Rambla"/>
              </a:defRPr>
            </a:lvl8pPr>
            <a:lvl9pPr marL="3657600" marR="0" lvl="8" indent="0" algn="l" rtl="0">
              <a:spcBef>
                <a:spcPts val="0"/>
              </a:spcBef>
              <a:spcAft>
                <a:spcPts val="0"/>
              </a:spcAft>
              <a:buSzPts val="1400"/>
              <a:buNone/>
              <a:defRPr sz="1800" b="0" i="0" u="none" strike="noStrike" cap="none">
                <a:solidFill>
                  <a:schemeClr val="dk1"/>
                </a:solidFill>
                <a:latin typeface="Rambla"/>
                <a:ea typeface="Rambla"/>
                <a:cs typeface="Rambla"/>
                <a:sym typeface="Rambla"/>
              </a:defRPr>
            </a:lvl9pPr>
          </a:lstStyle>
          <a:p>
            <a:endParaRPr/>
          </a:p>
        </p:txBody>
      </p:sp>
      <p:sp>
        <p:nvSpPr>
          <p:cNvPr id="30" name="Shape 30"/>
          <p:cNvSpPr txBox="1">
            <a:spLocks noGrp="1"/>
          </p:cNvSpPr>
          <p:nvPr>
            <p:ph type="sldNum" idx="12"/>
          </p:nvPr>
        </p:nvSpPr>
        <p:spPr>
          <a:xfrm>
            <a:off x="8647272" y="6407944"/>
            <a:ext cx="365760" cy="365125"/>
          </a:xfrm>
          <a:prstGeom prst="rect">
            <a:avLst/>
          </a:prstGeom>
          <a:noFill/>
          <a:ln>
            <a:noFill/>
          </a:ln>
        </p:spPr>
        <p:txBody>
          <a:bodyPr wrap="square" lIns="91425" tIns="45700" rIns="91425" bIns="45700" anchor="b" anchorCtr="0">
            <a:noAutofit/>
          </a:bodyPr>
          <a:lstStyle/>
          <a:p>
            <a:pPr marL="0" marR="0" lvl="0" indent="0" algn="r" rtl="0">
              <a:spcBef>
                <a:spcPts val="0"/>
              </a:spcBef>
              <a:spcAft>
                <a:spcPts val="0"/>
              </a:spcAft>
              <a:buNone/>
            </a:pPr>
            <a:fld id="{00000000-1234-1234-1234-123412341234}" type="slidenum">
              <a:rPr lang="en-US" sz="1000" b="0">
                <a:solidFill>
                  <a:srgbClr val="FFFFFF"/>
                </a:solidFill>
                <a:latin typeface="Rambla"/>
                <a:ea typeface="Rambla"/>
                <a:cs typeface="Rambla"/>
                <a:sym typeface="Rambla"/>
              </a:rPr>
              <a:pPr marL="0" marR="0" lvl="0" indent="0" algn="r" rtl="0">
                <a:spcBef>
                  <a:spcPts val="0"/>
                </a:spcBef>
                <a:spcAft>
                  <a:spcPts val="0"/>
                </a:spcAft>
                <a:buNone/>
              </a:pPr>
              <a:t>‹#›</a:t>
            </a:fld>
            <a:endParaRPr sz="1000" b="0">
              <a:solidFill>
                <a:srgbClr val="FFFFFF"/>
              </a:solidFill>
              <a:latin typeface="Rambla"/>
              <a:ea typeface="Rambla"/>
              <a:cs typeface="Rambla"/>
              <a:sym typeface="Rambla"/>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cSld name="Title and Vertical Text">
    <p:spTree>
      <p:nvGrpSpPr>
        <p:cNvPr id="1" name="Shape 90"/>
        <p:cNvGrpSpPr/>
        <p:nvPr/>
      </p:nvGrpSpPr>
      <p:grpSpPr>
        <a:xfrm>
          <a:off x="0" y="0"/>
          <a:ext cx="0" cy="0"/>
          <a:chOff x="0" y="0"/>
          <a:chExt cx="0" cy="0"/>
        </a:xfrm>
      </p:grpSpPr>
      <p:sp>
        <p:nvSpPr>
          <p:cNvPr id="91" name="Shape 91"/>
          <p:cNvSpPr txBox="1">
            <a:spLocks noGrp="1"/>
          </p:cNvSpPr>
          <p:nvPr>
            <p:ph type="title"/>
          </p:nvPr>
        </p:nvSpPr>
        <p:spPr>
          <a:xfrm>
            <a:off x="457200" y="274638"/>
            <a:ext cx="8229600" cy="1143000"/>
          </a:xfrm>
          <a:prstGeom prst="rect">
            <a:avLst/>
          </a:prstGeom>
          <a:noFill/>
          <a:ln>
            <a:noFill/>
          </a:ln>
        </p:spPr>
        <p:txBody>
          <a:bodyPr wrap="square" lIns="91425" tIns="91425" rIns="91425" bIns="91425" anchor="ctr" anchorCtr="0"/>
          <a:lstStyle>
            <a:lvl1pPr marL="0" marR="0" lvl="0" indent="0" algn="l" rtl="0">
              <a:spcBef>
                <a:spcPts val="0"/>
              </a:spcBef>
              <a:spcAft>
                <a:spcPts val="0"/>
              </a:spcAft>
              <a:buClr>
                <a:schemeClr val="dk2"/>
              </a:buClr>
              <a:buSzPts val="4100"/>
              <a:buFont typeface="Rambla"/>
              <a:buNone/>
              <a:defRPr sz="4100" b="1" i="0" u="none" strike="noStrike" cap="none">
                <a:solidFill>
                  <a:schemeClr val="dk2"/>
                </a:solidFill>
                <a:latin typeface="Rambla"/>
                <a:ea typeface="Rambla"/>
                <a:cs typeface="Rambla"/>
                <a:sym typeface="Rambla"/>
              </a:defRPr>
            </a:lvl1pPr>
            <a:lvl2pPr lvl="1" indent="0">
              <a:spcBef>
                <a:spcPts val="0"/>
              </a:spcBef>
              <a:spcAft>
                <a:spcPts val="0"/>
              </a:spcAft>
              <a:buSzPts val="1400"/>
              <a:buNone/>
              <a:defRPr sz="1800"/>
            </a:lvl2pPr>
            <a:lvl3pPr lvl="2" indent="0">
              <a:spcBef>
                <a:spcPts val="0"/>
              </a:spcBef>
              <a:spcAft>
                <a:spcPts val="0"/>
              </a:spcAft>
              <a:buSzPts val="1400"/>
              <a:buNone/>
              <a:defRPr sz="1800"/>
            </a:lvl3pPr>
            <a:lvl4pPr lvl="3" indent="0">
              <a:spcBef>
                <a:spcPts val="0"/>
              </a:spcBef>
              <a:spcAft>
                <a:spcPts val="0"/>
              </a:spcAft>
              <a:buSzPts val="1400"/>
              <a:buNone/>
              <a:defRPr sz="1800"/>
            </a:lvl4pPr>
            <a:lvl5pPr lvl="4" indent="0">
              <a:spcBef>
                <a:spcPts val="0"/>
              </a:spcBef>
              <a:spcAft>
                <a:spcPts val="0"/>
              </a:spcAft>
              <a:buSzPts val="1400"/>
              <a:buNone/>
              <a:defRPr sz="1800"/>
            </a:lvl5pPr>
            <a:lvl6pPr lvl="5" indent="0">
              <a:spcBef>
                <a:spcPts val="0"/>
              </a:spcBef>
              <a:spcAft>
                <a:spcPts val="0"/>
              </a:spcAft>
              <a:buSzPts val="1400"/>
              <a:buNone/>
              <a:defRPr sz="1800"/>
            </a:lvl6pPr>
            <a:lvl7pPr lvl="6" indent="0">
              <a:spcBef>
                <a:spcPts val="0"/>
              </a:spcBef>
              <a:spcAft>
                <a:spcPts val="0"/>
              </a:spcAft>
              <a:buSzPts val="1400"/>
              <a:buNone/>
              <a:defRPr sz="1800"/>
            </a:lvl7pPr>
            <a:lvl8pPr lvl="7" indent="0">
              <a:spcBef>
                <a:spcPts val="0"/>
              </a:spcBef>
              <a:spcAft>
                <a:spcPts val="0"/>
              </a:spcAft>
              <a:buSzPts val="1400"/>
              <a:buNone/>
              <a:defRPr sz="1800"/>
            </a:lvl8pPr>
            <a:lvl9pPr lvl="8" indent="0">
              <a:spcBef>
                <a:spcPts val="0"/>
              </a:spcBef>
              <a:spcAft>
                <a:spcPts val="0"/>
              </a:spcAft>
              <a:buSzPts val="1400"/>
              <a:buNone/>
              <a:defRPr sz="1800"/>
            </a:lvl9pPr>
          </a:lstStyle>
          <a:p>
            <a:endParaRPr/>
          </a:p>
        </p:txBody>
      </p:sp>
      <p:sp>
        <p:nvSpPr>
          <p:cNvPr id="92" name="Shape 92"/>
          <p:cNvSpPr txBox="1">
            <a:spLocks noGrp="1"/>
          </p:cNvSpPr>
          <p:nvPr>
            <p:ph type="body" idx="1"/>
          </p:nvPr>
        </p:nvSpPr>
        <p:spPr>
          <a:xfrm rot="5400000">
            <a:off x="2378964" y="-440436"/>
            <a:ext cx="4386071" cy="8229600"/>
          </a:xfrm>
          <a:prstGeom prst="rect">
            <a:avLst/>
          </a:prstGeom>
          <a:noFill/>
          <a:ln>
            <a:noFill/>
          </a:ln>
        </p:spPr>
        <p:txBody>
          <a:bodyPr wrap="square" lIns="91425" tIns="91425" rIns="91425" bIns="91425" anchor="t" anchorCtr="0"/>
          <a:lstStyle>
            <a:lvl1pPr marL="457200" marR="0" lvl="0" indent="-345186" algn="l" rtl="0">
              <a:spcBef>
                <a:spcPts val="400"/>
              </a:spcBef>
              <a:spcAft>
                <a:spcPts val="0"/>
              </a:spcAft>
              <a:buClr>
                <a:schemeClr val="accent1"/>
              </a:buClr>
              <a:buSzPts val="1836"/>
              <a:buFont typeface="Noto Sans Symbols"/>
              <a:buChar char="▶"/>
              <a:defRPr sz="2700" b="0" i="0" u="none" strike="noStrike" cap="none">
                <a:solidFill>
                  <a:schemeClr val="dk1"/>
                </a:solidFill>
                <a:latin typeface="Rambla"/>
                <a:ea typeface="Rambla"/>
                <a:cs typeface="Rambla"/>
                <a:sym typeface="Rambla"/>
              </a:defRPr>
            </a:lvl1pPr>
            <a:lvl2pPr marL="914400" marR="0" lvl="1" indent="-374650" algn="l" rtl="0">
              <a:spcBef>
                <a:spcPts val="324"/>
              </a:spcBef>
              <a:spcAft>
                <a:spcPts val="0"/>
              </a:spcAft>
              <a:buClr>
                <a:schemeClr val="accent1"/>
              </a:buClr>
              <a:buSzPts val="2300"/>
              <a:buFont typeface="Verdana"/>
              <a:buChar char="◦"/>
              <a:defRPr sz="2300" b="0" i="0" u="none" strike="noStrike" cap="none">
                <a:solidFill>
                  <a:schemeClr val="dk1"/>
                </a:solidFill>
                <a:latin typeface="Rambla"/>
                <a:ea typeface="Rambla"/>
                <a:cs typeface="Rambla"/>
                <a:sym typeface="Rambla"/>
              </a:defRPr>
            </a:lvl2pPr>
            <a:lvl3pPr marL="1371600" marR="0" lvl="2" indent="-361950" algn="l" rtl="0">
              <a:spcBef>
                <a:spcPts val="350"/>
              </a:spcBef>
              <a:spcAft>
                <a:spcPts val="0"/>
              </a:spcAft>
              <a:buClr>
                <a:schemeClr val="accent2"/>
              </a:buClr>
              <a:buSzPts val="2100"/>
              <a:buFont typeface="Noto Sans Symbols"/>
              <a:buChar char="⚫"/>
              <a:defRPr sz="2100" b="0" i="0" u="none" strike="noStrike" cap="none">
                <a:solidFill>
                  <a:schemeClr val="dk1"/>
                </a:solidFill>
                <a:latin typeface="Rambla"/>
                <a:ea typeface="Rambla"/>
                <a:cs typeface="Rambla"/>
                <a:sym typeface="Rambla"/>
              </a:defRPr>
            </a:lvl3pPr>
            <a:lvl4pPr marL="1828800" marR="0" lvl="3" indent="-349250" algn="l" rtl="0">
              <a:spcBef>
                <a:spcPts val="350"/>
              </a:spcBef>
              <a:spcAft>
                <a:spcPts val="0"/>
              </a:spcAft>
              <a:buClr>
                <a:schemeClr val="accent2"/>
              </a:buClr>
              <a:buSzPts val="1900"/>
              <a:buFont typeface="Noto Sans Symbols"/>
              <a:buChar char="⚫"/>
              <a:defRPr sz="1900" b="0" i="0" u="none" strike="noStrike" cap="none">
                <a:solidFill>
                  <a:schemeClr val="dk1"/>
                </a:solidFill>
                <a:latin typeface="Rambla"/>
                <a:ea typeface="Rambla"/>
                <a:cs typeface="Rambla"/>
                <a:sym typeface="Rambla"/>
              </a:defRPr>
            </a:lvl4pPr>
            <a:lvl5pPr marL="2286000" marR="0" lvl="4" indent="-342900" algn="l" rtl="0">
              <a:spcBef>
                <a:spcPts val="350"/>
              </a:spcBef>
              <a:spcAft>
                <a:spcPts val="0"/>
              </a:spcAft>
              <a:buClr>
                <a:schemeClr val="accent2"/>
              </a:buClr>
              <a:buSzPts val="1800"/>
              <a:buFont typeface="Noto Sans Symbols"/>
              <a:buChar char="⚫"/>
              <a:defRPr sz="1800" b="0" i="0" u="none" strike="noStrike" cap="none">
                <a:solidFill>
                  <a:schemeClr val="dk1"/>
                </a:solidFill>
                <a:latin typeface="Rambla"/>
                <a:ea typeface="Rambla"/>
                <a:cs typeface="Rambla"/>
                <a:sym typeface="Rambla"/>
              </a:defRPr>
            </a:lvl5pPr>
            <a:lvl6pPr marL="2743200" marR="0" lvl="5" indent="-342900" algn="l" rtl="0">
              <a:spcBef>
                <a:spcPts val="350"/>
              </a:spcBef>
              <a:spcAft>
                <a:spcPts val="0"/>
              </a:spcAft>
              <a:buClr>
                <a:schemeClr val="accent3"/>
              </a:buClr>
              <a:buSzPts val="1800"/>
              <a:buFont typeface="Noto Sans Symbols"/>
              <a:buChar char="◾"/>
              <a:defRPr sz="1800" b="0" i="0" u="none" strike="noStrike" cap="none">
                <a:solidFill>
                  <a:schemeClr val="dk1"/>
                </a:solidFill>
                <a:latin typeface="Rambla"/>
                <a:ea typeface="Rambla"/>
                <a:cs typeface="Rambla"/>
                <a:sym typeface="Rambla"/>
              </a:defRPr>
            </a:lvl6pPr>
            <a:lvl7pPr marL="3200400" marR="0" lvl="6" indent="-330200" algn="l" rtl="0">
              <a:spcBef>
                <a:spcPts val="350"/>
              </a:spcBef>
              <a:spcAft>
                <a:spcPts val="0"/>
              </a:spcAft>
              <a:buClr>
                <a:schemeClr val="accent3"/>
              </a:buClr>
              <a:buSzPts val="1600"/>
              <a:buFont typeface="Noto Sans Symbols"/>
              <a:buChar char="◾"/>
              <a:defRPr sz="1600" b="0" i="0" u="none" strike="noStrike" cap="none">
                <a:solidFill>
                  <a:schemeClr val="dk1"/>
                </a:solidFill>
                <a:latin typeface="Rambla"/>
                <a:ea typeface="Rambla"/>
                <a:cs typeface="Rambla"/>
                <a:sym typeface="Rambla"/>
              </a:defRPr>
            </a:lvl7pPr>
            <a:lvl8pPr marL="3657600" marR="0" lvl="7" indent="-330200" algn="l" rtl="0">
              <a:spcBef>
                <a:spcPts val="350"/>
              </a:spcBef>
              <a:spcAft>
                <a:spcPts val="0"/>
              </a:spcAft>
              <a:buClr>
                <a:schemeClr val="accent3"/>
              </a:buClr>
              <a:buSzPts val="1600"/>
              <a:buFont typeface="Noto Sans Symbols"/>
              <a:buChar char="◾"/>
              <a:defRPr sz="1600" b="0" i="0" u="none" strike="noStrike" cap="none">
                <a:solidFill>
                  <a:schemeClr val="dk1"/>
                </a:solidFill>
                <a:latin typeface="Rambla"/>
                <a:ea typeface="Rambla"/>
                <a:cs typeface="Rambla"/>
                <a:sym typeface="Rambla"/>
              </a:defRPr>
            </a:lvl8pPr>
            <a:lvl9pPr marL="4114800" marR="0" lvl="8" indent="-330200" algn="l" rtl="0">
              <a:spcBef>
                <a:spcPts val="350"/>
              </a:spcBef>
              <a:spcAft>
                <a:spcPts val="0"/>
              </a:spcAft>
              <a:buClr>
                <a:schemeClr val="accent3"/>
              </a:buClr>
              <a:buSzPts val="1600"/>
              <a:buFont typeface="Noto Sans Symbols"/>
              <a:buChar char="◾"/>
              <a:defRPr sz="1600" b="0" i="0" u="none" strike="noStrike" cap="none">
                <a:solidFill>
                  <a:schemeClr val="dk1"/>
                </a:solidFill>
                <a:latin typeface="Rambla"/>
                <a:ea typeface="Rambla"/>
                <a:cs typeface="Rambla"/>
                <a:sym typeface="Rambla"/>
              </a:defRPr>
            </a:lvl9pPr>
          </a:lstStyle>
          <a:p>
            <a:endParaRPr/>
          </a:p>
        </p:txBody>
      </p:sp>
      <p:sp>
        <p:nvSpPr>
          <p:cNvPr id="93" name="Shape 93"/>
          <p:cNvSpPr txBox="1">
            <a:spLocks noGrp="1"/>
          </p:cNvSpPr>
          <p:nvPr>
            <p:ph type="dt" idx="10"/>
          </p:nvPr>
        </p:nvSpPr>
        <p:spPr>
          <a:xfrm>
            <a:off x="6727032" y="6407944"/>
            <a:ext cx="1920240" cy="365760"/>
          </a:xfrm>
          <a:prstGeom prst="rect">
            <a:avLst/>
          </a:prstGeom>
          <a:noFill/>
          <a:ln>
            <a:noFill/>
          </a:ln>
        </p:spPr>
        <p:txBody>
          <a:bodyPr wrap="square" lIns="91425" tIns="91425" rIns="91425" bIns="91425" anchor="b" anchorCtr="0"/>
          <a:lstStyle>
            <a:lvl1pPr marL="0" marR="0" lvl="0" indent="0" algn="l" rtl="0">
              <a:spcBef>
                <a:spcPts val="0"/>
              </a:spcBef>
              <a:spcAft>
                <a:spcPts val="0"/>
              </a:spcAft>
              <a:buSzPts val="1400"/>
              <a:buNone/>
              <a:defRPr sz="1000">
                <a:solidFill>
                  <a:schemeClr val="dk1"/>
                </a:solidFill>
                <a:latin typeface="Rambla"/>
                <a:ea typeface="Rambla"/>
                <a:cs typeface="Rambla"/>
                <a:sym typeface="Rambla"/>
              </a:defRPr>
            </a:lvl1pPr>
            <a:lvl2pPr marL="457200" marR="0" lvl="1" indent="0" algn="l" rtl="0">
              <a:spcBef>
                <a:spcPts val="0"/>
              </a:spcBef>
              <a:spcAft>
                <a:spcPts val="0"/>
              </a:spcAft>
              <a:buSzPts val="1400"/>
              <a:buNone/>
              <a:defRPr sz="1800" b="0" i="0" u="none" strike="noStrike" cap="none">
                <a:solidFill>
                  <a:schemeClr val="dk1"/>
                </a:solidFill>
                <a:latin typeface="Rambla"/>
                <a:ea typeface="Rambla"/>
                <a:cs typeface="Rambla"/>
                <a:sym typeface="Rambla"/>
              </a:defRPr>
            </a:lvl2pPr>
            <a:lvl3pPr marL="914400" marR="0" lvl="2" indent="0" algn="l" rtl="0">
              <a:spcBef>
                <a:spcPts val="0"/>
              </a:spcBef>
              <a:spcAft>
                <a:spcPts val="0"/>
              </a:spcAft>
              <a:buSzPts val="1400"/>
              <a:buNone/>
              <a:defRPr sz="1800" b="0" i="0" u="none" strike="noStrike" cap="none">
                <a:solidFill>
                  <a:schemeClr val="dk1"/>
                </a:solidFill>
                <a:latin typeface="Rambla"/>
                <a:ea typeface="Rambla"/>
                <a:cs typeface="Rambla"/>
                <a:sym typeface="Rambla"/>
              </a:defRPr>
            </a:lvl3pPr>
            <a:lvl4pPr marL="1371600" marR="0" lvl="3" indent="0" algn="l" rtl="0">
              <a:spcBef>
                <a:spcPts val="0"/>
              </a:spcBef>
              <a:spcAft>
                <a:spcPts val="0"/>
              </a:spcAft>
              <a:buSzPts val="1400"/>
              <a:buNone/>
              <a:defRPr sz="1800" b="0" i="0" u="none" strike="noStrike" cap="none">
                <a:solidFill>
                  <a:schemeClr val="dk1"/>
                </a:solidFill>
                <a:latin typeface="Rambla"/>
                <a:ea typeface="Rambla"/>
                <a:cs typeface="Rambla"/>
                <a:sym typeface="Rambla"/>
              </a:defRPr>
            </a:lvl4pPr>
            <a:lvl5pPr marL="1828800" marR="0" lvl="4" indent="0" algn="l" rtl="0">
              <a:spcBef>
                <a:spcPts val="0"/>
              </a:spcBef>
              <a:spcAft>
                <a:spcPts val="0"/>
              </a:spcAft>
              <a:buSzPts val="1400"/>
              <a:buNone/>
              <a:defRPr sz="1800" b="0" i="0" u="none" strike="noStrike" cap="none">
                <a:solidFill>
                  <a:schemeClr val="dk1"/>
                </a:solidFill>
                <a:latin typeface="Rambla"/>
                <a:ea typeface="Rambla"/>
                <a:cs typeface="Rambla"/>
                <a:sym typeface="Rambla"/>
              </a:defRPr>
            </a:lvl5pPr>
            <a:lvl6pPr marL="2286000" marR="0" lvl="5" indent="0" algn="l" rtl="0">
              <a:spcBef>
                <a:spcPts val="0"/>
              </a:spcBef>
              <a:spcAft>
                <a:spcPts val="0"/>
              </a:spcAft>
              <a:buSzPts val="1400"/>
              <a:buNone/>
              <a:defRPr sz="1800" b="0" i="0" u="none" strike="noStrike" cap="none">
                <a:solidFill>
                  <a:schemeClr val="dk1"/>
                </a:solidFill>
                <a:latin typeface="Rambla"/>
                <a:ea typeface="Rambla"/>
                <a:cs typeface="Rambla"/>
                <a:sym typeface="Rambla"/>
              </a:defRPr>
            </a:lvl6pPr>
            <a:lvl7pPr marL="2743200" marR="0" lvl="6" indent="0" algn="l" rtl="0">
              <a:spcBef>
                <a:spcPts val="0"/>
              </a:spcBef>
              <a:spcAft>
                <a:spcPts val="0"/>
              </a:spcAft>
              <a:buSzPts val="1400"/>
              <a:buNone/>
              <a:defRPr sz="1800" b="0" i="0" u="none" strike="noStrike" cap="none">
                <a:solidFill>
                  <a:schemeClr val="dk1"/>
                </a:solidFill>
                <a:latin typeface="Rambla"/>
                <a:ea typeface="Rambla"/>
                <a:cs typeface="Rambla"/>
                <a:sym typeface="Rambla"/>
              </a:defRPr>
            </a:lvl7pPr>
            <a:lvl8pPr marL="3200400" marR="0" lvl="7" indent="0" algn="l" rtl="0">
              <a:spcBef>
                <a:spcPts val="0"/>
              </a:spcBef>
              <a:spcAft>
                <a:spcPts val="0"/>
              </a:spcAft>
              <a:buSzPts val="1400"/>
              <a:buNone/>
              <a:defRPr sz="1800" b="0" i="0" u="none" strike="noStrike" cap="none">
                <a:solidFill>
                  <a:schemeClr val="dk1"/>
                </a:solidFill>
                <a:latin typeface="Rambla"/>
                <a:ea typeface="Rambla"/>
                <a:cs typeface="Rambla"/>
                <a:sym typeface="Rambla"/>
              </a:defRPr>
            </a:lvl8pPr>
            <a:lvl9pPr marL="3657600" marR="0" lvl="8" indent="0" algn="l" rtl="0">
              <a:spcBef>
                <a:spcPts val="0"/>
              </a:spcBef>
              <a:spcAft>
                <a:spcPts val="0"/>
              </a:spcAft>
              <a:buSzPts val="1400"/>
              <a:buNone/>
              <a:defRPr sz="1800" b="0" i="0" u="none" strike="noStrike" cap="none">
                <a:solidFill>
                  <a:schemeClr val="dk1"/>
                </a:solidFill>
                <a:latin typeface="Rambla"/>
                <a:ea typeface="Rambla"/>
                <a:cs typeface="Rambla"/>
                <a:sym typeface="Rambla"/>
              </a:defRPr>
            </a:lvl9pPr>
          </a:lstStyle>
          <a:p>
            <a:endParaRPr/>
          </a:p>
        </p:txBody>
      </p:sp>
      <p:sp>
        <p:nvSpPr>
          <p:cNvPr id="94" name="Shape 94"/>
          <p:cNvSpPr txBox="1">
            <a:spLocks noGrp="1"/>
          </p:cNvSpPr>
          <p:nvPr>
            <p:ph type="ftr" idx="11"/>
          </p:nvPr>
        </p:nvSpPr>
        <p:spPr>
          <a:xfrm>
            <a:off x="4380072" y="6407944"/>
            <a:ext cx="2350681" cy="365125"/>
          </a:xfrm>
          <a:prstGeom prst="rect">
            <a:avLst/>
          </a:prstGeom>
          <a:noFill/>
          <a:ln>
            <a:noFill/>
          </a:ln>
        </p:spPr>
        <p:txBody>
          <a:bodyPr wrap="square" lIns="91425" tIns="91425" rIns="91425" bIns="91425" anchor="b" anchorCtr="0"/>
          <a:lstStyle>
            <a:lvl1pPr marL="0" marR="0" lvl="0" indent="0" algn="r" rtl="0">
              <a:spcBef>
                <a:spcPts val="0"/>
              </a:spcBef>
              <a:spcAft>
                <a:spcPts val="0"/>
              </a:spcAft>
              <a:buSzPts val="1400"/>
              <a:buNone/>
              <a:defRPr sz="1000">
                <a:solidFill>
                  <a:schemeClr val="dk1"/>
                </a:solidFill>
                <a:latin typeface="Rambla"/>
                <a:ea typeface="Rambla"/>
                <a:cs typeface="Rambla"/>
                <a:sym typeface="Rambla"/>
              </a:defRPr>
            </a:lvl1pPr>
            <a:lvl2pPr marL="457200" marR="0" lvl="1" indent="0" algn="l" rtl="0">
              <a:spcBef>
                <a:spcPts val="0"/>
              </a:spcBef>
              <a:spcAft>
                <a:spcPts val="0"/>
              </a:spcAft>
              <a:buSzPts val="1400"/>
              <a:buNone/>
              <a:defRPr sz="1800" b="0" i="0" u="none" strike="noStrike" cap="none">
                <a:solidFill>
                  <a:schemeClr val="dk1"/>
                </a:solidFill>
                <a:latin typeface="Rambla"/>
                <a:ea typeface="Rambla"/>
                <a:cs typeface="Rambla"/>
                <a:sym typeface="Rambla"/>
              </a:defRPr>
            </a:lvl2pPr>
            <a:lvl3pPr marL="914400" marR="0" lvl="2" indent="0" algn="l" rtl="0">
              <a:spcBef>
                <a:spcPts val="0"/>
              </a:spcBef>
              <a:spcAft>
                <a:spcPts val="0"/>
              </a:spcAft>
              <a:buSzPts val="1400"/>
              <a:buNone/>
              <a:defRPr sz="1800" b="0" i="0" u="none" strike="noStrike" cap="none">
                <a:solidFill>
                  <a:schemeClr val="dk1"/>
                </a:solidFill>
                <a:latin typeface="Rambla"/>
                <a:ea typeface="Rambla"/>
                <a:cs typeface="Rambla"/>
                <a:sym typeface="Rambla"/>
              </a:defRPr>
            </a:lvl3pPr>
            <a:lvl4pPr marL="1371600" marR="0" lvl="3" indent="0" algn="l" rtl="0">
              <a:spcBef>
                <a:spcPts val="0"/>
              </a:spcBef>
              <a:spcAft>
                <a:spcPts val="0"/>
              </a:spcAft>
              <a:buSzPts val="1400"/>
              <a:buNone/>
              <a:defRPr sz="1800" b="0" i="0" u="none" strike="noStrike" cap="none">
                <a:solidFill>
                  <a:schemeClr val="dk1"/>
                </a:solidFill>
                <a:latin typeface="Rambla"/>
                <a:ea typeface="Rambla"/>
                <a:cs typeface="Rambla"/>
                <a:sym typeface="Rambla"/>
              </a:defRPr>
            </a:lvl4pPr>
            <a:lvl5pPr marL="1828800" marR="0" lvl="4" indent="0" algn="l" rtl="0">
              <a:spcBef>
                <a:spcPts val="0"/>
              </a:spcBef>
              <a:spcAft>
                <a:spcPts val="0"/>
              </a:spcAft>
              <a:buSzPts val="1400"/>
              <a:buNone/>
              <a:defRPr sz="1800" b="0" i="0" u="none" strike="noStrike" cap="none">
                <a:solidFill>
                  <a:schemeClr val="dk1"/>
                </a:solidFill>
                <a:latin typeface="Rambla"/>
                <a:ea typeface="Rambla"/>
                <a:cs typeface="Rambla"/>
                <a:sym typeface="Rambla"/>
              </a:defRPr>
            </a:lvl5pPr>
            <a:lvl6pPr marL="2286000" marR="0" lvl="5" indent="0" algn="l" rtl="0">
              <a:spcBef>
                <a:spcPts val="0"/>
              </a:spcBef>
              <a:spcAft>
                <a:spcPts val="0"/>
              </a:spcAft>
              <a:buSzPts val="1400"/>
              <a:buNone/>
              <a:defRPr sz="1800" b="0" i="0" u="none" strike="noStrike" cap="none">
                <a:solidFill>
                  <a:schemeClr val="dk1"/>
                </a:solidFill>
                <a:latin typeface="Rambla"/>
                <a:ea typeface="Rambla"/>
                <a:cs typeface="Rambla"/>
                <a:sym typeface="Rambla"/>
              </a:defRPr>
            </a:lvl6pPr>
            <a:lvl7pPr marL="2743200" marR="0" lvl="6" indent="0" algn="l" rtl="0">
              <a:spcBef>
                <a:spcPts val="0"/>
              </a:spcBef>
              <a:spcAft>
                <a:spcPts val="0"/>
              </a:spcAft>
              <a:buSzPts val="1400"/>
              <a:buNone/>
              <a:defRPr sz="1800" b="0" i="0" u="none" strike="noStrike" cap="none">
                <a:solidFill>
                  <a:schemeClr val="dk1"/>
                </a:solidFill>
                <a:latin typeface="Rambla"/>
                <a:ea typeface="Rambla"/>
                <a:cs typeface="Rambla"/>
                <a:sym typeface="Rambla"/>
              </a:defRPr>
            </a:lvl7pPr>
            <a:lvl8pPr marL="3200400" marR="0" lvl="7" indent="0" algn="l" rtl="0">
              <a:spcBef>
                <a:spcPts val="0"/>
              </a:spcBef>
              <a:spcAft>
                <a:spcPts val="0"/>
              </a:spcAft>
              <a:buSzPts val="1400"/>
              <a:buNone/>
              <a:defRPr sz="1800" b="0" i="0" u="none" strike="noStrike" cap="none">
                <a:solidFill>
                  <a:schemeClr val="dk1"/>
                </a:solidFill>
                <a:latin typeface="Rambla"/>
                <a:ea typeface="Rambla"/>
                <a:cs typeface="Rambla"/>
                <a:sym typeface="Rambla"/>
              </a:defRPr>
            </a:lvl8pPr>
            <a:lvl9pPr marL="3657600" marR="0" lvl="8" indent="0" algn="l" rtl="0">
              <a:spcBef>
                <a:spcPts val="0"/>
              </a:spcBef>
              <a:spcAft>
                <a:spcPts val="0"/>
              </a:spcAft>
              <a:buSzPts val="1400"/>
              <a:buNone/>
              <a:defRPr sz="1800" b="0" i="0" u="none" strike="noStrike" cap="none">
                <a:solidFill>
                  <a:schemeClr val="dk1"/>
                </a:solidFill>
                <a:latin typeface="Rambla"/>
                <a:ea typeface="Rambla"/>
                <a:cs typeface="Rambla"/>
                <a:sym typeface="Rambla"/>
              </a:defRPr>
            </a:lvl9pPr>
          </a:lstStyle>
          <a:p>
            <a:endParaRPr/>
          </a:p>
        </p:txBody>
      </p:sp>
      <p:sp>
        <p:nvSpPr>
          <p:cNvPr id="95" name="Shape 95"/>
          <p:cNvSpPr txBox="1">
            <a:spLocks noGrp="1"/>
          </p:cNvSpPr>
          <p:nvPr>
            <p:ph type="sldNum" idx="12"/>
          </p:nvPr>
        </p:nvSpPr>
        <p:spPr>
          <a:xfrm>
            <a:off x="8647272" y="6407944"/>
            <a:ext cx="365760" cy="365125"/>
          </a:xfrm>
          <a:prstGeom prst="rect">
            <a:avLst/>
          </a:prstGeom>
          <a:noFill/>
          <a:ln>
            <a:noFill/>
          </a:ln>
        </p:spPr>
        <p:txBody>
          <a:bodyPr wrap="square" lIns="91425" tIns="45700" rIns="91425" bIns="45700" anchor="b" anchorCtr="0">
            <a:noAutofit/>
          </a:bodyPr>
          <a:lstStyle/>
          <a:p>
            <a:pPr marL="0" marR="0" lvl="0" indent="0" algn="r" rtl="0">
              <a:spcBef>
                <a:spcPts val="0"/>
              </a:spcBef>
              <a:spcAft>
                <a:spcPts val="0"/>
              </a:spcAft>
              <a:buNone/>
            </a:pPr>
            <a:fld id="{00000000-1234-1234-1234-123412341234}" type="slidenum">
              <a:rPr lang="en-US" sz="1000" b="0">
                <a:solidFill>
                  <a:schemeClr val="dk1"/>
                </a:solidFill>
                <a:latin typeface="Rambla"/>
                <a:ea typeface="Rambla"/>
                <a:cs typeface="Rambla"/>
                <a:sym typeface="Rambla"/>
              </a:rPr>
              <a:pPr marL="0" marR="0" lvl="0" indent="0" algn="r" rtl="0">
                <a:spcBef>
                  <a:spcPts val="0"/>
                </a:spcBef>
                <a:spcAft>
                  <a:spcPts val="0"/>
                </a:spcAft>
                <a:buNone/>
              </a:pPr>
              <a:t>‹#›</a:t>
            </a:fld>
            <a:endParaRPr sz="1000" b="0">
              <a:solidFill>
                <a:schemeClr val="dk1"/>
              </a:solidFill>
              <a:latin typeface="Rambla"/>
              <a:ea typeface="Rambla"/>
              <a:cs typeface="Rambla"/>
              <a:sym typeface="Rambla"/>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cSld name="Vertical Title and Text">
    <p:spTree>
      <p:nvGrpSpPr>
        <p:cNvPr id="1" name="Shape 96"/>
        <p:cNvGrpSpPr/>
        <p:nvPr/>
      </p:nvGrpSpPr>
      <p:grpSpPr>
        <a:xfrm>
          <a:off x="0" y="0"/>
          <a:ext cx="0" cy="0"/>
          <a:chOff x="0" y="0"/>
          <a:chExt cx="0" cy="0"/>
        </a:xfrm>
      </p:grpSpPr>
      <p:sp>
        <p:nvSpPr>
          <p:cNvPr id="97" name="Shape 97"/>
          <p:cNvSpPr txBox="1">
            <a:spLocks noGrp="1"/>
          </p:cNvSpPr>
          <p:nvPr>
            <p:ph type="title"/>
          </p:nvPr>
        </p:nvSpPr>
        <p:spPr>
          <a:xfrm rot="5400000">
            <a:off x="4936367" y="2182285"/>
            <a:ext cx="5592761" cy="1777470"/>
          </a:xfrm>
          <a:prstGeom prst="rect">
            <a:avLst/>
          </a:prstGeom>
          <a:noFill/>
          <a:ln>
            <a:noFill/>
          </a:ln>
        </p:spPr>
        <p:txBody>
          <a:bodyPr wrap="square" lIns="91425" tIns="91425" rIns="91425" bIns="91425" anchor="ctr" anchorCtr="0"/>
          <a:lstStyle>
            <a:lvl1pPr marL="0" marR="0" lvl="0" indent="0" algn="l" rtl="0">
              <a:spcBef>
                <a:spcPts val="0"/>
              </a:spcBef>
              <a:spcAft>
                <a:spcPts val="0"/>
              </a:spcAft>
              <a:buClr>
                <a:schemeClr val="dk2"/>
              </a:buClr>
              <a:buSzPts val="4100"/>
              <a:buFont typeface="Rambla"/>
              <a:buNone/>
              <a:defRPr sz="4100" b="1" i="0" u="none" strike="noStrike" cap="none">
                <a:solidFill>
                  <a:schemeClr val="dk2"/>
                </a:solidFill>
                <a:latin typeface="Rambla"/>
                <a:ea typeface="Rambla"/>
                <a:cs typeface="Rambla"/>
                <a:sym typeface="Rambla"/>
              </a:defRPr>
            </a:lvl1pPr>
            <a:lvl2pPr lvl="1" indent="0">
              <a:spcBef>
                <a:spcPts val="0"/>
              </a:spcBef>
              <a:spcAft>
                <a:spcPts val="0"/>
              </a:spcAft>
              <a:buSzPts val="1400"/>
              <a:buNone/>
              <a:defRPr sz="1800"/>
            </a:lvl2pPr>
            <a:lvl3pPr lvl="2" indent="0">
              <a:spcBef>
                <a:spcPts val="0"/>
              </a:spcBef>
              <a:spcAft>
                <a:spcPts val="0"/>
              </a:spcAft>
              <a:buSzPts val="1400"/>
              <a:buNone/>
              <a:defRPr sz="1800"/>
            </a:lvl3pPr>
            <a:lvl4pPr lvl="3" indent="0">
              <a:spcBef>
                <a:spcPts val="0"/>
              </a:spcBef>
              <a:spcAft>
                <a:spcPts val="0"/>
              </a:spcAft>
              <a:buSzPts val="1400"/>
              <a:buNone/>
              <a:defRPr sz="1800"/>
            </a:lvl4pPr>
            <a:lvl5pPr lvl="4" indent="0">
              <a:spcBef>
                <a:spcPts val="0"/>
              </a:spcBef>
              <a:spcAft>
                <a:spcPts val="0"/>
              </a:spcAft>
              <a:buSzPts val="1400"/>
              <a:buNone/>
              <a:defRPr sz="1800"/>
            </a:lvl5pPr>
            <a:lvl6pPr lvl="5" indent="0">
              <a:spcBef>
                <a:spcPts val="0"/>
              </a:spcBef>
              <a:spcAft>
                <a:spcPts val="0"/>
              </a:spcAft>
              <a:buSzPts val="1400"/>
              <a:buNone/>
              <a:defRPr sz="1800"/>
            </a:lvl6pPr>
            <a:lvl7pPr lvl="6" indent="0">
              <a:spcBef>
                <a:spcPts val="0"/>
              </a:spcBef>
              <a:spcAft>
                <a:spcPts val="0"/>
              </a:spcAft>
              <a:buSzPts val="1400"/>
              <a:buNone/>
              <a:defRPr sz="1800"/>
            </a:lvl7pPr>
            <a:lvl8pPr lvl="7" indent="0">
              <a:spcBef>
                <a:spcPts val="0"/>
              </a:spcBef>
              <a:spcAft>
                <a:spcPts val="0"/>
              </a:spcAft>
              <a:buSzPts val="1400"/>
              <a:buNone/>
              <a:defRPr sz="1800"/>
            </a:lvl8pPr>
            <a:lvl9pPr lvl="8" indent="0">
              <a:spcBef>
                <a:spcPts val="0"/>
              </a:spcBef>
              <a:spcAft>
                <a:spcPts val="0"/>
              </a:spcAft>
              <a:buSzPts val="1400"/>
              <a:buNone/>
              <a:defRPr sz="1800"/>
            </a:lvl9pPr>
          </a:lstStyle>
          <a:p>
            <a:endParaRPr/>
          </a:p>
        </p:txBody>
      </p:sp>
      <p:sp>
        <p:nvSpPr>
          <p:cNvPr id="98" name="Shape 98"/>
          <p:cNvSpPr txBox="1">
            <a:spLocks noGrp="1"/>
          </p:cNvSpPr>
          <p:nvPr>
            <p:ph type="body" idx="1"/>
          </p:nvPr>
        </p:nvSpPr>
        <p:spPr>
          <a:xfrm rot="5400000">
            <a:off x="823120" y="-91279"/>
            <a:ext cx="5592760" cy="6324600"/>
          </a:xfrm>
          <a:prstGeom prst="rect">
            <a:avLst/>
          </a:prstGeom>
          <a:noFill/>
          <a:ln>
            <a:noFill/>
          </a:ln>
        </p:spPr>
        <p:txBody>
          <a:bodyPr wrap="square" lIns="91425" tIns="91425" rIns="91425" bIns="91425" anchor="t" anchorCtr="0"/>
          <a:lstStyle>
            <a:lvl1pPr marL="457200" marR="0" lvl="0" indent="-345186" algn="l" rtl="0">
              <a:spcBef>
                <a:spcPts val="400"/>
              </a:spcBef>
              <a:spcAft>
                <a:spcPts val="0"/>
              </a:spcAft>
              <a:buClr>
                <a:schemeClr val="accent1"/>
              </a:buClr>
              <a:buSzPts val="1836"/>
              <a:buFont typeface="Noto Sans Symbols"/>
              <a:buChar char="▶"/>
              <a:defRPr sz="2700" b="0" i="0" u="none" strike="noStrike" cap="none">
                <a:solidFill>
                  <a:schemeClr val="dk1"/>
                </a:solidFill>
                <a:latin typeface="Rambla"/>
                <a:ea typeface="Rambla"/>
                <a:cs typeface="Rambla"/>
                <a:sym typeface="Rambla"/>
              </a:defRPr>
            </a:lvl1pPr>
            <a:lvl2pPr marL="914400" marR="0" lvl="1" indent="-374650" algn="l" rtl="0">
              <a:spcBef>
                <a:spcPts val="324"/>
              </a:spcBef>
              <a:spcAft>
                <a:spcPts val="0"/>
              </a:spcAft>
              <a:buClr>
                <a:schemeClr val="accent1"/>
              </a:buClr>
              <a:buSzPts val="2300"/>
              <a:buFont typeface="Verdana"/>
              <a:buChar char="◦"/>
              <a:defRPr sz="2300" b="0" i="0" u="none" strike="noStrike" cap="none">
                <a:solidFill>
                  <a:schemeClr val="dk1"/>
                </a:solidFill>
                <a:latin typeface="Rambla"/>
                <a:ea typeface="Rambla"/>
                <a:cs typeface="Rambla"/>
                <a:sym typeface="Rambla"/>
              </a:defRPr>
            </a:lvl2pPr>
            <a:lvl3pPr marL="1371600" marR="0" lvl="2" indent="-361950" algn="l" rtl="0">
              <a:spcBef>
                <a:spcPts val="350"/>
              </a:spcBef>
              <a:spcAft>
                <a:spcPts val="0"/>
              </a:spcAft>
              <a:buClr>
                <a:schemeClr val="accent2"/>
              </a:buClr>
              <a:buSzPts val="2100"/>
              <a:buFont typeface="Noto Sans Symbols"/>
              <a:buChar char="⚫"/>
              <a:defRPr sz="2100" b="0" i="0" u="none" strike="noStrike" cap="none">
                <a:solidFill>
                  <a:schemeClr val="dk1"/>
                </a:solidFill>
                <a:latin typeface="Rambla"/>
                <a:ea typeface="Rambla"/>
                <a:cs typeface="Rambla"/>
                <a:sym typeface="Rambla"/>
              </a:defRPr>
            </a:lvl3pPr>
            <a:lvl4pPr marL="1828800" marR="0" lvl="3" indent="-349250" algn="l" rtl="0">
              <a:spcBef>
                <a:spcPts val="350"/>
              </a:spcBef>
              <a:spcAft>
                <a:spcPts val="0"/>
              </a:spcAft>
              <a:buClr>
                <a:schemeClr val="accent2"/>
              </a:buClr>
              <a:buSzPts val="1900"/>
              <a:buFont typeface="Noto Sans Symbols"/>
              <a:buChar char="⚫"/>
              <a:defRPr sz="1900" b="0" i="0" u="none" strike="noStrike" cap="none">
                <a:solidFill>
                  <a:schemeClr val="dk1"/>
                </a:solidFill>
                <a:latin typeface="Rambla"/>
                <a:ea typeface="Rambla"/>
                <a:cs typeface="Rambla"/>
                <a:sym typeface="Rambla"/>
              </a:defRPr>
            </a:lvl4pPr>
            <a:lvl5pPr marL="2286000" marR="0" lvl="4" indent="-342900" algn="l" rtl="0">
              <a:spcBef>
                <a:spcPts val="350"/>
              </a:spcBef>
              <a:spcAft>
                <a:spcPts val="0"/>
              </a:spcAft>
              <a:buClr>
                <a:schemeClr val="accent2"/>
              </a:buClr>
              <a:buSzPts val="1800"/>
              <a:buFont typeface="Noto Sans Symbols"/>
              <a:buChar char="⚫"/>
              <a:defRPr sz="1800" b="0" i="0" u="none" strike="noStrike" cap="none">
                <a:solidFill>
                  <a:schemeClr val="dk1"/>
                </a:solidFill>
                <a:latin typeface="Rambla"/>
                <a:ea typeface="Rambla"/>
                <a:cs typeface="Rambla"/>
                <a:sym typeface="Rambla"/>
              </a:defRPr>
            </a:lvl5pPr>
            <a:lvl6pPr marL="2743200" marR="0" lvl="5" indent="-342900" algn="l" rtl="0">
              <a:spcBef>
                <a:spcPts val="350"/>
              </a:spcBef>
              <a:spcAft>
                <a:spcPts val="0"/>
              </a:spcAft>
              <a:buClr>
                <a:schemeClr val="accent3"/>
              </a:buClr>
              <a:buSzPts val="1800"/>
              <a:buFont typeface="Noto Sans Symbols"/>
              <a:buChar char="◾"/>
              <a:defRPr sz="1800" b="0" i="0" u="none" strike="noStrike" cap="none">
                <a:solidFill>
                  <a:schemeClr val="dk1"/>
                </a:solidFill>
                <a:latin typeface="Rambla"/>
                <a:ea typeface="Rambla"/>
                <a:cs typeface="Rambla"/>
                <a:sym typeface="Rambla"/>
              </a:defRPr>
            </a:lvl6pPr>
            <a:lvl7pPr marL="3200400" marR="0" lvl="6" indent="-330200" algn="l" rtl="0">
              <a:spcBef>
                <a:spcPts val="350"/>
              </a:spcBef>
              <a:spcAft>
                <a:spcPts val="0"/>
              </a:spcAft>
              <a:buClr>
                <a:schemeClr val="accent3"/>
              </a:buClr>
              <a:buSzPts val="1600"/>
              <a:buFont typeface="Noto Sans Symbols"/>
              <a:buChar char="◾"/>
              <a:defRPr sz="1600" b="0" i="0" u="none" strike="noStrike" cap="none">
                <a:solidFill>
                  <a:schemeClr val="dk1"/>
                </a:solidFill>
                <a:latin typeface="Rambla"/>
                <a:ea typeface="Rambla"/>
                <a:cs typeface="Rambla"/>
                <a:sym typeface="Rambla"/>
              </a:defRPr>
            </a:lvl7pPr>
            <a:lvl8pPr marL="3657600" marR="0" lvl="7" indent="-330200" algn="l" rtl="0">
              <a:spcBef>
                <a:spcPts val="350"/>
              </a:spcBef>
              <a:spcAft>
                <a:spcPts val="0"/>
              </a:spcAft>
              <a:buClr>
                <a:schemeClr val="accent3"/>
              </a:buClr>
              <a:buSzPts val="1600"/>
              <a:buFont typeface="Noto Sans Symbols"/>
              <a:buChar char="◾"/>
              <a:defRPr sz="1600" b="0" i="0" u="none" strike="noStrike" cap="none">
                <a:solidFill>
                  <a:schemeClr val="dk1"/>
                </a:solidFill>
                <a:latin typeface="Rambla"/>
                <a:ea typeface="Rambla"/>
                <a:cs typeface="Rambla"/>
                <a:sym typeface="Rambla"/>
              </a:defRPr>
            </a:lvl8pPr>
            <a:lvl9pPr marL="4114800" marR="0" lvl="8" indent="-330200" algn="l" rtl="0">
              <a:spcBef>
                <a:spcPts val="350"/>
              </a:spcBef>
              <a:spcAft>
                <a:spcPts val="0"/>
              </a:spcAft>
              <a:buClr>
                <a:schemeClr val="accent3"/>
              </a:buClr>
              <a:buSzPts val="1600"/>
              <a:buFont typeface="Noto Sans Symbols"/>
              <a:buChar char="◾"/>
              <a:defRPr sz="1600" b="0" i="0" u="none" strike="noStrike" cap="none">
                <a:solidFill>
                  <a:schemeClr val="dk1"/>
                </a:solidFill>
                <a:latin typeface="Rambla"/>
                <a:ea typeface="Rambla"/>
                <a:cs typeface="Rambla"/>
                <a:sym typeface="Rambla"/>
              </a:defRPr>
            </a:lvl9pPr>
          </a:lstStyle>
          <a:p>
            <a:endParaRPr/>
          </a:p>
        </p:txBody>
      </p:sp>
      <p:sp>
        <p:nvSpPr>
          <p:cNvPr id="99" name="Shape 99"/>
          <p:cNvSpPr txBox="1">
            <a:spLocks noGrp="1"/>
          </p:cNvSpPr>
          <p:nvPr>
            <p:ph type="dt" idx="10"/>
          </p:nvPr>
        </p:nvSpPr>
        <p:spPr>
          <a:xfrm>
            <a:off x="6727032" y="6407944"/>
            <a:ext cx="1920240" cy="365760"/>
          </a:xfrm>
          <a:prstGeom prst="rect">
            <a:avLst/>
          </a:prstGeom>
          <a:noFill/>
          <a:ln>
            <a:noFill/>
          </a:ln>
        </p:spPr>
        <p:txBody>
          <a:bodyPr wrap="square" lIns="91425" tIns="91425" rIns="91425" bIns="91425" anchor="b" anchorCtr="0"/>
          <a:lstStyle>
            <a:lvl1pPr marL="0" marR="0" lvl="0" indent="0" algn="l" rtl="0">
              <a:spcBef>
                <a:spcPts val="0"/>
              </a:spcBef>
              <a:spcAft>
                <a:spcPts val="0"/>
              </a:spcAft>
              <a:buSzPts val="1400"/>
              <a:buNone/>
              <a:defRPr sz="1000">
                <a:solidFill>
                  <a:schemeClr val="dk1"/>
                </a:solidFill>
                <a:latin typeface="Rambla"/>
                <a:ea typeface="Rambla"/>
                <a:cs typeface="Rambla"/>
                <a:sym typeface="Rambla"/>
              </a:defRPr>
            </a:lvl1pPr>
            <a:lvl2pPr marL="457200" marR="0" lvl="1" indent="0" algn="l" rtl="0">
              <a:spcBef>
                <a:spcPts val="0"/>
              </a:spcBef>
              <a:spcAft>
                <a:spcPts val="0"/>
              </a:spcAft>
              <a:buSzPts val="1400"/>
              <a:buNone/>
              <a:defRPr sz="1800" b="0" i="0" u="none" strike="noStrike" cap="none">
                <a:solidFill>
                  <a:schemeClr val="dk1"/>
                </a:solidFill>
                <a:latin typeface="Rambla"/>
                <a:ea typeface="Rambla"/>
                <a:cs typeface="Rambla"/>
                <a:sym typeface="Rambla"/>
              </a:defRPr>
            </a:lvl2pPr>
            <a:lvl3pPr marL="914400" marR="0" lvl="2" indent="0" algn="l" rtl="0">
              <a:spcBef>
                <a:spcPts val="0"/>
              </a:spcBef>
              <a:spcAft>
                <a:spcPts val="0"/>
              </a:spcAft>
              <a:buSzPts val="1400"/>
              <a:buNone/>
              <a:defRPr sz="1800" b="0" i="0" u="none" strike="noStrike" cap="none">
                <a:solidFill>
                  <a:schemeClr val="dk1"/>
                </a:solidFill>
                <a:latin typeface="Rambla"/>
                <a:ea typeface="Rambla"/>
                <a:cs typeface="Rambla"/>
                <a:sym typeface="Rambla"/>
              </a:defRPr>
            </a:lvl3pPr>
            <a:lvl4pPr marL="1371600" marR="0" lvl="3" indent="0" algn="l" rtl="0">
              <a:spcBef>
                <a:spcPts val="0"/>
              </a:spcBef>
              <a:spcAft>
                <a:spcPts val="0"/>
              </a:spcAft>
              <a:buSzPts val="1400"/>
              <a:buNone/>
              <a:defRPr sz="1800" b="0" i="0" u="none" strike="noStrike" cap="none">
                <a:solidFill>
                  <a:schemeClr val="dk1"/>
                </a:solidFill>
                <a:latin typeface="Rambla"/>
                <a:ea typeface="Rambla"/>
                <a:cs typeface="Rambla"/>
                <a:sym typeface="Rambla"/>
              </a:defRPr>
            </a:lvl4pPr>
            <a:lvl5pPr marL="1828800" marR="0" lvl="4" indent="0" algn="l" rtl="0">
              <a:spcBef>
                <a:spcPts val="0"/>
              </a:spcBef>
              <a:spcAft>
                <a:spcPts val="0"/>
              </a:spcAft>
              <a:buSzPts val="1400"/>
              <a:buNone/>
              <a:defRPr sz="1800" b="0" i="0" u="none" strike="noStrike" cap="none">
                <a:solidFill>
                  <a:schemeClr val="dk1"/>
                </a:solidFill>
                <a:latin typeface="Rambla"/>
                <a:ea typeface="Rambla"/>
                <a:cs typeface="Rambla"/>
                <a:sym typeface="Rambla"/>
              </a:defRPr>
            </a:lvl5pPr>
            <a:lvl6pPr marL="2286000" marR="0" lvl="5" indent="0" algn="l" rtl="0">
              <a:spcBef>
                <a:spcPts val="0"/>
              </a:spcBef>
              <a:spcAft>
                <a:spcPts val="0"/>
              </a:spcAft>
              <a:buSzPts val="1400"/>
              <a:buNone/>
              <a:defRPr sz="1800" b="0" i="0" u="none" strike="noStrike" cap="none">
                <a:solidFill>
                  <a:schemeClr val="dk1"/>
                </a:solidFill>
                <a:latin typeface="Rambla"/>
                <a:ea typeface="Rambla"/>
                <a:cs typeface="Rambla"/>
                <a:sym typeface="Rambla"/>
              </a:defRPr>
            </a:lvl6pPr>
            <a:lvl7pPr marL="2743200" marR="0" lvl="6" indent="0" algn="l" rtl="0">
              <a:spcBef>
                <a:spcPts val="0"/>
              </a:spcBef>
              <a:spcAft>
                <a:spcPts val="0"/>
              </a:spcAft>
              <a:buSzPts val="1400"/>
              <a:buNone/>
              <a:defRPr sz="1800" b="0" i="0" u="none" strike="noStrike" cap="none">
                <a:solidFill>
                  <a:schemeClr val="dk1"/>
                </a:solidFill>
                <a:latin typeface="Rambla"/>
                <a:ea typeface="Rambla"/>
                <a:cs typeface="Rambla"/>
                <a:sym typeface="Rambla"/>
              </a:defRPr>
            </a:lvl7pPr>
            <a:lvl8pPr marL="3200400" marR="0" lvl="7" indent="0" algn="l" rtl="0">
              <a:spcBef>
                <a:spcPts val="0"/>
              </a:spcBef>
              <a:spcAft>
                <a:spcPts val="0"/>
              </a:spcAft>
              <a:buSzPts val="1400"/>
              <a:buNone/>
              <a:defRPr sz="1800" b="0" i="0" u="none" strike="noStrike" cap="none">
                <a:solidFill>
                  <a:schemeClr val="dk1"/>
                </a:solidFill>
                <a:latin typeface="Rambla"/>
                <a:ea typeface="Rambla"/>
                <a:cs typeface="Rambla"/>
                <a:sym typeface="Rambla"/>
              </a:defRPr>
            </a:lvl8pPr>
            <a:lvl9pPr marL="3657600" marR="0" lvl="8" indent="0" algn="l" rtl="0">
              <a:spcBef>
                <a:spcPts val="0"/>
              </a:spcBef>
              <a:spcAft>
                <a:spcPts val="0"/>
              </a:spcAft>
              <a:buSzPts val="1400"/>
              <a:buNone/>
              <a:defRPr sz="1800" b="0" i="0" u="none" strike="noStrike" cap="none">
                <a:solidFill>
                  <a:schemeClr val="dk1"/>
                </a:solidFill>
                <a:latin typeface="Rambla"/>
                <a:ea typeface="Rambla"/>
                <a:cs typeface="Rambla"/>
                <a:sym typeface="Rambla"/>
              </a:defRPr>
            </a:lvl9pPr>
          </a:lstStyle>
          <a:p>
            <a:endParaRPr/>
          </a:p>
        </p:txBody>
      </p:sp>
      <p:sp>
        <p:nvSpPr>
          <p:cNvPr id="100" name="Shape 100"/>
          <p:cNvSpPr txBox="1">
            <a:spLocks noGrp="1"/>
          </p:cNvSpPr>
          <p:nvPr>
            <p:ph type="ftr" idx="11"/>
          </p:nvPr>
        </p:nvSpPr>
        <p:spPr>
          <a:xfrm>
            <a:off x="4380072" y="6407944"/>
            <a:ext cx="2350681" cy="365125"/>
          </a:xfrm>
          <a:prstGeom prst="rect">
            <a:avLst/>
          </a:prstGeom>
          <a:noFill/>
          <a:ln>
            <a:noFill/>
          </a:ln>
        </p:spPr>
        <p:txBody>
          <a:bodyPr wrap="square" lIns="91425" tIns="91425" rIns="91425" bIns="91425" anchor="b" anchorCtr="0"/>
          <a:lstStyle>
            <a:lvl1pPr marL="0" marR="0" lvl="0" indent="0" algn="r" rtl="0">
              <a:spcBef>
                <a:spcPts val="0"/>
              </a:spcBef>
              <a:spcAft>
                <a:spcPts val="0"/>
              </a:spcAft>
              <a:buSzPts val="1400"/>
              <a:buNone/>
              <a:defRPr sz="1000">
                <a:solidFill>
                  <a:schemeClr val="dk1"/>
                </a:solidFill>
                <a:latin typeface="Rambla"/>
                <a:ea typeface="Rambla"/>
                <a:cs typeface="Rambla"/>
                <a:sym typeface="Rambla"/>
              </a:defRPr>
            </a:lvl1pPr>
            <a:lvl2pPr marL="457200" marR="0" lvl="1" indent="0" algn="l" rtl="0">
              <a:spcBef>
                <a:spcPts val="0"/>
              </a:spcBef>
              <a:spcAft>
                <a:spcPts val="0"/>
              </a:spcAft>
              <a:buSzPts val="1400"/>
              <a:buNone/>
              <a:defRPr sz="1800" b="0" i="0" u="none" strike="noStrike" cap="none">
                <a:solidFill>
                  <a:schemeClr val="dk1"/>
                </a:solidFill>
                <a:latin typeface="Rambla"/>
                <a:ea typeface="Rambla"/>
                <a:cs typeface="Rambla"/>
                <a:sym typeface="Rambla"/>
              </a:defRPr>
            </a:lvl2pPr>
            <a:lvl3pPr marL="914400" marR="0" lvl="2" indent="0" algn="l" rtl="0">
              <a:spcBef>
                <a:spcPts val="0"/>
              </a:spcBef>
              <a:spcAft>
                <a:spcPts val="0"/>
              </a:spcAft>
              <a:buSzPts val="1400"/>
              <a:buNone/>
              <a:defRPr sz="1800" b="0" i="0" u="none" strike="noStrike" cap="none">
                <a:solidFill>
                  <a:schemeClr val="dk1"/>
                </a:solidFill>
                <a:latin typeface="Rambla"/>
                <a:ea typeface="Rambla"/>
                <a:cs typeface="Rambla"/>
                <a:sym typeface="Rambla"/>
              </a:defRPr>
            </a:lvl3pPr>
            <a:lvl4pPr marL="1371600" marR="0" lvl="3" indent="0" algn="l" rtl="0">
              <a:spcBef>
                <a:spcPts val="0"/>
              </a:spcBef>
              <a:spcAft>
                <a:spcPts val="0"/>
              </a:spcAft>
              <a:buSzPts val="1400"/>
              <a:buNone/>
              <a:defRPr sz="1800" b="0" i="0" u="none" strike="noStrike" cap="none">
                <a:solidFill>
                  <a:schemeClr val="dk1"/>
                </a:solidFill>
                <a:latin typeface="Rambla"/>
                <a:ea typeface="Rambla"/>
                <a:cs typeface="Rambla"/>
                <a:sym typeface="Rambla"/>
              </a:defRPr>
            </a:lvl4pPr>
            <a:lvl5pPr marL="1828800" marR="0" lvl="4" indent="0" algn="l" rtl="0">
              <a:spcBef>
                <a:spcPts val="0"/>
              </a:spcBef>
              <a:spcAft>
                <a:spcPts val="0"/>
              </a:spcAft>
              <a:buSzPts val="1400"/>
              <a:buNone/>
              <a:defRPr sz="1800" b="0" i="0" u="none" strike="noStrike" cap="none">
                <a:solidFill>
                  <a:schemeClr val="dk1"/>
                </a:solidFill>
                <a:latin typeface="Rambla"/>
                <a:ea typeface="Rambla"/>
                <a:cs typeface="Rambla"/>
                <a:sym typeface="Rambla"/>
              </a:defRPr>
            </a:lvl5pPr>
            <a:lvl6pPr marL="2286000" marR="0" lvl="5" indent="0" algn="l" rtl="0">
              <a:spcBef>
                <a:spcPts val="0"/>
              </a:spcBef>
              <a:spcAft>
                <a:spcPts val="0"/>
              </a:spcAft>
              <a:buSzPts val="1400"/>
              <a:buNone/>
              <a:defRPr sz="1800" b="0" i="0" u="none" strike="noStrike" cap="none">
                <a:solidFill>
                  <a:schemeClr val="dk1"/>
                </a:solidFill>
                <a:latin typeface="Rambla"/>
                <a:ea typeface="Rambla"/>
                <a:cs typeface="Rambla"/>
                <a:sym typeface="Rambla"/>
              </a:defRPr>
            </a:lvl6pPr>
            <a:lvl7pPr marL="2743200" marR="0" lvl="6" indent="0" algn="l" rtl="0">
              <a:spcBef>
                <a:spcPts val="0"/>
              </a:spcBef>
              <a:spcAft>
                <a:spcPts val="0"/>
              </a:spcAft>
              <a:buSzPts val="1400"/>
              <a:buNone/>
              <a:defRPr sz="1800" b="0" i="0" u="none" strike="noStrike" cap="none">
                <a:solidFill>
                  <a:schemeClr val="dk1"/>
                </a:solidFill>
                <a:latin typeface="Rambla"/>
                <a:ea typeface="Rambla"/>
                <a:cs typeface="Rambla"/>
                <a:sym typeface="Rambla"/>
              </a:defRPr>
            </a:lvl7pPr>
            <a:lvl8pPr marL="3200400" marR="0" lvl="7" indent="0" algn="l" rtl="0">
              <a:spcBef>
                <a:spcPts val="0"/>
              </a:spcBef>
              <a:spcAft>
                <a:spcPts val="0"/>
              </a:spcAft>
              <a:buSzPts val="1400"/>
              <a:buNone/>
              <a:defRPr sz="1800" b="0" i="0" u="none" strike="noStrike" cap="none">
                <a:solidFill>
                  <a:schemeClr val="dk1"/>
                </a:solidFill>
                <a:latin typeface="Rambla"/>
                <a:ea typeface="Rambla"/>
                <a:cs typeface="Rambla"/>
                <a:sym typeface="Rambla"/>
              </a:defRPr>
            </a:lvl8pPr>
            <a:lvl9pPr marL="3657600" marR="0" lvl="8" indent="0" algn="l" rtl="0">
              <a:spcBef>
                <a:spcPts val="0"/>
              </a:spcBef>
              <a:spcAft>
                <a:spcPts val="0"/>
              </a:spcAft>
              <a:buSzPts val="1400"/>
              <a:buNone/>
              <a:defRPr sz="1800" b="0" i="0" u="none" strike="noStrike" cap="none">
                <a:solidFill>
                  <a:schemeClr val="dk1"/>
                </a:solidFill>
                <a:latin typeface="Rambla"/>
                <a:ea typeface="Rambla"/>
                <a:cs typeface="Rambla"/>
                <a:sym typeface="Rambla"/>
              </a:defRPr>
            </a:lvl9pPr>
          </a:lstStyle>
          <a:p>
            <a:endParaRPr/>
          </a:p>
        </p:txBody>
      </p:sp>
      <p:sp>
        <p:nvSpPr>
          <p:cNvPr id="101" name="Shape 101"/>
          <p:cNvSpPr txBox="1">
            <a:spLocks noGrp="1"/>
          </p:cNvSpPr>
          <p:nvPr>
            <p:ph type="sldNum" idx="12"/>
          </p:nvPr>
        </p:nvSpPr>
        <p:spPr>
          <a:xfrm>
            <a:off x="8647272" y="6407944"/>
            <a:ext cx="365760" cy="365125"/>
          </a:xfrm>
          <a:prstGeom prst="rect">
            <a:avLst/>
          </a:prstGeom>
          <a:noFill/>
          <a:ln>
            <a:noFill/>
          </a:ln>
        </p:spPr>
        <p:txBody>
          <a:bodyPr wrap="square" lIns="91425" tIns="45700" rIns="91425" bIns="45700" anchor="b" anchorCtr="0">
            <a:noAutofit/>
          </a:bodyPr>
          <a:lstStyle/>
          <a:p>
            <a:pPr marL="0" marR="0" lvl="0" indent="0" algn="r" rtl="0">
              <a:spcBef>
                <a:spcPts val="0"/>
              </a:spcBef>
              <a:spcAft>
                <a:spcPts val="0"/>
              </a:spcAft>
              <a:buNone/>
            </a:pPr>
            <a:fld id="{00000000-1234-1234-1234-123412341234}" type="slidenum">
              <a:rPr lang="en-US" sz="1000" b="0">
                <a:solidFill>
                  <a:schemeClr val="dk1"/>
                </a:solidFill>
                <a:latin typeface="Rambla"/>
                <a:ea typeface="Rambla"/>
                <a:cs typeface="Rambla"/>
                <a:sym typeface="Rambla"/>
              </a:rPr>
              <a:pPr marL="0" marR="0" lvl="0" indent="0" algn="r" rtl="0">
                <a:spcBef>
                  <a:spcPts val="0"/>
                </a:spcBef>
                <a:spcAft>
                  <a:spcPts val="0"/>
                </a:spcAft>
                <a:buNone/>
              </a:pPr>
              <a:t>‹#›</a:t>
            </a:fld>
            <a:endParaRPr sz="1000" b="0">
              <a:solidFill>
                <a:schemeClr val="dk1"/>
              </a:solidFill>
              <a:latin typeface="Rambla"/>
              <a:ea typeface="Rambla"/>
              <a:cs typeface="Rambla"/>
              <a:sym typeface="Rambla"/>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Shape 31"/>
        <p:cNvGrpSpPr/>
        <p:nvPr/>
      </p:nvGrpSpPr>
      <p:grpSpPr>
        <a:xfrm>
          <a:off x="0" y="0"/>
          <a:ext cx="0" cy="0"/>
          <a:chOff x="0" y="0"/>
          <a:chExt cx="0" cy="0"/>
        </a:xfrm>
      </p:grpSpPr>
      <p:sp>
        <p:nvSpPr>
          <p:cNvPr id="32" name="Shape 32"/>
          <p:cNvSpPr txBox="1">
            <a:spLocks noGrp="1"/>
          </p:cNvSpPr>
          <p:nvPr>
            <p:ph type="body" idx="1"/>
          </p:nvPr>
        </p:nvSpPr>
        <p:spPr>
          <a:xfrm>
            <a:off x="457200" y="1481328"/>
            <a:ext cx="8229600" cy="4525963"/>
          </a:xfrm>
          <a:prstGeom prst="rect">
            <a:avLst/>
          </a:prstGeom>
          <a:noFill/>
          <a:ln>
            <a:noFill/>
          </a:ln>
        </p:spPr>
        <p:txBody>
          <a:bodyPr wrap="square" lIns="91425" tIns="91425" rIns="91425" bIns="91425" anchor="t" anchorCtr="0"/>
          <a:lstStyle>
            <a:lvl1pPr marL="457200" marR="0" lvl="0" indent="-345186" algn="l" rtl="0">
              <a:spcBef>
                <a:spcPts val="400"/>
              </a:spcBef>
              <a:spcAft>
                <a:spcPts val="0"/>
              </a:spcAft>
              <a:buClr>
                <a:schemeClr val="accent1"/>
              </a:buClr>
              <a:buSzPts val="1836"/>
              <a:buFont typeface="Noto Sans Symbols"/>
              <a:buChar char="▶"/>
              <a:defRPr sz="2700" b="0" i="0" u="none" strike="noStrike" cap="none">
                <a:solidFill>
                  <a:schemeClr val="dk1"/>
                </a:solidFill>
                <a:latin typeface="Rambla"/>
                <a:ea typeface="Rambla"/>
                <a:cs typeface="Rambla"/>
                <a:sym typeface="Rambla"/>
              </a:defRPr>
            </a:lvl1pPr>
            <a:lvl2pPr marL="914400" marR="0" lvl="1" indent="-374650" algn="l" rtl="0">
              <a:spcBef>
                <a:spcPts val="324"/>
              </a:spcBef>
              <a:spcAft>
                <a:spcPts val="0"/>
              </a:spcAft>
              <a:buClr>
                <a:schemeClr val="accent1"/>
              </a:buClr>
              <a:buSzPts val="2300"/>
              <a:buFont typeface="Verdana"/>
              <a:buChar char="◦"/>
              <a:defRPr sz="2300" b="0" i="0" u="none" strike="noStrike" cap="none">
                <a:solidFill>
                  <a:schemeClr val="dk1"/>
                </a:solidFill>
                <a:latin typeface="Rambla"/>
                <a:ea typeface="Rambla"/>
                <a:cs typeface="Rambla"/>
                <a:sym typeface="Rambla"/>
              </a:defRPr>
            </a:lvl2pPr>
            <a:lvl3pPr marL="1371600" marR="0" lvl="2" indent="-361950" algn="l" rtl="0">
              <a:spcBef>
                <a:spcPts val="350"/>
              </a:spcBef>
              <a:spcAft>
                <a:spcPts val="0"/>
              </a:spcAft>
              <a:buClr>
                <a:schemeClr val="accent2"/>
              </a:buClr>
              <a:buSzPts val="2100"/>
              <a:buFont typeface="Noto Sans Symbols"/>
              <a:buChar char="⚫"/>
              <a:defRPr sz="2100" b="0" i="0" u="none" strike="noStrike" cap="none">
                <a:solidFill>
                  <a:schemeClr val="dk1"/>
                </a:solidFill>
                <a:latin typeface="Rambla"/>
                <a:ea typeface="Rambla"/>
                <a:cs typeface="Rambla"/>
                <a:sym typeface="Rambla"/>
              </a:defRPr>
            </a:lvl3pPr>
            <a:lvl4pPr marL="1828800" marR="0" lvl="3" indent="-349250" algn="l" rtl="0">
              <a:spcBef>
                <a:spcPts val="350"/>
              </a:spcBef>
              <a:spcAft>
                <a:spcPts val="0"/>
              </a:spcAft>
              <a:buClr>
                <a:schemeClr val="accent2"/>
              </a:buClr>
              <a:buSzPts val="1900"/>
              <a:buFont typeface="Noto Sans Symbols"/>
              <a:buChar char="⚫"/>
              <a:defRPr sz="1900" b="0" i="0" u="none" strike="noStrike" cap="none">
                <a:solidFill>
                  <a:schemeClr val="dk1"/>
                </a:solidFill>
                <a:latin typeface="Rambla"/>
                <a:ea typeface="Rambla"/>
                <a:cs typeface="Rambla"/>
                <a:sym typeface="Rambla"/>
              </a:defRPr>
            </a:lvl4pPr>
            <a:lvl5pPr marL="2286000" marR="0" lvl="4" indent="-342900" algn="l" rtl="0">
              <a:spcBef>
                <a:spcPts val="350"/>
              </a:spcBef>
              <a:spcAft>
                <a:spcPts val="0"/>
              </a:spcAft>
              <a:buClr>
                <a:schemeClr val="accent2"/>
              </a:buClr>
              <a:buSzPts val="1800"/>
              <a:buFont typeface="Noto Sans Symbols"/>
              <a:buChar char="⚫"/>
              <a:defRPr sz="1800" b="0" i="0" u="none" strike="noStrike" cap="none">
                <a:solidFill>
                  <a:schemeClr val="dk1"/>
                </a:solidFill>
                <a:latin typeface="Rambla"/>
                <a:ea typeface="Rambla"/>
                <a:cs typeface="Rambla"/>
                <a:sym typeface="Rambla"/>
              </a:defRPr>
            </a:lvl5pPr>
            <a:lvl6pPr marL="2743200" marR="0" lvl="5" indent="-342900" algn="l" rtl="0">
              <a:spcBef>
                <a:spcPts val="350"/>
              </a:spcBef>
              <a:spcAft>
                <a:spcPts val="0"/>
              </a:spcAft>
              <a:buClr>
                <a:schemeClr val="accent3"/>
              </a:buClr>
              <a:buSzPts val="1800"/>
              <a:buFont typeface="Noto Sans Symbols"/>
              <a:buChar char="◾"/>
              <a:defRPr sz="1800" b="0" i="0" u="none" strike="noStrike" cap="none">
                <a:solidFill>
                  <a:schemeClr val="dk1"/>
                </a:solidFill>
                <a:latin typeface="Rambla"/>
                <a:ea typeface="Rambla"/>
                <a:cs typeface="Rambla"/>
                <a:sym typeface="Rambla"/>
              </a:defRPr>
            </a:lvl6pPr>
            <a:lvl7pPr marL="3200400" marR="0" lvl="6" indent="-330200" algn="l" rtl="0">
              <a:spcBef>
                <a:spcPts val="350"/>
              </a:spcBef>
              <a:spcAft>
                <a:spcPts val="0"/>
              </a:spcAft>
              <a:buClr>
                <a:schemeClr val="accent3"/>
              </a:buClr>
              <a:buSzPts val="1600"/>
              <a:buFont typeface="Noto Sans Symbols"/>
              <a:buChar char="◾"/>
              <a:defRPr sz="1600" b="0" i="0" u="none" strike="noStrike" cap="none">
                <a:solidFill>
                  <a:schemeClr val="dk1"/>
                </a:solidFill>
                <a:latin typeface="Rambla"/>
                <a:ea typeface="Rambla"/>
                <a:cs typeface="Rambla"/>
                <a:sym typeface="Rambla"/>
              </a:defRPr>
            </a:lvl7pPr>
            <a:lvl8pPr marL="3657600" marR="0" lvl="7" indent="-330200" algn="l" rtl="0">
              <a:spcBef>
                <a:spcPts val="350"/>
              </a:spcBef>
              <a:spcAft>
                <a:spcPts val="0"/>
              </a:spcAft>
              <a:buClr>
                <a:schemeClr val="accent3"/>
              </a:buClr>
              <a:buSzPts val="1600"/>
              <a:buFont typeface="Noto Sans Symbols"/>
              <a:buChar char="◾"/>
              <a:defRPr sz="1600" b="0" i="0" u="none" strike="noStrike" cap="none">
                <a:solidFill>
                  <a:schemeClr val="dk1"/>
                </a:solidFill>
                <a:latin typeface="Rambla"/>
                <a:ea typeface="Rambla"/>
                <a:cs typeface="Rambla"/>
                <a:sym typeface="Rambla"/>
              </a:defRPr>
            </a:lvl8pPr>
            <a:lvl9pPr marL="4114800" marR="0" lvl="8" indent="-330200" algn="l" rtl="0">
              <a:spcBef>
                <a:spcPts val="350"/>
              </a:spcBef>
              <a:spcAft>
                <a:spcPts val="0"/>
              </a:spcAft>
              <a:buClr>
                <a:schemeClr val="accent3"/>
              </a:buClr>
              <a:buSzPts val="1600"/>
              <a:buFont typeface="Noto Sans Symbols"/>
              <a:buChar char="◾"/>
              <a:defRPr sz="1600" b="0" i="0" u="none" strike="noStrike" cap="none">
                <a:solidFill>
                  <a:schemeClr val="dk1"/>
                </a:solidFill>
                <a:latin typeface="Rambla"/>
                <a:ea typeface="Rambla"/>
                <a:cs typeface="Rambla"/>
                <a:sym typeface="Rambla"/>
              </a:defRPr>
            </a:lvl9pPr>
          </a:lstStyle>
          <a:p>
            <a:endParaRPr/>
          </a:p>
        </p:txBody>
      </p:sp>
      <p:sp>
        <p:nvSpPr>
          <p:cNvPr id="33" name="Shape 33"/>
          <p:cNvSpPr txBox="1">
            <a:spLocks noGrp="1"/>
          </p:cNvSpPr>
          <p:nvPr>
            <p:ph type="dt" idx="10"/>
          </p:nvPr>
        </p:nvSpPr>
        <p:spPr>
          <a:xfrm>
            <a:off x="6727032" y="6407944"/>
            <a:ext cx="1920240" cy="365760"/>
          </a:xfrm>
          <a:prstGeom prst="rect">
            <a:avLst/>
          </a:prstGeom>
          <a:noFill/>
          <a:ln>
            <a:noFill/>
          </a:ln>
        </p:spPr>
        <p:txBody>
          <a:bodyPr wrap="square" lIns="91425" tIns="91425" rIns="91425" bIns="91425" anchor="b" anchorCtr="0"/>
          <a:lstStyle>
            <a:lvl1pPr marL="0" marR="0" lvl="0" indent="0" algn="l" rtl="0">
              <a:spcBef>
                <a:spcPts val="0"/>
              </a:spcBef>
              <a:spcAft>
                <a:spcPts val="0"/>
              </a:spcAft>
              <a:buSzPts val="1400"/>
              <a:buNone/>
              <a:defRPr sz="1000">
                <a:solidFill>
                  <a:schemeClr val="dk1"/>
                </a:solidFill>
                <a:latin typeface="Rambla"/>
                <a:ea typeface="Rambla"/>
                <a:cs typeface="Rambla"/>
                <a:sym typeface="Rambla"/>
              </a:defRPr>
            </a:lvl1pPr>
            <a:lvl2pPr marL="457200" marR="0" lvl="1" indent="0" algn="l" rtl="0">
              <a:spcBef>
                <a:spcPts val="0"/>
              </a:spcBef>
              <a:spcAft>
                <a:spcPts val="0"/>
              </a:spcAft>
              <a:buSzPts val="1400"/>
              <a:buNone/>
              <a:defRPr sz="1800" b="0" i="0" u="none" strike="noStrike" cap="none">
                <a:solidFill>
                  <a:schemeClr val="dk1"/>
                </a:solidFill>
                <a:latin typeface="Rambla"/>
                <a:ea typeface="Rambla"/>
                <a:cs typeface="Rambla"/>
                <a:sym typeface="Rambla"/>
              </a:defRPr>
            </a:lvl2pPr>
            <a:lvl3pPr marL="914400" marR="0" lvl="2" indent="0" algn="l" rtl="0">
              <a:spcBef>
                <a:spcPts val="0"/>
              </a:spcBef>
              <a:spcAft>
                <a:spcPts val="0"/>
              </a:spcAft>
              <a:buSzPts val="1400"/>
              <a:buNone/>
              <a:defRPr sz="1800" b="0" i="0" u="none" strike="noStrike" cap="none">
                <a:solidFill>
                  <a:schemeClr val="dk1"/>
                </a:solidFill>
                <a:latin typeface="Rambla"/>
                <a:ea typeface="Rambla"/>
                <a:cs typeface="Rambla"/>
                <a:sym typeface="Rambla"/>
              </a:defRPr>
            </a:lvl3pPr>
            <a:lvl4pPr marL="1371600" marR="0" lvl="3" indent="0" algn="l" rtl="0">
              <a:spcBef>
                <a:spcPts val="0"/>
              </a:spcBef>
              <a:spcAft>
                <a:spcPts val="0"/>
              </a:spcAft>
              <a:buSzPts val="1400"/>
              <a:buNone/>
              <a:defRPr sz="1800" b="0" i="0" u="none" strike="noStrike" cap="none">
                <a:solidFill>
                  <a:schemeClr val="dk1"/>
                </a:solidFill>
                <a:latin typeface="Rambla"/>
                <a:ea typeface="Rambla"/>
                <a:cs typeface="Rambla"/>
                <a:sym typeface="Rambla"/>
              </a:defRPr>
            </a:lvl4pPr>
            <a:lvl5pPr marL="1828800" marR="0" lvl="4" indent="0" algn="l" rtl="0">
              <a:spcBef>
                <a:spcPts val="0"/>
              </a:spcBef>
              <a:spcAft>
                <a:spcPts val="0"/>
              </a:spcAft>
              <a:buSzPts val="1400"/>
              <a:buNone/>
              <a:defRPr sz="1800" b="0" i="0" u="none" strike="noStrike" cap="none">
                <a:solidFill>
                  <a:schemeClr val="dk1"/>
                </a:solidFill>
                <a:latin typeface="Rambla"/>
                <a:ea typeface="Rambla"/>
                <a:cs typeface="Rambla"/>
                <a:sym typeface="Rambla"/>
              </a:defRPr>
            </a:lvl5pPr>
            <a:lvl6pPr marL="2286000" marR="0" lvl="5" indent="0" algn="l" rtl="0">
              <a:spcBef>
                <a:spcPts val="0"/>
              </a:spcBef>
              <a:spcAft>
                <a:spcPts val="0"/>
              </a:spcAft>
              <a:buSzPts val="1400"/>
              <a:buNone/>
              <a:defRPr sz="1800" b="0" i="0" u="none" strike="noStrike" cap="none">
                <a:solidFill>
                  <a:schemeClr val="dk1"/>
                </a:solidFill>
                <a:latin typeface="Rambla"/>
                <a:ea typeface="Rambla"/>
                <a:cs typeface="Rambla"/>
                <a:sym typeface="Rambla"/>
              </a:defRPr>
            </a:lvl6pPr>
            <a:lvl7pPr marL="2743200" marR="0" lvl="6" indent="0" algn="l" rtl="0">
              <a:spcBef>
                <a:spcPts val="0"/>
              </a:spcBef>
              <a:spcAft>
                <a:spcPts val="0"/>
              </a:spcAft>
              <a:buSzPts val="1400"/>
              <a:buNone/>
              <a:defRPr sz="1800" b="0" i="0" u="none" strike="noStrike" cap="none">
                <a:solidFill>
                  <a:schemeClr val="dk1"/>
                </a:solidFill>
                <a:latin typeface="Rambla"/>
                <a:ea typeface="Rambla"/>
                <a:cs typeface="Rambla"/>
                <a:sym typeface="Rambla"/>
              </a:defRPr>
            </a:lvl7pPr>
            <a:lvl8pPr marL="3200400" marR="0" lvl="7" indent="0" algn="l" rtl="0">
              <a:spcBef>
                <a:spcPts val="0"/>
              </a:spcBef>
              <a:spcAft>
                <a:spcPts val="0"/>
              </a:spcAft>
              <a:buSzPts val="1400"/>
              <a:buNone/>
              <a:defRPr sz="1800" b="0" i="0" u="none" strike="noStrike" cap="none">
                <a:solidFill>
                  <a:schemeClr val="dk1"/>
                </a:solidFill>
                <a:latin typeface="Rambla"/>
                <a:ea typeface="Rambla"/>
                <a:cs typeface="Rambla"/>
                <a:sym typeface="Rambla"/>
              </a:defRPr>
            </a:lvl8pPr>
            <a:lvl9pPr marL="3657600" marR="0" lvl="8" indent="0" algn="l" rtl="0">
              <a:spcBef>
                <a:spcPts val="0"/>
              </a:spcBef>
              <a:spcAft>
                <a:spcPts val="0"/>
              </a:spcAft>
              <a:buSzPts val="1400"/>
              <a:buNone/>
              <a:defRPr sz="1800" b="0" i="0" u="none" strike="noStrike" cap="none">
                <a:solidFill>
                  <a:schemeClr val="dk1"/>
                </a:solidFill>
                <a:latin typeface="Rambla"/>
                <a:ea typeface="Rambla"/>
                <a:cs typeface="Rambla"/>
                <a:sym typeface="Rambla"/>
              </a:defRPr>
            </a:lvl9pPr>
          </a:lstStyle>
          <a:p>
            <a:endParaRPr/>
          </a:p>
        </p:txBody>
      </p:sp>
      <p:sp>
        <p:nvSpPr>
          <p:cNvPr id="34" name="Shape 34"/>
          <p:cNvSpPr txBox="1">
            <a:spLocks noGrp="1"/>
          </p:cNvSpPr>
          <p:nvPr>
            <p:ph type="ftr" idx="11"/>
          </p:nvPr>
        </p:nvSpPr>
        <p:spPr>
          <a:xfrm>
            <a:off x="4380072" y="6407944"/>
            <a:ext cx="2350681" cy="365125"/>
          </a:xfrm>
          <a:prstGeom prst="rect">
            <a:avLst/>
          </a:prstGeom>
          <a:noFill/>
          <a:ln>
            <a:noFill/>
          </a:ln>
        </p:spPr>
        <p:txBody>
          <a:bodyPr wrap="square" lIns="91425" tIns="91425" rIns="91425" bIns="91425" anchor="b" anchorCtr="0"/>
          <a:lstStyle>
            <a:lvl1pPr marL="0" marR="0" lvl="0" indent="0" algn="r" rtl="0">
              <a:spcBef>
                <a:spcPts val="0"/>
              </a:spcBef>
              <a:spcAft>
                <a:spcPts val="0"/>
              </a:spcAft>
              <a:buSzPts val="1400"/>
              <a:buNone/>
              <a:defRPr sz="1000">
                <a:solidFill>
                  <a:schemeClr val="dk1"/>
                </a:solidFill>
                <a:latin typeface="Rambla"/>
                <a:ea typeface="Rambla"/>
                <a:cs typeface="Rambla"/>
                <a:sym typeface="Rambla"/>
              </a:defRPr>
            </a:lvl1pPr>
            <a:lvl2pPr marL="457200" marR="0" lvl="1" indent="0" algn="l" rtl="0">
              <a:spcBef>
                <a:spcPts val="0"/>
              </a:spcBef>
              <a:spcAft>
                <a:spcPts val="0"/>
              </a:spcAft>
              <a:buSzPts val="1400"/>
              <a:buNone/>
              <a:defRPr sz="1800" b="0" i="0" u="none" strike="noStrike" cap="none">
                <a:solidFill>
                  <a:schemeClr val="dk1"/>
                </a:solidFill>
                <a:latin typeface="Rambla"/>
                <a:ea typeface="Rambla"/>
                <a:cs typeface="Rambla"/>
                <a:sym typeface="Rambla"/>
              </a:defRPr>
            </a:lvl2pPr>
            <a:lvl3pPr marL="914400" marR="0" lvl="2" indent="0" algn="l" rtl="0">
              <a:spcBef>
                <a:spcPts val="0"/>
              </a:spcBef>
              <a:spcAft>
                <a:spcPts val="0"/>
              </a:spcAft>
              <a:buSzPts val="1400"/>
              <a:buNone/>
              <a:defRPr sz="1800" b="0" i="0" u="none" strike="noStrike" cap="none">
                <a:solidFill>
                  <a:schemeClr val="dk1"/>
                </a:solidFill>
                <a:latin typeface="Rambla"/>
                <a:ea typeface="Rambla"/>
                <a:cs typeface="Rambla"/>
                <a:sym typeface="Rambla"/>
              </a:defRPr>
            </a:lvl3pPr>
            <a:lvl4pPr marL="1371600" marR="0" lvl="3" indent="0" algn="l" rtl="0">
              <a:spcBef>
                <a:spcPts val="0"/>
              </a:spcBef>
              <a:spcAft>
                <a:spcPts val="0"/>
              </a:spcAft>
              <a:buSzPts val="1400"/>
              <a:buNone/>
              <a:defRPr sz="1800" b="0" i="0" u="none" strike="noStrike" cap="none">
                <a:solidFill>
                  <a:schemeClr val="dk1"/>
                </a:solidFill>
                <a:latin typeface="Rambla"/>
                <a:ea typeface="Rambla"/>
                <a:cs typeface="Rambla"/>
                <a:sym typeface="Rambla"/>
              </a:defRPr>
            </a:lvl4pPr>
            <a:lvl5pPr marL="1828800" marR="0" lvl="4" indent="0" algn="l" rtl="0">
              <a:spcBef>
                <a:spcPts val="0"/>
              </a:spcBef>
              <a:spcAft>
                <a:spcPts val="0"/>
              </a:spcAft>
              <a:buSzPts val="1400"/>
              <a:buNone/>
              <a:defRPr sz="1800" b="0" i="0" u="none" strike="noStrike" cap="none">
                <a:solidFill>
                  <a:schemeClr val="dk1"/>
                </a:solidFill>
                <a:latin typeface="Rambla"/>
                <a:ea typeface="Rambla"/>
                <a:cs typeface="Rambla"/>
                <a:sym typeface="Rambla"/>
              </a:defRPr>
            </a:lvl5pPr>
            <a:lvl6pPr marL="2286000" marR="0" lvl="5" indent="0" algn="l" rtl="0">
              <a:spcBef>
                <a:spcPts val="0"/>
              </a:spcBef>
              <a:spcAft>
                <a:spcPts val="0"/>
              </a:spcAft>
              <a:buSzPts val="1400"/>
              <a:buNone/>
              <a:defRPr sz="1800" b="0" i="0" u="none" strike="noStrike" cap="none">
                <a:solidFill>
                  <a:schemeClr val="dk1"/>
                </a:solidFill>
                <a:latin typeface="Rambla"/>
                <a:ea typeface="Rambla"/>
                <a:cs typeface="Rambla"/>
                <a:sym typeface="Rambla"/>
              </a:defRPr>
            </a:lvl6pPr>
            <a:lvl7pPr marL="2743200" marR="0" lvl="6" indent="0" algn="l" rtl="0">
              <a:spcBef>
                <a:spcPts val="0"/>
              </a:spcBef>
              <a:spcAft>
                <a:spcPts val="0"/>
              </a:spcAft>
              <a:buSzPts val="1400"/>
              <a:buNone/>
              <a:defRPr sz="1800" b="0" i="0" u="none" strike="noStrike" cap="none">
                <a:solidFill>
                  <a:schemeClr val="dk1"/>
                </a:solidFill>
                <a:latin typeface="Rambla"/>
                <a:ea typeface="Rambla"/>
                <a:cs typeface="Rambla"/>
                <a:sym typeface="Rambla"/>
              </a:defRPr>
            </a:lvl7pPr>
            <a:lvl8pPr marL="3200400" marR="0" lvl="7" indent="0" algn="l" rtl="0">
              <a:spcBef>
                <a:spcPts val="0"/>
              </a:spcBef>
              <a:spcAft>
                <a:spcPts val="0"/>
              </a:spcAft>
              <a:buSzPts val="1400"/>
              <a:buNone/>
              <a:defRPr sz="1800" b="0" i="0" u="none" strike="noStrike" cap="none">
                <a:solidFill>
                  <a:schemeClr val="dk1"/>
                </a:solidFill>
                <a:latin typeface="Rambla"/>
                <a:ea typeface="Rambla"/>
                <a:cs typeface="Rambla"/>
                <a:sym typeface="Rambla"/>
              </a:defRPr>
            </a:lvl8pPr>
            <a:lvl9pPr marL="3657600" marR="0" lvl="8" indent="0" algn="l" rtl="0">
              <a:spcBef>
                <a:spcPts val="0"/>
              </a:spcBef>
              <a:spcAft>
                <a:spcPts val="0"/>
              </a:spcAft>
              <a:buSzPts val="1400"/>
              <a:buNone/>
              <a:defRPr sz="1800" b="0" i="0" u="none" strike="noStrike" cap="none">
                <a:solidFill>
                  <a:schemeClr val="dk1"/>
                </a:solidFill>
                <a:latin typeface="Rambla"/>
                <a:ea typeface="Rambla"/>
                <a:cs typeface="Rambla"/>
                <a:sym typeface="Rambla"/>
              </a:defRPr>
            </a:lvl9pPr>
          </a:lstStyle>
          <a:p>
            <a:endParaRPr/>
          </a:p>
        </p:txBody>
      </p:sp>
      <p:sp>
        <p:nvSpPr>
          <p:cNvPr id="35" name="Shape 35"/>
          <p:cNvSpPr txBox="1">
            <a:spLocks noGrp="1"/>
          </p:cNvSpPr>
          <p:nvPr>
            <p:ph type="sldNum" idx="12"/>
          </p:nvPr>
        </p:nvSpPr>
        <p:spPr>
          <a:xfrm>
            <a:off x="8647272" y="6407944"/>
            <a:ext cx="365760" cy="365125"/>
          </a:xfrm>
          <a:prstGeom prst="rect">
            <a:avLst/>
          </a:prstGeom>
          <a:noFill/>
          <a:ln>
            <a:noFill/>
          </a:ln>
        </p:spPr>
        <p:txBody>
          <a:bodyPr wrap="square" lIns="91425" tIns="45700" rIns="91425" bIns="45700" anchor="b" anchorCtr="0">
            <a:noAutofit/>
          </a:bodyPr>
          <a:lstStyle/>
          <a:p>
            <a:pPr marL="0" marR="0" lvl="0" indent="0" algn="r" rtl="0">
              <a:spcBef>
                <a:spcPts val="0"/>
              </a:spcBef>
              <a:spcAft>
                <a:spcPts val="0"/>
              </a:spcAft>
              <a:buNone/>
            </a:pPr>
            <a:fld id="{00000000-1234-1234-1234-123412341234}" type="slidenum">
              <a:rPr lang="en-US" sz="1000" b="0">
                <a:solidFill>
                  <a:schemeClr val="dk1"/>
                </a:solidFill>
                <a:latin typeface="Rambla"/>
                <a:ea typeface="Rambla"/>
                <a:cs typeface="Rambla"/>
                <a:sym typeface="Rambla"/>
              </a:rPr>
              <a:pPr marL="0" marR="0" lvl="0" indent="0" algn="r" rtl="0">
                <a:spcBef>
                  <a:spcPts val="0"/>
                </a:spcBef>
                <a:spcAft>
                  <a:spcPts val="0"/>
                </a:spcAft>
                <a:buNone/>
              </a:pPr>
              <a:t>‹#›</a:t>
            </a:fld>
            <a:endParaRPr sz="1000" b="0">
              <a:solidFill>
                <a:schemeClr val="dk1"/>
              </a:solidFill>
              <a:latin typeface="Rambla"/>
              <a:ea typeface="Rambla"/>
              <a:cs typeface="Rambla"/>
              <a:sym typeface="Rambla"/>
            </a:endParaRPr>
          </a:p>
        </p:txBody>
      </p:sp>
      <p:sp>
        <p:nvSpPr>
          <p:cNvPr id="36" name="Shape 36"/>
          <p:cNvSpPr txBox="1">
            <a:spLocks noGrp="1"/>
          </p:cNvSpPr>
          <p:nvPr>
            <p:ph type="title"/>
          </p:nvPr>
        </p:nvSpPr>
        <p:spPr>
          <a:xfrm>
            <a:off x="457200" y="274638"/>
            <a:ext cx="8229600" cy="1143000"/>
          </a:xfrm>
          <a:prstGeom prst="rect">
            <a:avLst/>
          </a:prstGeom>
          <a:noFill/>
          <a:ln>
            <a:noFill/>
          </a:ln>
        </p:spPr>
        <p:txBody>
          <a:bodyPr wrap="square" lIns="91425" tIns="91425" rIns="91425" bIns="91425" anchor="ctr" anchorCtr="0"/>
          <a:lstStyle>
            <a:lvl1pPr marL="0" marR="0" lvl="0" indent="0" algn="l" rtl="0">
              <a:spcBef>
                <a:spcPts val="0"/>
              </a:spcBef>
              <a:spcAft>
                <a:spcPts val="0"/>
              </a:spcAft>
              <a:buClr>
                <a:schemeClr val="dk2"/>
              </a:buClr>
              <a:buSzPts val="4100"/>
              <a:buFont typeface="Rambla"/>
              <a:buNone/>
              <a:defRPr sz="4100" b="1" i="0" u="none" strike="noStrike" cap="none">
                <a:solidFill>
                  <a:schemeClr val="dk2"/>
                </a:solidFill>
                <a:latin typeface="Rambla"/>
                <a:ea typeface="Rambla"/>
                <a:cs typeface="Rambla"/>
                <a:sym typeface="Rambla"/>
              </a:defRPr>
            </a:lvl1pPr>
            <a:lvl2pPr lvl="1" indent="0">
              <a:spcBef>
                <a:spcPts val="0"/>
              </a:spcBef>
              <a:spcAft>
                <a:spcPts val="0"/>
              </a:spcAft>
              <a:buSzPts val="1400"/>
              <a:buNone/>
              <a:defRPr sz="1800"/>
            </a:lvl2pPr>
            <a:lvl3pPr lvl="2" indent="0">
              <a:spcBef>
                <a:spcPts val="0"/>
              </a:spcBef>
              <a:spcAft>
                <a:spcPts val="0"/>
              </a:spcAft>
              <a:buSzPts val="1400"/>
              <a:buNone/>
              <a:defRPr sz="1800"/>
            </a:lvl3pPr>
            <a:lvl4pPr lvl="3" indent="0">
              <a:spcBef>
                <a:spcPts val="0"/>
              </a:spcBef>
              <a:spcAft>
                <a:spcPts val="0"/>
              </a:spcAft>
              <a:buSzPts val="1400"/>
              <a:buNone/>
              <a:defRPr sz="1800"/>
            </a:lvl4pPr>
            <a:lvl5pPr lvl="4" indent="0">
              <a:spcBef>
                <a:spcPts val="0"/>
              </a:spcBef>
              <a:spcAft>
                <a:spcPts val="0"/>
              </a:spcAft>
              <a:buSzPts val="1400"/>
              <a:buNone/>
              <a:defRPr sz="1800"/>
            </a:lvl5pPr>
            <a:lvl6pPr lvl="5" indent="0">
              <a:spcBef>
                <a:spcPts val="0"/>
              </a:spcBef>
              <a:spcAft>
                <a:spcPts val="0"/>
              </a:spcAft>
              <a:buSzPts val="1400"/>
              <a:buNone/>
              <a:defRPr sz="1800"/>
            </a:lvl6pPr>
            <a:lvl7pPr lvl="6" indent="0">
              <a:spcBef>
                <a:spcPts val="0"/>
              </a:spcBef>
              <a:spcAft>
                <a:spcPts val="0"/>
              </a:spcAft>
              <a:buSzPts val="1400"/>
              <a:buNone/>
              <a:defRPr sz="1800"/>
            </a:lvl7pPr>
            <a:lvl8pPr lvl="7" indent="0">
              <a:spcBef>
                <a:spcPts val="0"/>
              </a:spcBef>
              <a:spcAft>
                <a:spcPts val="0"/>
              </a:spcAft>
              <a:buSzPts val="1400"/>
              <a:buNone/>
              <a:defRPr sz="1800"/>
            </a:lvl8pPr>
            <a:lvl9pPr lvl="8" indent="0">
              <a:spcBef>
                <a:spcPts val="0"/>
              </a:spcBef>
              <a:spcAft>
                <a:spcPts val="0"/>
              </a:spcAft>
              <a:buSzPts val="1400"/>
              <a:buNone/>
              <a:defRPr sz="1800"/>
            </a:lvl9pPr>
          </a:lstStyle>
          <a:p>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blank">
  <p:cSld name="Blank">
    <p:spTree>
      <p:nvGrpSpPr>
        <p:cNvPr id="1" name="Shape 37"/>
        <p:cNvGrpSpPr/>
        <p:nvPr/>
      </p:nvGrpSpPr>
      <p:grpSpPr>
        <a:xfrm>
          <a:off x="0" y="0"/>
          <a:ext cx="0" cy="0"/>
          <a:chOff x="0" y="0"/>
          <a:chExt cx="0" cy="0"/>
        </a:xfrm>
      </p:grpSpPr>
      <p:sp>
        <p:nvSpPr>
          <p:cNvPr id="38" name="Shape 38"/>
          <p:cNvSpPr txBox="1">
            <a:spLocks noGrp="1"/>
          </p:cNvSpPr>
          <p:nvPr>
            <p:ph type="dt" idx="10"/>
          </p:nvPr>
        </p:nvSpPr>
        <p:spPr>
          <a:xfrm>
            <a:off x="6727032" y="6407944"/>
            <a:ext cx="1920240" cy="365760"/>
          </a:xfrm>
          <a:prstGeom prst="rect">
            <a:avLst/>
          </a:prstGeom>
          <a:noFill/>
          <a:ln>
            <a:noFill/>
          </a:ln>
        </p:spPr>
        <p:txBody>
          <a:bodyPr wrap="square" lIns="91425" tIns="91425" rIns="91425" bIns="91425" anchor="b" anchorCtr="0"/>
          <a:lstStyle>
            <a:lvl1pPr marL="0" marR="0" lvl="0" indent="0" algn="l" rtl="0">
              <a:spcBef>
                <a:spcPts val="0"/>
              </a:spcBef>
              <a:spcAft>
                <a:spcPts val="0"/>
              </a:spcAft>
              <a:buSzPts val="1400"/>
              <a:buNone/>
              <a:defRPr sz="1000">
                <a:solidFill>
                  <a:schemeClr val="dk1"/>
                </a:solidFill>
                <a:latin typeface="Rambla"/>
                <a:ea typeface="Rambla"/>
                <a:cs typeface="Rambla"/>
                <a:sym typeface="Rambla"/>
              </a:defRPr>
            </a:lvl1pPr>
            <a:lvl2pPr marL="457200" marR="0" lvl="1" indent="0" algn="l" rtl="0">
              <a:spcBef>
                <a:spcPts val="0"/>
              </a:spcBef>
              <a:spcAft>
                <a:spcPts val="0"/>
              </a:spcAft>
              <a:buSzPts val="1400"/>
              <a:buNone/>
              <a:defRPr sz="1800" b="0" i="0" u="none" strike="noStrike" cap="none">
                <a:solidFill>
                  <a:schemeClr val="dk1"/>
                </a:solidFill>
                <a:latin typeface="Rambla"/>
                <a:ea typeface="Rambla"/>
                <a:cs typeface="Rambla"/>
                <a:sym typeface="Rambla"/>
              </a:defRPr>
            </a:lvl2pPr>
            <a:lvl3pPr marL="914400" marR="0" lvl="2" indent="0" algn="l" rtl="0">
              <a:spcBef>
                <a:spcPts val="0"/>
              </a:spcBef>
              <a:spcAft>
                <a:spcPts val="0"/>
              </a:spcAft>
              <a:buSzPts val="1400"/>
              <a:buNone/>
              <a:defRPr sz="1800" b="0" i="0" u="none" strike="noStrike" cap="none">
                <a:solidFill>
                  <a:schemeClr val="dk1"/>
                </a:solidFill>
                <a:latin typeface="Rambla"/>
                <a:ea typeface="Rambla"/>
                <a:cs typeface="Rambla"/>
                <a:sym typeface="Rambla"/>
              </a:defRPr>
            </a:lvl3pPr>
            <a:lvl4pPr marL="1371600" marR="0" lvl="3" indent="0" algn="l" rtl="0">
              <a:spcBef>
                <a:spcPts val="0"/>
              </a:spcBef>
              <a:spcAft>
                <a:spcPts val="0"/>
              </a:spcAft>
              <a:buSzPts val="1400"/>
              <a:buNone/>
              <a:defRPr sz="1800" b="0" i="0" u="none" strike="noStrike" cap="none">
                <a:solidFill>
                  <a:schemeClr val="dk1"/>
                </a:solidFill>
                <a:latin typeface="Rambla"/>
                <a:ea typeface="Rambla"/>
                <a:cs typeface="Rambla"/>
                <a:sym typeface="Rambla"/>
              </a:defRPr>
            </a:lvl4pPr>
            <a:lvl5pPr marL="1828800" marR="0" lvl="4" indent="0" algn="l" rtl="0">
              <a:spcBef>
                <a:spcPts val="0"/>
              </a:spcBef>
              <a:spcAft>
                <a:spcPts val="0"/>
              </a:spcAft>
              <a:buSzPts val="1400"/>
              <a:buNone/>
              <a:defRPr sz="1800" b="0" i="0" u="none" strike="noStrike" cap="none">
                <a:solidFill>
                  <a:schemeClr val="dk1"/>
                </a:solidFill>
                <a:latin typeface="Rambla"/>
                <a:ea typeface="Rambla"/>
                <a:cs typeface="Rambla"/>
                <a:sym typeface="Rambla"/>
              </a:defRPr>
            </a:lvl5pPr>
            <a:lvl6pPr marL="2286000" marR="0" lvl="5" indent="0" algn="l" rtl="0">
              <a:spcBef>
                <a:spcPts val="0"/>
              </a:spcBef>
              <a:spcAft>
                <a:spcPts val="0"/>
              </a:spcAft>
              <a:buSzPts val="1400"/>
              <a:buNone/>
              <a:defRPr sz="1800" b="0" i="0" u="none" strike="noStrike" cap="none">
                <a:solidFill>
                  <a:schemeClr val="dk1"/>
                </a:solidFill>
                <a:latin typeface="Rambla"/>
                <a:ea typeface="Rambla"/>
                <a:cs typeface="Rambla"/>
                <a:sym typeface="Rambla"/>
              </a:defRPr>
            </a:lvl6pPr>
            <a:lvl7pPr marL="2743200" marR="0" lvl="6" indent="0" algn="l" rtl="0">
              <a:spcBef>
                <a:spcPts val="0"/>
              </a:spcBef>
              <a:spcAft>
                <a:spcPts val="0"/>
              </a:spcAft>
              <a:buSzPts val="1400"/>
              <a:buNone/>
              <a:defRPr sz="1800" b="0" i="0" u="none" strike="noStrike" cap="none">
                <a:solidFill>
                  <a:schemeClr val="dk1"/>
                </a:solidFill>
                <a:latin typeface="Rambla"/>
                <a:ea typeface="Rambla"/>
                <a:cs typeface="Rambla"/>
                <a:sym typeface="Rambla"/>
              </a:defRPr>
            </a:lvl7pPr>
            <a:lvl8pPr marL="3200400" marR="0" lvl="7" indent="0" algn="l" rtl="0">
              <a:spcBef>
                <a:spcPts val="0"/>
              </a:spcBef>
              <a:spcAft>
                <a:spcPts val="0"/>
              </a:spcAft>
              <a:buSzPts val="1400"/>
              <a:buNone/>
              <a:defRPr sz="1800" b="0" i="0" u="none" strike="noStrike" cap="none">
                <a:solidFill>
                  <a:schemeClr val="dk1"/>
                </a:solidFill>
                <a:latin typeface="Rambla"/>
                <a:ea typeface="Rambla"/>
                <a:cs typeface="Rambla"/>
                <a:sym typeface="Rambla"/>
              </a:defRPr>
            </a:lvl8pPr>
            <a:lvl9pPr marL="3657600" marR="0" lvl="8" indent="0" algn="l" rtl="0">
              <a:spcBef>
                <a:spcPts val="0"/>
              </a:spcBef>
              <a:spcAft>
                <a:spcPts val="0"/>
              </a:spcAft>
              <a:buSzPts val="1400"/>
              <a:buNone/>
              <a:defRPr sz="1800" b="0" i="0" u="none" strike="noStrike" cap="none">
                <a:solidFill>
                  <a:schemeClr val="dk1"/>
                </a:solidFill>
                <a:latin typeface="Rambla"/>
                <a:ea typeface="Rambla"/>
                <a:cs typeface="Rambla"/>
                <a:sym typeface="Rambla"/>
              </a:defRPr>
            </a:lvl9pPr>
          </a:lstStyle>
          <a:p>
            <a:endParaRPr/>
          </a:p>
        </p:txBody>
      </p:sp>
      <p:sp>
        <p:nvSpPr>
          <p:cNvPr id="39" name="Shape 39"/>
          <p:cNvSpPr txBox="1">
            <a:spLocks noGrp="1"/>
          </p:cNvSpPr>
          <p:nvPr>
            <p:ph type="ftr" idx="11"/>
          </p:nvPr>
        </p:nvSpPr>
        <p:spPr>
          <a:xfrm>
            <a:off x="4380072" y="6407944"/>
            <a:ext cx="2350681" cy="365125"/>
          </a:xfrm>
          <a:prstGeom prst="rect">
            <a:avLst/>
          </a:prstGeom>
          <a:noFill/>
          <a:ln>
            <a:noFill/>
          </a:ln>
        </p:spPr>
        <p:txBody>
          <a:bodyPr wrap="square" lIns="91425" tIns="91425" rIns="91425" bIns="91425" anchor="b" anchorCtr="0"/>
          <a:lstStyle>
            <a:lvl1pPr marL="0" marR="0" lvl="0" indent="0" algn="r" rtl="0">
              <a:spcBef>
                <a:spcPts val="0"/>
              </a:spcBef>
              <a:spcAft>
                <a:spcPts val="0"/>
              </a:spcAft>
              <a:buSzPts val="1400"/>
              <a:buNone/>
              <a:defRPr sz="1000">
                <a:solidFill>
                  <a:schemeClr val="dk1"/>
                </a:solidFill>
                <a:latin typeface="Rambla"/>
                <a:ea typeface="Rambla"/>
                <a:cs typeface="Rambla"/>
                <a:sym typeface="Rambla"/>
              </a:defRPr>
            </a:lvl1pPr>
            <a:lvl2pPr marL="457200" marR="0" lvl="1" indent="0" algn="l" rtl="0">
              <a:spcBef>
                <a:spcPts val="0"/>
              </a:spcBef>
              <a:spcAft>
                <a:spcPts val="0"/>
              </a:spcAft>
              <a:buSzPts val="1400"/>
              <a:buNone/>
              <a:defRPr sz="1800" b="0" i="0" u="none" strike="noStrike" cap="none">
                <a:solidFill>
                  <a:schemeClr val="dk1"/>
                </a:solidFill>
                <a:latin typeface="Rambla"/>
                <a:ea typeface="Rambla"/>
                <a:cs typeface="Rambla"/>
                <a:sym typeface="Rambla"/>
              </a:defRPr>
            </a:lvl2pPr>
            <a:lvl3pPr marL="914400" marR="0" lvl="2" indent="0" algn="l" rtl="0">
              <a:spcBef>
                <a:spcPts val="0"/>
              </a:spcBef>
              <a:spcAft>
                <a:spcPts val="0"/>
              </a:spcAft>
              <a:buSzPts val="1400"/>
              <a:buNone/>
              <a:defRPr sz="1800" b="0" i="0" u="none" strike="noStrike" cap="none">
                <a:solidFill>
                  <a:schemeClr val="dk1"/>
                </a:solidFill>
                <a:latin typeface="Rambla"/>
                <a:ea typeface="Rambla"/>
                <a:cs typeface="Rambla"/>
                <a:sym typeface="Rambla"/>
              </a:defRPr>
            </a:lvl3pPr>
            <a:lvl4pPr marL="1371600" marR="0" lvl="3" indent="0" algn="l" rtl="0">
              <a:spcBef>
                <a:spcPts val="0"/>
              </a:spcBef>
              <a:spcAft>
                <a:spcPts val="0"/>
              </a:spcAft>
              <a:buSzPts val="1400"/>
              <a:buNone/>
              <a:defRPr sz="1800" b="0" i="0" u="none" strike="noStrike" cap="none">
                <a:solidFill>
                  <a:schemeClr val="dk1"/>
                </a:solidFill>
                <a:latin typeface="Rambla"/>
                <a:ea typeface="Rambla"/>
                <a:cs typeface="Rambla"/>
                <a:sym typeface="Rambla"/>
              </a:defRPr>
            </a:lvl4pPr>
            <a:lvl5pPr marL="1828800" marR="0" lvl="4" indent="0" algn="l" rtl="0">
              <a:spcBef>
                <a:spcPts val="0"/>
              </a:spcBef>
              <a:spcAft>
                <a:spcPts val="0"/>
              </a:spcAft>
              <a:buSzPts val="1400"/>
              <a:buNone/>
              <a:defRPr sz="1800" b="0" i="0" u="none" strike="noStrike" cap="none">
                <a:solidFill>
                  <a:schemeClr val="dk1"/>
                </a:solidFill>
                <a:latin typeface="Rambla"/>
                <a:ea typeface="Rambla"/>
                <a:cs typeface="Rambla"/>
                <a:sym typeface="Rambla"/>
              </a:defRPr>
            </a:lvl5pPr>
            <a:lvl6pPr marL="2286000" marR="0" lvl="5" indent="0" algn="l" rtl="0">
              <a:spcBef>
                <a:spcPts val="0"/>
              </a:spcBef>
              <a:spcAft>
                <a:spcPts val="0"/>
              </a:spcAft>
              <a:buSzPts val="1400"/>
              <a:buNone/>
              <a:defRPr sz="1800" b="0" i="0" u="none" strike="noStrike" cap="none">
                <a:solidFill>
                  <a:schemeClr val="dk1"/>
                </a:solidFill>
                <a:latin typeface="Rambla"/>
                <a:ea typeface="Rambla"/>
                <a:cs typeface="Rambla"/>
                <a:sym typeface="Rambla"/>
              </a:defRPr>
            </a:lvl6pPr>
            <a:lvl7pPr marL="2743200" marR="0" lvl="6" indent="0" algn="l" rtl="0">
              <a:spcBef>
                <a:spcPts val="0"/>
              </a:spcBef>
              <a:spcAft>
                <a:spcPts val="0"/>
              </a:spcAft>
              <a:buSzPts val="1400"/>
              <a:buNone/>
              <a:defRPr sz="1800" b="0" i="0" u="none" strike="noStrike" cap="none">
                <a:solidFill>
                  <a:schemeClr val="dk1"/>
                </a:solidFill>
                <a:latin typeface="Rambla"/>
                <a:ea typeface="Rambla"/>
                <a:cs typeface="Rambla"/>
                <a:sym typeface="Rambla"/>
              </a:defRPr>
            </a:lvl7pPr>
            <a:lvl8pPr marL="3200400" marR="0" lvl="7" indent="0" algn="l" rtl="0">
              <a:spcBef>
                <a:spcPts val="0"/>
              </a:spcBef>
              <a:spcAft>
                <a:spcPts val="0"/>
              </a:spcAft>
              <a:buSzPts val="1400"/>
              <a:buNone/>
              <a:defRPr sz="1800" b="0" i="0" u="none" strike="noStrike" cap="none">
                <a:solidFill>
                  <a:schemeClr val="dk1"/>
                </a:solidFill>
                <a:latin typeface="Rambla"/>
                <a:ea typeface="Rambla"/>
                <a:cs typeface="Rambla"/>
                <a:sym typeface="Rambla"/>
              </a:defRPr>
            </a:lvl8pPr>
            <a:lvl9pPr marL="3657600" marR="0" lvl="8" indent="0" algn="l" rtl="0">
              <a:spcBef>
                <a:spcPts val="0"/>
              </a:spcBef>
              <a:spcAft>
                <a:spcPts val="0"/>
              </a:spcAft>
              <a:buSzPts val="1400"/>
              <a:buNone/>
              <a:defRPr sz="1800" b="0" i="0" u="none" strike="noStrike" cap="none">
                <a:solidFill>
                  <a:schemeClr val="dk1"/>
                </a:solidFill>
                <a:latin typeface="Rambla"/>
                <a:ea typeface="Rambla"/>
                <a:cs typeface="Rambla"/>
                <a:sym typeface="Rambla"/>
              </a:defRPr>
            </a:lvl9pPr>
          </a:lstStyle>
          <a:p>
            <a:endParaRPr/>
          </a:p>
        </p:txBody>
      </p:sp>
      <p:sp>
        <p:nvSpPr>
          <p:cNvPr id="40" name="Shape 40"/>
          <p:cNvSpPr txBox="1">
            <a:spLocks noGrp="1"/>
          </p:cNvSpPr>
          <p:nvPr>
            <p:ph type="sldNum" idx="12"/>
          </p:nvPr>
        </p:nvSpPr>
        <p:spPr>
          <a:xfrm>
            <a:off x="8647272" y="6407944"/>
            <a:ext cx="365760" cy="365125"/>
          </a:xfrm>
          <a:prstGeom prst="rect">
            <a:avLst/>
          </a:prstGeom>
          <a:noFill/>
          <a:ln>
            <a:noFill/>
          </a:ln>
        </p:spPr>
        <p:txBody>
          <a:bodyPr wrap="square" lIns="91425" tIns="45700" rIns="91425" bIns="45700" anchor="b" anchorCtr="0">
            <a:noAutofit/>
          </a:bodyPr>
          <a:lstStyle/>
          <a:p>
            <a:pPr marL="0" marR="0" lvl="0" indent="0" algn="r" rtl="0">
              <a:spcBef>
                <a:spcPts val="0"/>
              </a:spcBef>
              <a:spcAft>
                <a:spcPts val="0"/>
              </a:spcAft>
              <a:buNone/>
            </a:pPr>
            <a:fld id="{00000000-1234-1234-1234-123412341234}" type="slidenum">
              <a:rPr lang="en-US" sz="1000" b="0">
                <a:solidFill>
                  <a:schemeClr val="dk1"/>
                </a:solidFill>
                <a:latin typeface="Rambla"/>
                <a:ea typeface="Rambla"/>
                <a:cs typeface="Rambla"/>
                <a:sym typeface="Rambla"/>
              </a:rPr>
              <a:pPr marL="0" marR="0" lvl="0" indent="0" algn="r" rtl="0">
                <a:spcBef>
                  <a:spcPts val="0"/>
                </a:spcBef>
                <a:spcAft>
                  <a:spcPts val="0"/>
                </a:spcAft>
                <a:buNone/>
              </a:pPr>
              <a:t>‹#›</a:t>
            </a:fld>
            <a:endParaRPr sz="1000" b="0">
              <a:solidFill>
                <a:schemeClr val="dk1"/>
              </a:solidFill>
              <a:latin typeface="Rambla"/>
              <a:ea typeface="Rambla"/>
              <a:cs typeface="Rambla"/>
              <a:sym typeface="Rambla"/>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cSld name="Section Header">
    <p:spTree>
      <p:nvGrpSpPr>
        <p:cNvPr id="1" name="Shape 41"/>
        <p:cNvGrpSpPr/>
        <p:nvPr/>
      </p:nvGrpSpPr>
      <p:grpSpPr>
        <a:xfrm>
          <a:off x="0" y="0"/>
          <a:ext cx="0" cy="0"/>
          <a:chOff x="0" y="0"/>
          <a:chExt cx="0" cy="0"/>
        </a:xfrm>
      </p:grpSpPr>
      <p:sp>
        <p:nvSpPr>
          <p:cNvPr id="42" name="Shape 42"/>
          <p:cNvSpPr txBox="1">
            <a:spLocks noGrp="1"/>
          </p:cNvSpPr>
          <p:nvPr>
            <p:ph type="title"/>
          </p:nvPr>
        </p:nvSpPr>
        <p:spPr>
          <a:xfrm>
            <a:off x="722376" y="1059712"/>
            <a:ext cx="7772400" cy="1828800"/>
          </a:xfrm>
          <a:prstGeom prst="rect">
            <a:avLst/>
          </a:prstGeom>
          <a:noFill/>
          <a:ln>
            <a:noFill/>
          </a:ln>
        </p:spPr>
        <p:txBody>
          <a:bodyPr wrap="square" lIns="91425" tIns="91425" rIns="91425" bIns="91425" anchor="b" anchorCtr="0"/>
          <a:lstStyle>
            <a:lvl1pPr marL="0" marR="0" lvl="0" indent="0" algn="r" rtl="0">
              <a:spcBef>
                <a:spcPts val="0"/>
              </a:spcBef>
              <a:spcAft>
                <a:spcPts val="0"/>
              </a:spcAft>
              <a:buClr>
                <a:schemeClr val="dk2"/>
              </a:buClr>
              <a:buSzPts val="4800"/>
              <a:buFont typeface="Rambla"/>
              <a:buNone/>
              <a:defRPr sz="4800" b="1" i="0" u="none" strike="noStrike" cap="none">
                <a:solidFill>
                  <a:schemeClr val="dk2"/>
                </a:solidFill>
                <a:latin typeface="Rambla"/>
                <a:ea typeface="Rambla"/>
                <a:cs typeface="Rambla"/>
                <a:sym typeface="Rambla"/>
              </a:defRPr>
            </a:lvl1pPr>
            <a:lvl2pPr lvl="1" indent="0">
              <a:spcBef>
                <a:spcPts val="0"/>
              </a:spcBef>
              <a:spcAft>
                <a:spcPts val="0"/>
              </a:spcAft>
              <a:buSzPts val="1400"/>
              <a:buNone/>
              <a:defRPr sz="1800"/>
            </a:lvl2pPr>
            <a:lvl3pPr lvl="2" indent="0">
              <a:spcBef>
                <a:spcPts val="0"/>
              </a:spcBef>
              <a:spcAft>
                <a:spcPts val="0"/>
              </a:spcAft>
              <a:buSzPts val="1400"/>
              <a:buNone/>
              <a:defRPr sz="1800"/>
            </a:lvl3pPr>
            <a:lvl4pPr lvl="3" indent="0">
              <a:spcBef>
                <a:spcPts val="0"/>
              </a:spcBef>
              <a:spcAft>
                <a:spcPts val="0"/>
              </a:spcAft>
              <a:buSzPts val="1400"/>
              <a:buNone/>
              <a:defRPr sz="1800"/>
            </a:lvl4pPr>
            <a:lvl5pPr lvl="4" indent="0">
              <a:spcBef>
                <a:spcPts val="0"/>
              </a:spcBef>
              <a:spcAft>
                <a:spcPts val="0"/>
              </a:spcAft>
              <a:buSzPts val="1400"/>
              <a:buNone/>
              <a:defRPr sz="1800"/>
            </a:lvl5pPr>
            <a:lvl6pPr lvl="5" indent="0">
              <a:spcBef>
                <a:spcPts val="0"/>
              </a:spcBef>
              <a:spcAft>
                <a:spcPts val="0"/>
              </a:spcAft>
              <a:buSzPts val="1400"/>
              <a:buNone/>
              <a:defRPr sz="1800"/>
            </a:lvl6pPr>
            <a:lvl7pPr lvl="6" indent="0">
              <a:spcBef>
                <a:spcPts val="0"/>
              </a:spcBef>
              <a:spcAft>
                <a:spcPts val="0"/>
              </a:spcAft>
              <a:buSzPts val="1400"/>
              <a:buNone/>
              <a:defRPr sz="1800"/>
            </a:lvl7pPr>
            <a:lvl8pPr lvl="7" indent="0">
              <a:spcBef>
                <a:spcPts val="0"/>
              </a:spcBef>
              <a:spcAft>
                <a:spcPts val="0"/>
              </a:spcAft>
              <a:buSzPts val="1400"/>
              <a:buNone/>
              <a:defRPr sz="1800"/>
            </a:lvl8pPr>
            <a:lvl9pPr lvl="8" indent="0">
              <a:spcBef>
                <a:spcPts val="0"/>
              </a:spcBef>
              <a:spcAft>
                <a:spcPts val="0"/>
              </a:spcAft>
              <a:buSzPts val="1400"/>
              <a:buNone/>
              <a:defRPr sz="1800"/>
            </a:lvl9pPr>
          </a:lstStyle>
          <a:p>
            <a:endParaRPr/>
          </a:p>
        </p:txBody>
      </p:sp>
      <p:sp>
        <p:nvSpPr>
          <p:cNvPr id="43" name="Shape 43"/>
          <p:cNvSpPr txBox="1">
            <a:spLocks noGrp="1"/>
          </p:cNvSpPr>
          <p:nvPr>
            <p:ph type="body" idx="1"/>
          </p:nvPr>
        </p:nvSpPr>
        <p:spPr>
          <a:xfrm>
            <a:off x="3922713" y="2931712"/>
            <a:ext cx="4572000" cy="1454888"/>
          </a:xfrm>
          <a:prstGeom prst="rect">
            <a:avLst/>
          </a:prstGeom>
          <a:noFill/>
          <a:ln>
            <a:noFill/>
          </a:ln>
        </p:spPr>
        <p:txBody>
          <a:bodyPr wrap="square" lIns="91425" tIns="91425" rIns="91425" bIns="91425" anchor="t" anchorCtr="0"/>
          <a:lstStyle>
            <a:lvl1pPr marL="457200" marR="0" lvl="0" indent="-228600" algn="l" rtl="0">
              <a:spcBef>
                <a:spcPts val="400"/>
              </a:spcBef>
              <a:spcAft>
                <a:spcPts val="0"/>
              </a:spcAft>
              <a:buClr>
                <a:schemeClr val="accent1"/>
              </a:buClr>
              <a:buSzPts val="1564"/>
              <a:buFont typeface="Noto Sans Symbols"/>
              <a:buNone/>
              <a:defRPr sz="2300" b="0" i="0" u="none" strike="noStrike" cap="none">
                <a:solidFill>
                  <a:schemeClr val="dk1"/>
                </a:solidFill>
                <a:latin typeface="Rambla"/>
                <a:ea typeface="Rambla"/>
                <a:cs typeface="Rambla"/>
                <a:sym typeface="Rambla"/>
              </a:defRPr>
            </a:lvl1pPr>
            <a:lvl2pPr marL="914400" marR="0" lvl="1" indent="-228600" algn="l" rtl="0">
              <a:spcBef>
                <a:spcPts val="324"/>
              </a:spcBef>
              <a:spcAft>
                <a:spcPts val="0"/>
              </a:spcAft>
              <a:buClr>
                <a:schemeClr val="accent1"/>
              </a:buClr>
              <a:buSzPts val="1800"/>
              <a:buFont typeface="Verdana"/>
              <a:buNone/>
              <a:defRPr sz="1800" b="0" i="0" u="none" strike="noStrike" cap="none">
                <a:solidFill>
                  <a:srgbClr val="888888"/>
                </a:solidFill>
                <a:latin typeface="Rambla"/>
                <a:ea typeface="Rambla"/>
                <a:cs typeface="Rambla"/>
                <a:sym typeface="Rambla"/>
              </a:defRPr>
            </a:lvl2pPr>
            <a:lvl3pPr marL="1371600" marR="0" lvl="2" indent="-228600" algn="l" rtl="0">
              <a:spcBef>
                <a:spcPts val="350"/>
              </a:spcBef>
              <a:spcAft>
                <a:spcPts val="0"/>
              </a:spcAft>
              <a:buClr>
                <a:schemeClr val="accent2"/>
              </a:buClr>
              <a:buSzPts val="1600"/>
              <a:buFont typeface="Noto Sans Symbols"/>
              <a:buNone/>
              <a:defRPr sz="1600" b="0" i="0" u="none" strike="noStrike" cap="none">
                <a:solidFill>
                  <a:srgbClr val="888888"/>
                </a:solidFill>
                <a:latin typeface="Rambla"/>
                <a:ea typeface="Rambla"/>
                <a:cs typeface="Rambla"/>
                <a:sym typeface="Rambla"/>
              </a:defRPr>
            </a:lvl3pPr>
            <a:lvl4pPr marL="1828800" marR="0" lvl="3" indent="-228600" algn="l" rtl="0">
              <a:spcBef>
                <a:spcPts val="350"/>
              </a:spcBef>
              <a:spcAft>
                <a:spcPts val="0"/>
              </a:spcAft>
              <a:buClr>
                <a:schemeClr val="accent2"/>
              </a:buClr>
              <a:buSzPts val="1400"/>
              <a:buFont typeface="Noto Sans Symbols"/>
              <a:buNone/>
              <a:defRPr sz="1400" b="0" i="0" u="none" strike="noStrike" cap="none">
                <a:solidFill>
                  <a:srgbClr val="888888"/>
                </a:solidFill>
                <a:latin typeface="Rambla"/>
                <a:ea typeface="Rambla"/>
                <a:cs typeface="Rambla"/>
                <a:sym typeface="Rambla"/>
              </a:defRPr>
            </a:lvl4pPr>
            <a:lvl5pPr marL="2286000" marR="0" lvl="4" indent="-228600" algn="l" rtl="0">
              <a:spcBef>
                <a:spcPts val="350"/>
              </a:spcBef>
              <a:spcAft>
                <a:spcPts val="0"/>
              </a:spcAft>
              <a:buClr>
                <a:schemeClr val="accent2"/>
              </a:buClr>
              <a:buSzPts val="1400"/>
              <a:buFont typeface="Noto Sans Symbols"/>
              <a:buNone/>
              <a:defRPr sz="1400" b="0" i="0" u="none" strike="noStrike" cap="none">
                <a:solidFill>
                  <a:srgbClr val="888888"/>
                </a:solidFill>
                <a:latin typeface="Rambla"/>
                <a:ea typeface="Rambla"/>
                <a:cs typeface="Rambla"/>
                <a:sym typeface="Rambla"/>
              </a:defRPr>
            </a:lvl5pPr>
            <a:lvl6pPr marL="2743200" marR="0" lvl="5" indent="-342900" algn="l" rtl="0">
              <a:spcBef>
                <a:spcPts val="350"/>
              </a:spcBef>
              <a:spcAft>
                <a:spcPts val="0"/>
              </a:spcAft>
              <a:buClr>
                <a:schemeClr val="accent3"/>
              </a:buClr>
              <a:buSzPts val="1800"/>
              <a:buFont typeface="Noto Sans Symbols"/>
              <a:buChar char="◾"/>
              <a:defRPr sz="1800" b="0" i="0" u="none" strike="noStrike" cap="none">
                <a:solidFill>
                  <a:schemeClr val="dk1"/>
                </a:solidFill>
                <a:latin typeface="Rambla"/>
                <a:ea typeface="Rambla"/>
                <a:cs typeface="Rambla"/>
                <a:sym typeface="Rambla"/>
              </a:defRPr>
            </a:lvl6pPr>
            <a:lvl7pPr marL="3200400" marR="0" lvl="6" indent="-330200" algn="l" rtl="0">
              <a:spcBef>
                <a:spcPts val="350"/>
              </a:spcBef>
              <a:spcAft>
                <a:spcPts val="0"/>
              </a:spcAft>
              <a:buClr>
                <a:schemeClr val="accent3"/>
              </a:buClr>
              <a:buSzPts val="1600"/>
              <a:buFont typeface="Noto Sans Symbols"/>
              <a:buChar char="◾"/>
              <a:defRPr sz="1600" b="0" i="0" u="none" strike="noStrike" cap="none">
                <a:solidFill>
                  <a:schemeClr val="dk1"/>
                </a:solidFill>
                <a:latin typeface="Rambla"/>
                <a:ea typeface="Rambla"/>
                <a:cs typeface="Rambla"/>
                <a:sym typeface="Rambla"/>
              </a:defRPr>
            </a:lvl7pPr>
            <a:lvl8pPr marL="3657600" marR="0" lvl="7" indent="-330200" algn="l" rtl="0">
              <a:spcBef>
                <a:spcPts val="350"/>
              </a:spcBef>
              <a:spcAft>
                <a:spcPts val="0"/>
              </a:spcAft>
              <a:buClr>
                <a:schemeClr val="accent3"/>
              </a:buClr>
              <a:buSzPts val="1600"/>
              <a:buFont typeface="Noto Sans Symbols"/>
              <a:buChar char="◾"/>
              <a:defRPr sz="1600" b="0" i="0" u="none" strike="noStrike" cap="none">
                <a:solidFill>
                  <a:schemeClr val="dk1"/>
                </a:solidFill>
                <a:latin typeface="Rambla"/>
                <a:ea typeface="Rambla"/>
                <a:cs typeface="Rambla"/>
                <a:sym typeface="Rambla"/>
              </a:defRPr>
            </a:lvl8pPr>
            <a:lvl9pPr marL="4114800" marR="0" lvl="8" indent="-330200" algn="l" rtl="0">
              <a:spcBef>
                <a:spcPts val="350"/>
              </a:spcBef>
              <a:spcAft>
                <a:spcPts val="0"/>
              </a:spcAft>
              <a:buClr>
                <a:schemeClr val="accent3"/>
              </a:buClr>
              <a:buSzPts val="1600"/>
              <a:buFont typeface="Noto Sans Symbols"/>
              <a:buChar char="◾"/>
              <a:defRPr sz="1600" b="0" i="0" u="none" strike="noStrike" cap="none">
                <a:solidFill>
                  <a:schemeClr val="dk1"/>
                </a:solidFill>
                <a:latin typeface="Rambla"/>
                <a:ea typeface="Rambla"/>
                <a:cs typeface="Rambla"/>
                <a:sym typeface="Rambla"/>
              </a:defRPr>
            </a:lvl9pPr>
          </a:lstStyle>
          <a:p>
            <a:endParaRPr/>
          </a:p>
        </p:txBody>
      </p:sp>
      <p:sp>
        <p:nvSpPr>
          <p:cNvPr id="44" name="Shape 44"/>
          <p:cNvSpPr txBox="1">
            <a:spLocks noGrp="1"/>
          </p:cNvSpPr>
          <p:nvPr>
            <p:ph type="dt" idx="10"/>
          </p:nvPr>
        </p:nvSpPr>
        <p:spPr>
          <a:xfrm>
            <a:off x="6727032" y="6407944"/>
            <a:ext cx="1920240" cy="365760"/>
          </a:xfrm>
          <a:prstGeom prst="rect">
            <a:avLst/>
          </a:prstGeom>
          <a:noFill/>
          <a:ln>
            <a:noFill/>
          </a:ln>
        </p:spPr>
        <p:txBody>
          <a:bodyPr wrap="square" lIns="91425" tIns="91425" rIns="91425" bIns="91425" anchor="b" anchorCtr="0"/>
          <a:lstStyle>
            <a:lvl1pPr marL="0" marR="0" lvl="0" indent="0" algn="l" rtl="0">
              <a:spcBef>
                <a:spcPts val="0"/>
              </a:spcBef>
              <a:spcAft>
                <a:spcPts val="0"/>
              </a:spcAft>
              <a:buSzPts val="1400"/>
              <a:buNone/>
              <a:defRPr sz="1000">
                <a:solidFill>
                  <a:schemeClr val="dk1"/>
                </a:solidFill>
                <a:latin typeface="Rambla"/>
                <a:ea typeface="Rambla"/>
                <a:cs typeface="Rambla"/>
                <a:sym typeface="Rambla"/>
              </a:defRPr>
            </a:lvl1pPr>
            <a:lvl2pPr marL="457200" marR="0" lvl="1" indent="0" algn="l" rtl="0">
              <a:spcBef>
                <a:spcPts val="0"/>
              </a:spcBef>
              <a:spcAft>
                <a:spcPts val="0"/>
              </a:spcAft>
              <a:buSzPts val="1400"/>
              <a:buNone/>
              <a:defRPr sz="1800" b="0" i="0" u="none" strike="noStrike" cap="none">
                <a:solidFill>
                  <a:schemeClr val="dk1"/>
                </a:solidFill>
                <a:latin typeface="Rambla"/>
                <a:ea typeface="Rambla"/>
                <a:cs typeface="Rambla"/>
                <a:sym typeface="Rambla"/>
              </a:defRPr>
            </a:lvl2pPr>
            <a:lvl3pPr marL="914400" marR="0" lvl="2" indent="0" algn="l" rtl="0">
              <a:spcBef>
                <a:spcPts val="0"/>
              </a:spcBef>
              <a:spcAft>
                <a:spcPts val="0"/>
              </a:spcAft>
              <a:buSzPts val="1400"/>
              <a:buNone/>
              <a:defRPr sz="1800" b="0" i="0" u="none" strike="noStrike" cap="none">
                <a:solidFill>
                  <a:schemeClr val="dk1"/>
                </a:solidFill>
                <a:latin typeface="Rambla"/>
                <a:ea typeface="Rambla"/>
                <a:cs typeface="Rambla"/>
                <a:sym typeface="Rambla"/>
              </a:defRPr>
            </a:lvl3pPr>
            <a:lvl4pPr marL="1371600" marR="0" lvl="3" indent="0" algn="l" rtl="0">
              <a:spcBef>
                <a:spcPts val="0"/>
              </a:spcBef>
              <a:spcAft>
                <a:spcPts val="0"/>
              </a:spcAft>
              <a:buSzPts val="1400"/>
              <a:buNone/>
              <a:defRPr sz="1800" b="0" i="0" u="none" strike="noStrike" cap="none">
                <a:solidFill>
                  <a:schemeClr val="dk1"/>
                </a:solidFill>
                <a:latin typeface="Rambla"/>
                <a:ea typeface="Rambla"/>
                <a:cs typeface="Rambla"/>
                <a:sym typeface="Rambla"/>
              </a:defRPr>
            </a:lvl4pPr>
            <a:lvl5pPr marL="1828800" marR="0" lvl="4" indent="0" algn="l" rtl="0">
              <a:spcBef>
                <a:spcPts val="0"/>
              </a:spcBef>
              <a:spcAft>
                <a:spcPts val="0"/>
              </a:spcAft>
              <a:buSzPts val="1400"/>
              <a:buNone/>
              <a:defRPr sz="1800" b="0" i="0" u="none" strike="noStrike" cap="none">
                <a:solidFill>
                  <a:schemeClr val="dk1"/>
                </a:solidFill>
                <a:latin typeface="Rambla"/>
                <a:ea typeface="Rambla"/>
                <a:cs typeface="Rambla"/>
                <a:sym typeface="Rambla"/>
              </a:defRPr>
            </a:lvl5pPr>
            <a:lvl6pPr marL="2286000" marR="0" lvl="5" indent="0" algn="l" rtl="0">
              <a:spcBef>
                <a:spcPts val="0"/>
              </a:spcBef>
              <a:spcAft>
                <a:spcPts val="0"/>
              </a:spcAft>
              <a:buSzPts val="1400"/>
              <a:buNone/>
              <a:defRPr sz="1800" b="0" i="0" u="none" strike="noStrike" cap="none">
                <a:solidFill>
                  <a:schemeClr val="dk1"/>
                </a:solidFill>
                <a:latin typeface="Rambla"/>
                <a:ea typeface="Rambla"/>
                <a:cs typeface="Rambla"/>
                <a:sym typeface="Rambla"/>
              </a:defRPr>
            </a:lvl6pPr>
            <a:lvl7pPr marL="2743200" marR="0" lvl="6" indent="0" algn="l" rtl="0">
              <a:spcBef>
                <a:spcPts val="0"/>
              </a:spcBef>
              <a:spcAft>
                <a:spcPts val="0"/>
              </a:spcAft>
              <a:buSzPts val="1400"/>
              <a:buNone/>
              <a:defRPr sz="1800" b="0" i="0" u="none" strike="noStrike" cap="none">
                <a:solidFill>
                  <a:schemeClr val="dk1"/>
                </a:solidFill>
                <a:latin typeface="Rambla"/>
                <a:ea typeface="Rambla"/>
                <a:cs typeface="Rambla"/>
                <a:sym typeface="Rambla"/>
              </a:defRPr>
            </a:lvl7pPr>
            <a:lvl8pPr marL="3200400" marR="0" lvl="7" indent="0" algn="l" rtl="0">
              <a:spcBef>
                <a:spcPts val="0"/>
              </a:spcBef>
              <a:spcAft>
                <a:spcPts val="0"/>
              </a:spcAft>
              <a:buSzPts val="1400"/>
              <a:buNone/>
              <a:defRPr sz="1800" b="0" i="0" u="none" strike="noStrike" cap="none">
                <a:solidFill>
                  <a:schemeClr val="dk1"/>
                </a:solidFill>
                <a:latin typeface="Rambla"/>
                <a:ea typeface="Rambla"/>
                <a:cs typeface="Rambla"/>
                <a:sym typeface="Rambla"/>
              </a:defRPr>
            </a:lvl8pPr>
            <a:lvl9pPr marL="3657600" marR="0" lvl="8" indent="0" algn="l" rtl="0">
              <a:spcBef>
                <a:spcPts val="0"/>
              </a:spcBef>
              <a:spcAft>
                <a:spcPts val="0"/>
              </a:spcAft>
              <a:buSzPts val="1400"/>
              <a:buNone/>
              <a:defRPr sz="1800" b="0" i="0" u="none" strike="noStrike" cap="none">
                <a:solidFill>
                  <a:schemeClr val="dk1"/>
                </a:solidFill>
                <a:latin typeface="Rambla"/>
                <a:ea typeface="Rambla"/>
                <a:cs typeface="Rambla"/>
                <a:sym typeface="Rambla"/>
              </a:defRPr>
            </a:lvl9pPr>
          </a:lstStyle>
          <a:p>
            <a:endParaRPr/>
          </a:p>
        </p:txBody>
      </p:sp>
      <p:sp>
        <p:nvSpPr>
          <p:cNvPr id="45" name="Shape 45"/>
          <p:cNvSpPr txBox="1">
            <a:spLocks noGrp="1"/>
          </p:cNvSpPr>
          <p:nvPr>
            <p:ph type="ftr" idx="11"/>
          </p:nvPr>
        </p:nvSpPr>
        <p:spPr>
          <a:xfrm>
            <a:off x="4380072" y="6407944"/>
            <a:ext cx="2350681" cy="365125"/>
          </a:xfrm>
          <a:prstGeom prst="rect">
            <a:avLst/>
          </a:prstGeom>
          <a:noFill/>
          <a:ln>
            <a:noFill/>
          </a:ln>
        </p:spPr>
        <p:txBody>
          <a:bodyPr wrap="square" lIns="91425" tIns="91425" rIns="91425" bIns="91425" anchor="b" anchorCtr="0"/>
          <a:lstStyle>
            <a:lvl1pPr marL="0" marR="0" lvl="0" indent="0" algn="r" rtl="0">
              <a:spcBef>
                <a:spcPts val="0"/>
              </a:spcBef>
              <a:spcAft>
                <a:spcPts val="0"/>
              </a:spcAft>
              <a:buSzPts val="1400"/>
              <a:buNone/>
              <a:defRPr sz="1000">
                <a:solidFill>
                  <a:schemeClr val="dk1"/>
                </a:solidFill>
                <a:latin typeface="Rambla"/>
                <a:ea typeface="Rambla"/>
                <a:cs typeface="Rambla"/>
                <a:sym typeface="Rambla"/>
              </a:defRPr>
            </a:lvl1pPr>
            <a:lvl2pPr marL="457200" marR="0" lvl="1" indent="0" algn="l" rtl="0">
              <a:spcBef>
                <a:spcPts val="0"/>
              </a:spcBef>
              <a:spcAft>
                <a:spcPts val="0"/>
              </a:spcAft>
              <a:buSzPts val="1400"/>
              <a:buNone/>
              <a:defRPr sz="1800" b="0" i="0" u="none" strike="noStrike" cap="none">
                <a:solidFill>
                  <a:schemeClr val="dk1"/>
                </a:solidFill>
                <a:latin typeface="Rambla"/>
                <a:ea typeface="Rambla"/>
                <a:cs typeface="Rambla"/>
                <a:sym typeface="Rambla"/>
              </a:defRPr>
            </a:lvl2pPr>
            <a:lvl3pPr marL="914400" marR="0" lvl="2" indent="0" algn="l" rtl="0">
              <a:spcBef>
                <a:spcPts val="0"/>
              </a:spcBef>
              <a:spcAft>
                <a:spcPts val="0"/>
              </a:spcAft>
              <a:buSzPts val="1400"/>
              <a:buNone/>
              <a:defRPr sz="1800" b="0" i="0" u="none" strike="noStrike" cap="none">
                <a:solidFill>
                  <a:schemeClr val="dk1"/>
                </a:solidFill>
                <a:latin typeface="Rambla"/>
                <a:ea typeface="Rambla"/>
                <a:cs typeface="Rambla"/>
                <a:sym typeface="Rambla"/>
              </a:defRPr>
            </a:lvl3pPr>
            <a:lvl4pPr marL="1371600" marR="0" lvl="3" indent="0" algn="l" rtl="0">
              <a:spcBef>
                <a:spcPts val="0"/>
              </a:spcBef>
              <a:spcAft>
                <a:spcPts val="0"/>
              </a:spcAft>
              <a:buSzPts val="1400"/>
              <a:buNone/>
              <a:defRPr sz="1800" b="0" i="0" u="none" strike="noStrike" cap="none">
                <a:solidFill>
                  <a:schemeClr val="dk1"/>
                </a:solidFill>
                <a:latin typeface="Rambla"/>
                <a:ea typeface="Rambla"/>
                <a:cs typeface="Rambla"/>
                <a:sym typeface="Rambla"/>
              </a:defRPr>
            </a:lvl4pPr>
            <a:lvl5pPr marL="1828800" marR="0" lvl="4" indent="0" algn="l" rtl="0">
              <a:spcBef>
                <a:spcPts val="0"/>
              </a:spcBef>
              <a:spcAft>
                <a:spcPts val="0"/>
              </a:spcAft>
              <a:buSzPts val="1400"/>
              <a:buNone/>
              <a:defRPr sz="1800" b="0" i="0" u="none" strike="noStrike" cap="none">
                <a:solidFill>
                  <a:schemeClr val="dk1"/>
                </a:solidFill>
                <a:latin typeface="Rambla"/>
                <a:ea typeface="Rambla"/>
                <a:cs typeface="Rambla"/>
                <a:sym typeface="Rambla"/>
              </a:defRPr>
            </a:lvl5pPr>
            <a:lvl6pPr marL="2286000" marR="0" lvl="5" indent="0" algn="l" rtl="0">
              <a:spcBef>
                <a:spcPts val="0"/>
              </a:spcBef>
              <a:spcAft>
                <a:spcPts val="0"/>
              </a:spcAft>
              <a:buSzPts val="1400"/>
              <a:buNone/>
              <a:defRPr sz="1800" b="0" i="0" u="none" strike="noStrike" cap="none">
                <a:solidFill>
                  <a:schemeClr val="dk1"/>
                </a:solidFill>
                <a:latin typeface="Rambla"/>
                <a:ea typeface="Rambla"/>
                <a:cs typeface="Rambla"/>
                <a:sym typeface="Rambla"/>
              </a:defRPr>
            </a:lvl6pPr>
            <a:lvl7pPr marL="2743200" marR="0" lvl="6" indent="0" algn="l" rtl="0">
              <a:spcBef>
                <a:spcPts val="0"/>
              </a:spcBef>
              <a:spcAft>
                <a:spcPts val="0"/>
              </a:spcAft>
              <a:buSzPts val="1400"/>
              <a:buNone/>
              <a:defRPr sz="1800" b="0" i="0" u="none" strike="noStrike" cap="none">
                <a:solidFill>
                  <a:schemeClr val="dk1"/>
                </a:solidFill>
                <a:latin typeface="Rambla"/>
                <a:ea typeface="Rambla"/>
                <a:cs typeface="Rambla"/>
                <a:sym typeface="Rambla"/>
              </a:defRPr>
            </a:lvl7pPr>
            <a:lvl8pPr marL="3200400" marR="0" lvl="7" indent="0" algn="l" rtl="0">
              <a:spcBef>
                <a:spcPts val="0"/>
              </a:spcBef>
              <a:spcAft>
                <a:spcPts val="0"/>
              </a:spcAft>
              <a:buSzPts val="1400"/>
              <a:buNone/>
              <a:defRPr sz="1800" b="0" i="0" u="none" strike="noStrike" cap="none">
                <a:solidFill>
                  <a:schemeClr val="dk1"/>
                </a:solidFill>
                <a:latin typeface="Rambla"/>
                <a:ea typeface="Rambla"/>
                <a:cs typeface="Rambla"/>
                <a:sym typeface="Rambla"/>
              </a:defRPr>
            </a:lvl8pPr>
            <a:lvl9pPr marL="3657600" marR="0" lvl="8" indent="0" algn="l" rtl="0">
              <a:spcBef>
                <a:spcPts val="0"/>
              </a:spcBef>
              <a:spcAft>
                <a:spcPts val="0"/>
              </a:spcAft>
              <a:buSzPts val="1400"/>
              <a:buNone/>
              <a:defRPr sz="1800" b="0" i="0" u="none" strike="noStrike" cap="none">
                <a:solidFill>
                  <a:schemeClr val="dk1"/>
                </a:solidFill>
                <a:latin typeface="Rambla"/>
                <a:ea typeface="Rambla"/>
                <a:cs typeface="Rambla"/>
                <a:sym typeface="Rambla"/>
              </a:defRPr>
            </a:lvl9pPr>
          </a:lstStyle>
          <a:p>
            <a:endParaRPr/>
          </a:p>
        </p:txBody>
      </p:sp>
      <p:sp>
        <p:nvSpPr>
          <p:cNvPr id="46" name="Shape 46"/>
          <p:cNvSpPr txBox="1">
            <a:spLocks noGrp="1"/>
          </p:cNvSpPr>
          <p:nvPr>
            <p:ph type="sldNum" idx="12"/>
          </p:nvPr>
        </p:nvSpPr>
        <p:spPr>
          <a:xfrm>
            <a:off x="8647272" y="6407944"/>
            <a:ext cx="365760" cy="365125"/>
          </a:xfrm>
          <a:prstGeom prst="rect">
            <a:avLst/>
          </a:prstGeom>
          <a:noFill/>
          <a:ln>
            <a:noFill/>
          </a:ln>
        </p:spPr>
        <p:txBody>
          <a:bodyPr wrap="square" lIns="91425" tIns="45700" rIns="91425" bIns="45700" anchor="b" anchorCtr="0">
            <a:noAutofit/>
          </a:bodyPr>
          <a:lstStyle/>
          <a:p>
            <a:pPr marL="0" marR="0" lvl="0" indent="0" algn="r" rtl="0">
              <a:spcBef>
                <a:spcPts val="0"/>
              </a:spcBef>
              <a:spcAft>
                <a:spcPts val="0"/>
              </a:spcAft>
              <a:buNone/>
            </a:pPr>
            <a:fld id="{00000000-1234-1234-1234-123412341234}" type="slidenum">
              <a:rPr lang="en-US" sz="1000" b="0">
                <a:solidFill>
                  <a:schemeClr val="dk1"/>
                </a:solidFill>
                <a:latin typeface="Rambla"/>
                <a:ea typeface="Rambla"/>
                <a:cs typeface="Rambla"/>
                <a:sym typeface="Rambla"/>
              </a:rPr>
              <a:pPr marL="0" marR="0" lvl="0" indent="0" algn="r" rtl="0">
                <a:spcBef>
                  <a:spcPts val="0"/>
                </a:spcBef>
                <a:spcAft>
                  <a:spcPts val="0"/>
                </a:spcAft>
                <a:buNone/>
              </a:pPr>
              <a:t>‹#›</a:t>
            </a:fld>
            <a:endParaRPr sz="1000" b="0">
              <a:solidFill>
                <a:schemeClr val="dk1"/>
              </a:solidFill>
              <a:latin typeface="Rambla"/>
              <a:ea typeface="Rambla"/>
              <a:cs typeface="Rambla"/>
              <a:sym typeface="Rambla"/>
            </a:endParaRPr>
          </a:p>
        </p:txBody>
      </p:sp>
      <p:sp>
        <p:nvSpPr>
          <p:cNvPr id="47" name="Shape 47"/>
          <p:cNvSpPr/>
          <p:nvPr/>
        </p:nvSpPr>
        <p:spPr>
          <a:xfrm>
            <a:off x="3636680" y="3005472"/>
            <a:ext cx="182880" cy="228600"/>
          </a:xfrm>
          <a:prstGeom prst="chevron">
            <a:avLst>
              <a:gd name="adj" fmla="val 50000"/>
            </a:avLst>
          </a:prstGeom>
          <a:gradFill>
            <a:gsLst>
              <a:gs pos="0">
                <a:srgbClr val="1488A5"/>
              </a:gs>
              <a:gs pos="72000">
                <a:srgbClr val="4DB7DA"/>
              </a:gs>
              <a:gs pos="100000">
                <a:srgbClr val="7CC2DD"/>
              </a:gs>
            </a:gsLst>
            <a:lin ang="16200000" scaled="0"/>
          </a:gradFill>
          <a:ln w="9525" cap="rnd" cmpd="sng">
            <a:solidFill>
              <a:srgbClr val="20768B"/>
            </a:solidFill>
            <a:prstDash val="solid"/>
            <a:round/>
            <a:headEnd type="none" w="med" len="med"/>
            <a:tailEnd type="none" w="med" len="med"/>
          </a:ln>
          <a:effectLst>
            <a:outerShdw blurRad="50800" dist="25400" dir="5400000">
              <a:srgbClr val="000000">
                <a:alpha val="45882"/>
              </a:srgbClr>
            </a:outerShdw>
          </a:effectLst>
        </p:spPr>
        <p:txBody>
          <a:bodyPr wrap="square" lIns="91425" tIns="45700" rIns="91425" bIns="45700" anchor="ctr" anchorCtr="0">
            <a:noAutofit/>
          </a:bodyPr>
          <a:lstStyle/>
          <a:p>
            <a:pPr marL="0" marR="0" lvl="0" indent="0" algn="l" rtl="0">
              <a:spcBef>
                <a:spcPts val="0"/>
              </a:spcBef>
              <a:spcAft>
                <a:spcPts val="0"/>
              </a:spcAft>
              <a:buNone/>
            </a:pPr>
            <a:endParaRPr sz="1800">
              <a:solidFill>
                <a:schemeClr val="lt1"/>
              </a:solidFill>
              <a:latin typeface="Rambla"/>
              <a:ea typeface="Rambla"/>
              <a:cs typeface="Rambla"/>
              <a:sym typeface="Rambla"/>
            </a:endParaRPr>
          </a:p>
        </p:txBody>
      </p:sp>
      <p:sp>
        <p:nvSpPr>
          <p:cNvPr id="48" name="Shape 48"/>
          <p:cNvSpPr/>
          <p:nvPr/>
        </p:nvSpPr>
        <p:spPr>
          <a:xfrm>
            <a:off x="3450264" y="3005472"/>
            <a:ext cx="182880" cy="228600"/>
          </a:xfrm>
          <a:prstGeom prst="chevron">
            <a:avLst>
              <a:gd name="adj" fmla="val 50000"/>
            </a:avLst>
          </a:prstGeom>
          <a:gradFill>
            <a:gsLst>
              <a:gs pos="0">
                <a:srgbClr val="1488A5"/>
              </a:gs>
              <a:gs pos="72000">
                <a:srgbClr val="4DB7DA"/>
              </a:gs>
              <a:gs pos="100000">
                <a:srgbClr val="7CC2DD"/>
              </a:gs>
            </a:gsLst>
            <a:lin ang="16200000" scaled="0"/>
          </a:gradFill>
          <a:ln w="9525" cap="rnd" cmpd="sng">
            <a:solidFill>
              <a:srgbClr val="20768B"/>
            </a:solidFill>
            <a:prstDash val="solid"/>
            <a:round/>
            <a:headEnd type="none" w="med" len="med"/>
            <a:tailEnd type="none" w="med" len="med"/>
          </a:ln>
          <a:effectLst>
            <a:outerShdw blurRad="50800" dist="25400" dir="5400000">
              <a:srgbClr val="000000">
                <a:alpha val="45882"/>
              </a:srgbClr>
            </a:outerShdw>
          </a:effectLst>
        </p:spPr>
        <p:txBody>
          <a:bodyPr wrap="square" lIns="91425" tIns="45700" rIns="91425" bIns="45700" anchor="ctr" anchorCtr="0">
            <a:noAutofit/>
          </a:bodyPr>
          <a:lstStyle/>
          <a:p>
            <a:pPr marL="0" marR="0" lvl="0" indent="0" algn="l" rtl="0">
              <a:spcBef>
                <a:spcPts val="0"/>
              </a:spcBef>
              <a:spcAft>
                <a:spcPts val="0"/>
              </a:spcAft>
              <a:buNone/>
            </a:pPr>
            <a:endParaRPr sz="1800">
              <a:solidFill>
                <a:schemeClr val="lt1"/>
              </a:solidFill>
              <a:latin typeface="Rambla"/>
              <a:ea typeface="Rambla"/>
              <a:cs typeface="Rambla"/>
              <a:sym typeface="Rambla"/>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cSld name="Two Content">
    <p:spTree>
      <p:nvGrpSpPr>
        <p:cNvPr id="1" name="Shape 49"/>
        <p:cNvGrpSpPr/>
        <p:nvPr/>
      </p:nvGrpSpPr>
      <p:grpSpPr>
        <a:xfrm>
          <a:off x="0" y="0"/>
          <a:ext cx="0" cy="0"/>
          <a:chOff x="0" y="0"/>
          <a:chExt cx="0" cy="0"/>
        </a:xfrm>
      </p:grpSpPr>
      <p:sp>
        <p:nvSpPr>
          <p:cNvPr id="50" name="Shape 50"/>
          <p:cNvSpPr txBox="1">
            <a:spLocks noGrp="1"/>
          </p:cNvSpPr>
          <p:nvPr>
            <p:ph type="body" idx="1"/>
          </p:nvPr>
        </p:nvSpPr>
        <p:spPr>
          <a:xfrm>
            <a:off x="457200" y="1481328"/>
            <a:ext cx="4038600" cy="4525963"/>
          </a:xfrm>
          <a:prstGeom prst="rect">
            <a:avLst/>
          </a:prstGeom>
          <a:noFill/>
          <a:ln>
            <a:noFill/>
          </a:ln>
        </p:spPr>
        <p:txBody>
          <a:bodyPr wrap="square" lIns="91425" tIns="91425" rIns="91425" bIns="91425" anchor="t" anchorCtr="0"/>
          <a:lstStyle>
            <a:lvl1pPr marL="457200" marR="0" lvl="0" indent="-349504" algn="l" rtl="0">
              <a:spcBef>
                <a:spcPts val="400"/>
              </a:spcBef>
              <a:spcAft>
                <a:spcPts val="0"/>
              </a:spcAft>
              <a:buClr>
                <a:schemeClr val="accent1"/>
              </a:buClr>
              <a:buSzPts val="1904"/>
              <a:buFont typeface="Noto Sans Symbols"/>
              <a:buChar char="▶"/>
              <a:defRPr sz="2800" b="0" i="0" u="none" strike="noStrike" cap="none">
                <a:solidFill>
                  <a:schemeClr val="dk1"/>
                </a:solidFill>
                <a:latin typeface="Rambla"/>
                <a:ea typeface="Rambla"/>
                <a:cs typeface="Rambla"/>
                <a:sym typeface="Rambla"/>
              </a:defRPr>
            </a:lvl1pPr>
            <a:lvl2pPr marL="914400" marR="0" lvl="1" indent="-381000" algn="l" rtl="0">
              <a:spcBef>
                <a:spcPts val="324"/>
              </a:spcBef>
              <a:spcAft>
                <a:spcPts val="0"/>
              </a:spcAft>
              <a:buClr>
                <a:schemeClr val="accent1"/>
              </a:buClr>
              <a:buSzPts val="2400"/>
              <a:buFont typeface="Verdana"/>
              <a:buChar char="◦"/>
              <a:defRPr sz="2400" b="0" i="0" u="none" strike="noStrike" cap="none">
                <a:solidFill>
                  <a:schemeClr val="dk1"/>
                </a:solidFill>
                <a:latin typeface="Rambla"/>
                <a:ea typeface="Rambla"/>
                <a:cs typeface="Rambla"/>
                <a:sym typeface="Rambla"/>
              </a:defRPr>
            </a:lvl2pPr>
            <a:lvl3pPr marL="1371600" marR="0" lvl="2" indent="-355600" algn="l" rtl="0">
              <a:spcBef>
                <a:spcPts val="350"/>
              </a:spcBef>
              <a:spcAft>
                <a:spcPts val="0"/>
              </a:spcAft>
              <a:buClr>
                <a:schemeClr val="accent2"/>
              </a:buClr>
              <a:buSzPts val="2000"/>
              <a:buFont typeface="Noto Sans Symbols"/>
              <a:buChar char="⚫"/>
              <a:defRPr sz="2000" b="0" i="0" u="none" strike="noStrike" cap="none">
                <a:solidFill>
                  <a:schemeClr val="dk1"/>
                </a:solidFill>
                <a:latin typeface="Rambla"/>
                <a:ea typeface="Rambla"/>
                <a:cs typeface="Rambla"/>
                <a:sym typeface="Rambla"/>
              </a:defRPr>
            </a:lvl3pPr>
            <a:lvl4pPr marL="1828800" marR="0" lvl="3" indent="-342900" algn="l" rtl="0">
              <a:spcBef>
                <a:spcPts val="350"/>
              </a:spcBef>
              <a:spcAft>
                <a:spcPts val="0"/>
              </a:spcAft>
              <a:buClr>
                <a:schemeClr val="accent2"/>
              </a:buClr>
              <a:buSzPts val="1800"/>
              <a:buFont typeface="Noto Sans Symbols"/>
              <a:buChar char="⚫"/>
              <a:defRPr sz="1800" b="0" i="0" u="none" strike="noStrike" cap="none">
                <a:solidFill>
                  <a:schemeClr val="dk1"/>
                </a:solidFill>
                <a:latin typeface="Rambla"/>
                <a:ea typeface="Rambla"/>
                <a:cs typeface="Rambla"/>
                <a:sym typeface="Rambla"/>
              </a:defRPr>
            </a:lvl4pPr>
            <a:lvl5pPr marL="2286000" marR="0" lvl="4" indent="-342900" algn="l" rtl="0">
              <a:spcBef>
                <a:spcPts val="350"/>
              </a:spcBef>
              <a:spcAft>
                <a:spcPts val="0"/>
              </a:spcAft>
              <a:buClr>
                <a:schemeClr val="accent2"/>
              </a:buClr>
              <a:buSzPts val="1800"/>
              <a:buFont typeface="Noto Sans Symbols"/>
              <a:buChar char="⚫"/>
              <a:defRPr sz="1800" b="0" i="0" u="none" strike="noStrike" cap="none">
                <a:solidFill>
                  <a:schemeClr val="dk1"/>
                </a:solidFill>
                <a:latin typeface="Rambla"/>
                <a:ea typeface="Rambla"/>
                <a:cs typeface="Rambla"/>
                <a:sym typeface="Rambla"/>
              </a:defRPr>
            </a:lvl5pPr>
            <a:lvl6pPr marL="2743200" marR="0" lvl="5" indent="-342900" algn="l" rtl="0">
              <a:spcBef>
                <a:spcPts val="350"/>
              </a:spcBef>
              <a:spcAft>
                <a:spcPts val="0"/>
              </a:spcAft>
              <a:buClr>
                <a:schemeClr val="accent3"/>
              </a:buClr>
              <a:buSzPts val="1800"/>
              <a:buFont typeface="Noto Sans Symbols"/>
              <a:buChar char="◾"/>
              <a:defRPr sz="1800" b="0" i="0" u="none" strike="noStrike" cap="none">
                <a:solidFill>
                  <a:schemeClr val="dk1"/>
                </a:solidFill>
                <a:latin typeface="Rambla"/>
                <a:ea typeface="Rambla"/>
                <a:cs typeface="Rambla"/>
                <a:sym typeface="Rambla"/>
              </a:defRPr>
            </a:lvl6pPr>
            <a:lvl7pPr marL="3200400" marR="0" lvl="6" indent="-330200" algn="l" rtl="0">
              <a:spcBef>
                <a:spcPts val="350"/>
              </a:spcBef>
              <a:spcAft>
                <a:spcPts val="0"/>
              </a:spcAft>
              <a:buClr>
                <a:schemeClr val="accent3"/>
              </a:buClr>
              <a:buSzPts val="1600"/>
              <a:buFont typeface="Noto Sans Symbols"/>
              <a:buChar char="◾"/>
              <a:defRPr sz="1600" b="0" i="0" u="none" strike="noStrike" cap="none">
                <a:solidFill>
                  <a:schemeClr val="dk1"/>
                </a:solidFill>
                <a:latin typeface="Rambla"/>
                <a:ea typeface="Rambla"/>
                <a:cs typeface="Rambla"/>
                <a:sym typeface="Rambla"/>
              </a:defRPr>
            </a:lvl7pPr>
            <a:lvl8pPr marL="3657600" marR="0" lvl="7" indent="-330200" algn="l" rtl="0">
              <a:spcBef>
                <a:spcPts val="350"/>
              </a:spcBef>
              <a:spcAft>
                <a:spcPts val="0"/>
              </a:spcAft>
              <a:buClr>
                <a:schemeClr val="accent3"/>
              </a:buClr>
              <a:buSzPts val="1600"/>
              <a:buFont typeface="Noto Sans Symbols"/>
              <a:buChar char="◾"/>
              <a:defRPr sz="1600" b="0" i="0" u="none" strike="noStrike" cap="none">
                <a:solidFill>
                  <a:schemeClr val="dk1"/>
                </a:solidFill>
                <a:latin typeface="Rambla"/>
                <a:ea typeface="Rambla"/>
                <a:cs typeface="Rambla"/>
                <a:sym typeface="Rambla"/>
              </a:defRPr>
            </a:lvl8pPr>
            <a:lvl9pPr marL="4114800" marR="0" lvl="8" indent="-330200" algn="l" rtl="0">
              <a:spcBef>
                <a:spcPts val="350"/>
              </a:spcBef>
              <a:spcAft>
                <a:spcPts val="0"/>
              </a:spcAft>
              <a:buClr>
                <a:schemeClr val="accent3"/>
              </a:buClr>
              <a:buSzPts val="1600"/>
              <a:buFont typeface="Noto Sans Symbols"/>
              <a:buChar char="◾"/>
              <a:defRPr sz="1600" b="0" i="0" u="none" strike="noStrike" cap="none">
                <a:solidFill>
                  <a:schemeClr val="dk1"/>
                </a:solidFill>
                <a:latin typeface="Rambla"/>
                <a:ea typeface="Rambla"/>
                <a:cs typeface="Rambla"/>
                <a:sym typeface="Rambla"/>
              </a:defRPr>
            </a:lvl9pPr>
          </a:lstStyle>
          <a:p>
            <a:endParaRPr/>
          </a:p>
        </p:txBody>
      </p:sp>
      <p:sp>
        <p:nvSpPr>
          <p:cNvPr id="51" name="Shape 51"/>
          <p:cNvSpPr txBox="1">
            <a:spLocks noGrp="1"/>
          </p:cNvSpPr>
          <p:nvPr>
            <p:ph type="body" idx="2"/>
          </p:nvPr>
        </p:nvSpPr>
        <p:spPr>
          <a:xfrm>
            <a:off x="4648200" y="1481328"/>
            <a:ext cx="4038600" cy="4525963"/>
          </a:xfrm>
          <a:prstGeom prst="rect">
            <a:avLst/>
          </a:prstGeom>
          <a:noFill/>
          <a:ln>
            <a:noFill/>
          </a:ln>
        </p:spPr>
        <p:txBody>
          <a:bodyPr wrap="square" lIns="91425" tIns="91425" rIns="91425" bIns="91425" anchor="t" anchorCtr="0"/>
          <a:lstStyle>
            <a:lvl1pPr marL="457200" marR="0" lvl="0" indent="-349504" algn="l" rtl="0">
              <a:spcBef>
                <a:spcPts val="400"/>
              </a:spcBef>
              <a:spcAft>
                <a:spcPts val="0"/>
              </a:spcAft>
              <a:buClr>
                <a:schemeClr val="accent1"/>
              </a:buClr>
              <a:buSzPts val="1904"/>
              <a:buFont typeface="Noto Sans Symbols"/>
              <a:buChar char="▶"/>
              <a:defRPr sz="2800" b="0" i="0" u="none" strike="noStrike" cap="none">
                <a:solidFill>
                  <a:schemeClr val="dk1"/>
                </a:solidFill>
                <a:latin typeface="Rambla"/>
                <a:ea typeface="Rambla"/>
                <a:cs typeface="Rambla"/>
                <a:sym typeface="Rambla"/>
              </a:defRPr>
            </a:lvl1pPr>
            <a:lvl2pPr marL="914400" marR="0" lvl="1" indent="-381000" algn="l" rtl="0">
              <a:spcBef>
                <a:spcPts val="324"/>
              </a:spcBef>
              <a:spcAft>
                <a:spcPts val="0"/>
              </a:spcAft>
              <a:buClr>
                <a:schemeClr val="accent1"/>
              </a:buClr>
              <a:buSzPts val="2400"/>
              <a:buFont typeface="Verdana"/>
              <a:buChar char="◦"/>
              <a:defRPr sz="2400" b="0" i="0" u="none" strike="noStrike" cap="none">
                <a:solidFill>
                  <a:schemeClr val="dk1"/>
                </a:solidFill>
                <a:latin typeface="Rambla"/>
                <a:ea typeface="Rambla"/>
                <a:cs typeface="Rambla"/>
                <a:sym typeface="Rambla"/>
              </a:defRPr>
            </a:lvl2pPr>
            <a:lvl3pPr marL="1371600" marR="0" lvl="2" indent="-355600" algn="l" rtl="0">
              <a:spcBef>
                <a:spcPts val="350"/>
              </a:spcBef>
              <a:spcAft>
                <a:spcPts val="0"/>
              </a:spcAft>
              <a:buClr>
                <a:schemeClr val="accent2"/>
              </a:buClr>
              <a:buSzPts val="2000"/>
              <a:buFont typeface="Noto Sans Symbols"/>
              <a:buChar char="⚫"/>
              <a:defRPr sz="2000" b="0" i="0" u="none" strike="noStrike" cap="none">
                <a:solidFill>
                  <a:schemeClr val="dk1"/>
                </a:solidFill>
                <a:latin typeface="Rambla"/>
                <a:ea typeface="Rambla"/>
                <a:cs typeface="Rambla"/>
                <a:sym typeface="Rambla"/>
              </a:defRPr>
            </a:lvl3pPr>
            <a:lvl4pPr marL="1828800" marR="0" lvl="3" indent="-342900" algn="l" rtl="0">
              <a:spcBef>
                <a:spcPts val="350"/>
              </a:spcBef>
              <a:spcAft>
                <a:spcPts val="0"/>
              </a:spcAft>
              <a:buClr>
                <a:schemeClr val="accent2"/>
              </a:buClr>
              <a:buSzPts val="1800"/>
              <a:buFont typeface="Noto Sans Symbols"/>
              <a:buChar char="⚫"/>
              <a:defRPr sz="1800" b="0" i="0" u="none" strike="noStrike" cap="none">
                <a:solidFill>
                  <a:schemeClr val="dk1"/>
                </a:solidFill>
                <a:latin typeface="Rambla"/>
                <a:ea typeface="Rambla"/>
                <a:cs typeface="Rambla"/>
                <a:sym typeface="Rambla"/>
              </a:defRPr>
            </a:lvl4pPr>
            <a:lvl5pPr marL="2286000" marR="0" lvl="4" indent="-342900" algn="l" rtl="0">
              <a:spcBef>
                <a:spcPts val="350"/>
              </a:spcBef>
              <a:spcAft>
                <a:spcPts val="0"/>
              </a:spcAft>
              <a:buClr>
                <a:schemeClr val="accent2"/>
              </a:buClr>
              <a:buSzPts val="1800"/>
              <a:buFont typeface="Noto Sans Symbols"/>
              <a:buChar char="⚫"/>
              <a:defRPr sz="1800" b="0" i="0" u="none" strike="noStrike" cap="none">
                <a:solidFill>
                  <a:schemeClr val="dk1"/>
                </a:solidFill>
                <a:latin typeface="Rambla"/>
                <a:ea typeface="Rambla"/>
                <a:cs typeface="Rambla"/>
                <a:sym typeface="Rambla"/>
              </a:defRPr>
            </a:lvl5pPr>
            <a:lvl6pPr marL="2743200" marR="0" lvl="5" indent="-342900" algn="l" rtl="0">
              <a:spcBef>
                <a:spcPts val="350"/>
              </a:spcBef>
              <a:spcAft>
                <a:spcPts val="0"/>
              </a:spcAft>
              <a:buClr>
                <a:schemeClr val="accent3"/>
              </a:buClr>
              <a:buSzPts val="1800"/>
              <a:buFont typeface="Noto Sans Symbols"/>
              <a:buChar char="◾"/>
              <a:defRPr sz="1800" b="0" i="0" u="none" strike="noStrike" cap="none">
                <a:solidFill>
                  <a:schemeClr val="dk1"/>
                </a:solidFill>
                <a:latin typeface="Rambla"/>
                <a:ea typeface="Rambla"/>
                <a:cs typeface="Rambla"/>
                <a:sym typeface="Rambla"/>
              </a:defRPr>
            </a:lvl6pPr>
            <a:lvl7pPr marL="3200400" marR="0" lvl="6" indent="-330200" algn="l" rtl="0">
              <a:spcBef>
                <a:spcPts val="350"/>
              </a:spcBef>
              <a:spcAft>
                <a:spcPts val="0"/>
              </a:spcAft>
              <a:buClr>
                <a:schemeClr val="accent3"/>
              </a:buClr>
              <a:buSzPts val="1600"/>
              <a:buFont typeface="Noto Sans Symbols"/>
              <a:buChar char="◾"/>
              <a:defRPr sz="1600" b="0" i="0" u="none" strike="noStrike" cap="none">
                <a:solidFill>
                  <a:schemeClr val="dk1"/>
                </a:solidFill>
                <a:latin typeface="Rambla"/>
                <a:ea typeface="Rambla"/>
                <a:cs typeface="Rambla"/>
                <a:sym typeface="Rambla"/>
              </a:defRPr>
            </a:lvl7pPr>
            <a:lvl8pPr marL="3657600" marR="0" lvl="7" indent="-330200" algn="l" rtl="0">
              <a:spcBef>
                <a:spcPts val="350"/>
              </a:spcBef>
              <a:spcAft>
                <a:spcPts val="0"/>
              </a:spcAft>
              <a:buClr>
                <a:schemeClr val="accent3"/>
              </a:buClr>
              <a:buSzPts val="1600"/>
              <a:buFont typeface="Noto Sans Symbols"/>
              <a:buChar char="◾"/>
              <a:defRPr sz="1600" b="0" i="0" u="none" strike="noStrike" cap="none">
                <a:solidFill>
                  <a:schemeClr val="dk1"/>
                </a:solidFill>
                <a:latin typeface="Rambla"/>
                <a:ea typeface="Rambla"/>
                <a:cs typeface="Rambla"/>
                <a:sym typeface="Rambla"/>
              </a:defRPr>
            </a:lvl8pPr>
            <a:lvl9pPr marL="4114800" marR="0" lvl="8" indent="-330200" algn="l" rtl="0">
              <a:spcBef>
                <a:spcPts val="350"/>
              </a:spcBef>
              <a:spcAft>
                <a:spcPts val="0"/>
              </a:spcAft>
              <a:buClr>
                <a:schemeClr val="accent3"/>
              </a:buClr>
              <a:buSzPts val="1600"/>
              <a:buFont typeface="Noto Sans Symbols"/>
              <a:buChar char="◾"/>
              <a:defRPr sz="1600" b="0" i="0" u="none" strike="noStrike" cap="none">
                <a:solidFill>
                  <a:schemeClr val="dk1"/>
                </a:solidFill>
                <a:latin typeface="Rambla"/>
                <a:ea typeface="Rambla"/>
                <a:cs typeface="Rambla"/>
                <a:sym typeface="Rambla"/>
              </a:defRPr>
            </a:lvl9pPr>
          </a:lstStyle>
          <a:p>
            <a:endParaRPr/>
          </a:p>
        </p:txBody>
      </p:sp>
      <p:sp>
        <p:nvSpPr>
          <p:cNvPr id="52" name="Shape 52"/>
          <p:cNvSpPr txBox="1">
            <a:spLocks noGrp="1"/>
          </p:cNvSpPr>
          <p:nvPr>
            <p:ph type="dt" idx="10"/>
          </p:nvPr>
        </p:nvSpPr>
        <p:spPr>
          <a:xfrm>
            <a:off x="6727032" y="6407944"/>
            <a:ext cx="1920240" cy="365760"/>
          </a:xfrm>
          <a:prstGeom prst="rect">
            <a:avLst/>
          </a:prstGeom>
          <a:noFill/>
          <a:ln>
            <a:noFill/>
          </a:ln>
        </p:spPr>
        <p:txBody>
          <a:bodyPr wrap="square" lIns="91425" tIns="91425" rIns="91425" bIns="91425" anchor="b" anchorCtr="0"/>
          <a:lstStyle>
            <a:lvl1pPr marL="0" marR="0" lvl="0" indent="0" algn="l" rtl="0">
              <a:spcBef>
                <a:spcPts val="0"/>
              </a:spcBef>
              <a:spcAft>
                <a:spcPts val="0"/>
              </a:spcAft>
              <a:buSzPts val="1400"/>
              <a:buNone/>
              <a:defRPr sz="1000">
                <a:solidFill>
                  <a:schemeClr val="dk1"/>
                </a:solidFill>
                <a:latin typeface="Rambla"/>
                <a:ea typeface="Rambla"/>
                <a:cs typeface="Rambla"/>
                <a:sym typeface="Rambla"/>
              </a:defRPr>
            </a:lvl1pPr>
            <a:lvl2pPr marL="457200" marR="0" lvl="1" indent="0" algn="l" rtl="0">
              <a:spcBef>
                <a:spcPts val="0"/>
              </a:spcBef>
              <a:spcAft>
                <a:spcPts val="0"/>
              </a:spcAft>
              <a:buSzPts val="1400"/>
              <a:buNone/>
              <a:defRPr sz="1800" b="0" i="0" u="none" strike="noStrike" cap="none">
                <a:solidFill>
                  <a:schemeClr val="dk1"/>
                </a:solidFill>
                <a:latin typeface="Rambla"/>
                <a:ea typeface="Rambla"/>
                <a:cs typeface="Rambla"/>
                <a:sym typeface="Rambla"/>
              </a:defRPr>
            </a:lvl2pPr>
            <a:lvl3pPr marL="914400" marR="0" lvl="2" indent="0" algn="l" rtl="0">
              <a:spcBef>
                <a:spcPts val="0"/>
              </a:spcBef>
              <a:spcAft>
                <a:spcPts val="0"/>
              </a:spcAft>
              <a:buSzPts val="1400"/>
              <a:buNone/>
              <a:defRPr sz="1800" b="0" i="0" u="none" strike="noStrike" cap="none">
                <a:solidFill>
                  <a:schemeClr val="dk1"/>
                </a:solidFill>
                <a:latin typeface="Rambla"/>
                <a:ea typeface="Rambla"/>
                <a:cs typeface="Rambla"/>
                <a:sym typeface="Rambla"/>
              </a:defRPr>
            </a:lvl3pPr>
            <a:lvl4pPr marL="1371600" marR="0" lvl="3" indent="0" algn="l" rtl="0">
              <a:spcBef>
                <a:spcPts val="0"/>
              </a:spcBef>
              <a:spcAft>
                <a:spcPts val="0"/>
              </a:spcAft>
              <a:buSzPts val="1400"/>
              <a:buNone/>
              <a:defRPr sz="1800" b="0" i="0" u="none" strike="noStrike" cap="none">
                <a:solidFill>
                  <a:schemeClr val="dk1"/>
                </a:solidFill>
                <a:latin typeface="Rambla"/>
                <a:ea typeface="Rambla"/>
                <a:cs typeface="Rambla"/>
                <a:sym typeface="Rambla"/>
              </a:defRPr>
            </a:lvl4pPr>
            <a:lvl5pPr marL="1828800" marR="0" lvl="4" indent="0" algn="l" rtl="0">
              <a:spcBef>
                <a:spcPts val="0"/>
              </a:spcBef>
              <a:spcAft>
                <a:spcPts val="0"/>
              </a:spcAft>
              <a:buSzPts val="1400"/>
              <a:buNone/>
              <a:defRPr sz="1800" b="0" i="0" u="none" strike="noStrike" cap="none">
                <a:solidFill>
                  <a:schemeClr val="dk1"/>
                </a:solidFill>
                <a:latin typeface="Rambla"/>
                <a:ea typeface="Rambla"/>
                <a:cs typeface="Rambla"/>
                <a:sym typeface="Rambla"/>
              </a:defRPr>
            </a:lvl5pPr>
            <a:lvl6pPr marL="2286000" marR="0" lvl="5" indent="0" algn="l" rtl="0">
              <a:spcBef>
                <a:spcPts val="0"/>
              </a:spcBef>
              <a:spcAft>
                <a:spcPts val="0"/>
              </a:spcAft>
              <a:buSzPts val="1400"/>
              <a:buNone/>
              <a:defRPr sz="1800" b="0" i="0" u="none" strike="noStrike" cap="none">
                <a:solidFill>
                  <a:schemeClr val="dk1"/>
                </a:solidFill>
                <a:latin typeface="Rambla"/>
                <a:ea typeface="Rambla"/>
                <a:cs typeface="Rambla"/>
                <a:sym typeface="Rambla"/>
              </a:defRPr>
            </a:lvl6pPr>
            <a:lvl7pPr marL="2743200" marR="0" lvl="6" indent="0" algn="l" rtl="0">
              <a:spcBef>
                <a:spcPts val="0"/>
              </a:spcBef>
              <a:spcAft>
                <a:spcPts val="0"/>
              </a:spcAft>
              <a:buSzPts val="1400"/>
              <a:buNone/>
              <a:defRPr sz="1800" b="0" i="0" u="none" strike="noStrike" cap="none">
                <a:solidFill>
                  <a:schemeClr val="dk1"/>
                </a:solidFill>
                <a:latin typeface="Rambla"/>
                <a:ea typeface="Rambla"/>
                <a:cs typeface="Rambla"/>
                <a:sym typeface="Rambla"/>
              </a:defRPr>
            </a:lvl7pPr>
            <a:lvl8pPr marL="3200400" marR="0" lvl="7" indent="0" algn="l" rtl="0">
              <a:spcBef>
                <a:spcPts val="0"/>
              </a:spcBef>
              <a:spcAft>
                <a:spcPts val="0"/>
              </a:spcAft>
              <a:buSzPts val="1400"/>
              <a:buNone/>
              <a:defRPr sz="1800" b="0" i="0" u="none" strike="noStrike" cap="none">
                <a:solidFill>
                  <a:schemeClr val="dk1"/>
                </a:solidFill>
                <a:latin typeface="Rambla"/>
                <a:ea typeface="Rambla"/>
                <a:cs typeface="Rambla"/>
                <a:sym typeface="Rambla"/>
              </a:defRPr>
            </a:lvl8pPr>
            <a:lvl9pPr marL="3657600" marR="0" lvl="8" indent="0" algn="l" rtl="0">
              <a:spcBef>
                <a:spcPts val="0"/>
              </a:spcBef>
              <a:spcAft>
                <a:spcPts val="0"/>
              </a:spcAft>
              <a:buSzPts val="1400"/>
              <a:buNone/>
              <a:defRPr sz="1800" b="0" i="0" u="none" strike="noStrike" cap="none">
                <a:solidFill>
                  <a:schemeClr val="dk1"/>
                </a:solidFill>
                <a:latin typeface="Rambla"/>
                <a:ea typeface="Rambla"/>
                <a:cs typeface="Rambla"/>
                <a:sym typeface="Rambla"/>
              </a:defRPr>
            </a:lvl9pPr>
          </a:lstStyle>
          <a:p>
            <a:endParaRPr/>
          </a:p>
        </p:txBody>
      </p:sp>
      <p:sp>
        <p:nvSpPr>
          <p:cNvPr id="53" name="Shape 53"/>
          <p:cNvSpPr txBox="1">
            <a:spLocks noGrp="1"/>
          </p:cNvSpPr>
          <p:nvPr>
            <p:ph type="ftr" idx="11"/>
          </p:nvPr>
        </p:nvSpPr>
        <p:spPr>
          <a:xfrm>
            <a:off x="4380072" y="6407944"/>
            <a:ext cx="2350681" cy="365125"/>
          </a:xfrm>
          <a:prstGeom prst="rect">
            <a:avLst/>
          </a:prstGeom>
          <a:noFill/>
          <a:ln>
            <a:noFill/>
          </a:ln>
        </p:spPr>
        <p:txBody>
          <a:bodyPr wrap="square" lIns="91425" tIns="91425" rIns="91425" bIns="91425" anchor="b" anchorCtr="0"/>
          <a:lstStyle>
            <a:lvl1pPr marL="0" marR="0" lvl="0" indent="0" algn="r" rtl="0">
              <a:spcBef>
                <a:spcPts val="0"/>
              </a:spcBef>
              <a:spcAft>
                <a:spcPts val="0"/>
              </a:spcAft>
              <a:buSzPts val="1400"/>
              <a:buNone/>
              <a:defRPr sz="1000">
                <a:solidFill>
                  <a:schemeClr val="dk1"/>
                </a:solidFill>
                <a:latin typeface="Rambla"/>
                <a:ea typeface="Rambla"/>
                <a:cs typeface="Rambla"/>
                <a:sym typeface="Rambla"/>
              </a:defRPr>
            </a:lvl1pPr>
            <a:lvl2pPr marL="457200" marR="0" lvl="1" indent="0" algn="l" rtl="0">
              <a:spcBef>
                <a:spcPts val="0"/>
              </a:spcBef>
              <a:spcAft>
                <a:spcPts val="0"/>
              </a:spcAft>
              <a:buSzPts val="1400"/>
              <a:buNone/>
              <a:defRPr sz="1800" b="0" i="0" u="none" strike="noStrike" cap="none">
                <a:solidFill>
                  <a:schemeClr val="dk1"/>
                </a:solidFill>
                <a:latin typeface="Rambla"/>
                <a:ea typeface="Rambla"/>
                <a:cs typeface="Rambla"/>
                <a:sym typeface="Rambla"/>
              </a:defRPr>
            </a:lvl2pPr>
            <a:lvl3pPr marL="914400" marR="0" lvl="2" indent="0" algn="l" rtl="0">
              <a:spcBef>
                <a:spcPts val="0"/>
              </a:spcBef>
              <a:spcAft>
                <a:spcPts val="0"/>
              </a:spcAft>
              <a:buSzPts val="1400"/>
              <a:buNone/>
              <a:defRPr sz="1800" b="0" i="0" u="none" strike="noStrike" cap="none">
                <a:solidFill>
                  <a:schemeClr val="dk1"/>
                </a:solidFill>
                <a:latin typeface="Rambla"/>
                <a:ea typeface="Rambla"/>
                <a:cs typeface="Rambla"/>
                <a:sym typeface="Rambla"/>
              </a:defRPr>
            </a:lvl3pPr>
            <a:lvl4pPr marL="1371600" marR="0" lvl="3" indent="0" algn="l" rtl="0">
              <a:spcBef>
                <a:spcPts val="0"/>
              </a:spcBef>
              <a:spcAft>
                <a:spcPts val="0"/>
              </a:spcAft>
              <a:buSzPts val="1400"/>
              <a:buNone/>
              <a:defRPr sz="1800" b="0" i="0" u="none" strike="noStrike" cap="none">
                <a:solidFill>
                  <a:schemeClr val="dk1"/>
                </a:solidFill>
                <a:latin typeface="Rambla"/>
                <a:ea typeface="Rambla"/>
                <a:cs typeface="Rambla"/>
                <a:sym typeface="Rambla"/>
              </a:defRPr>
            </a:lvl4pPr>
            <a:lvl5pPr marL="1828800" marR="0" lvl="4" indent="0" algn="l" rtl="0">
              <a:spcBef>
                <a:spcPts val="0"/>
              </a:spcBef>
              <a:spcAft>
                <a:spcPts val="0"/>
              </a:spcAft>
              <a:buSzPts val="1400"/>
              <a:buNone/>
              <a:defRPr sz="1800" b="0" i="0" u="none" strike="noStrike" cap="none">
                <a:solidFill>
                  <a:schemeClr val="dk1"/>
                </a:solidFill>
                <a:latin typeface="Rambla"/>
                <a:ea typeface="Rambla"/>
                <a:cs typeface="Rambla"/>
                <a:sym typeface="Rambla"/>
              </a:defRPr>
            </a:lvl5pPr>
            <a:lvl6pPr marL="2286000" marR="0" lvl="5" indent="0" algn="l" rtl="0">
              <a:spcBef>
                <a:spcPts val="0"/>
              </a:spcBef>
              <a:spcAft>
                <a:spcPts val="0"/>
              </a:spcAft>
              <a:buSzPts val="1400"/>
              <a:buNone/>
              <a:defRPr sz="1800" b="0" i="0" u="none" strike="noStrike" cap="none">
                <a:solidFill>
                  <a:schemeClr val="dk1"/>
                </a:solidFill>
                <a:latin typeface="Rambla"/>
                <a:ea typeface="Rambla"/>
                <a:cs typeface="Rambla"/>
                <a:sym typeface="Rambla"/>
              </a:defRPr>
            </a:lvl6pPr>
            <a:lvl7pPr marL="2743200" marR="0" lvl="6" indent="0" algn="l" rtl="0">
              <a:spcBef>
                <a:spcPts val="0"/>
              </a:spcBef>
              <a:spcAft>
                <a:spcPts val="0"/>
              </a:spcAft>
              <a:buSzPts val="1400"/>
              <a:buNone/>
              <a:defRPr sz="1800" b="0" i="0" u="none" strike="noStrike" cap="none">
                <a:solidFill>
                  <a:schemeClr val="dk1"/>
                </a:solidFill>
                <a:latin typeface="Rambla"/>
                <a:ea typeface="Rambla"/>
                <a:cs typeface="Rambla"/>
                <a:sym typeface="Rambla"/>
              </a:defRPr>
            </a:lvl7pPr>
            <a:lvl8pPr marL="3200400" marR="0" lvl="7" indent="0" algn="l" rtl="0">
              <a:spcBef>
                <a:spcPts val="0"/>
              </a:spcBef>
              <a:spcAft>
                <a:spcPts val="0"/>
              </a:spcAft>
              <a:buSzPts val="1400"/>
              <a:buNone/>
              <a:defRPr sz="1800" b="0" i="0" u="none" strike="noStrike" cap="none">
                <a:solidFill>
                  <a:schemeClr val="dk1"/>
                </a:solidFill>
                <a:latin typeface="Rambla"/>
                <a:ea typeface="Rambla"/>
                <a:cs typeface="Rambla"/>
                <a:sym typeface="Rambla"/>
              </a:defRPr>
            </a:lvl8pPr>
            <a:lvl9pPr marL="3657600" marR="0" lvl="8" indent="0" algn="l" rtl="0">
              <a:spcBef>
                <a:spcPts val="0"/>
              </a:spcBef>
              <a:spcAft>
                <a:spcPts val="0"/>
              </a:spcAft>
              <a:buSzPts val="1400"/>
              <a:buNone/>
              <a:defRPr sz="1800" b="0" i="0" u="none" strike="noStrike" cap="none">
                <a:solidFill>
                  <a:schemeClr val="dk1"/>
                </a:solidFill>
                <a:latin typeface="Rambla"/>
                <a:ea typeface="Rambla"/>
                <a:cs typeface="Rambla"/>
                <a:sym typeface="Rambla"/>
              </a:defRPr>
            </a:lvl9pPr>
          </a:lstStyle>
          <a:p>
            <a:endParaRPr/>
          </a:p>
        </p:txBody>
      </p:sp>
      <p:sp>
        <p:nvSpPr>
          <p:cNvPr id="54" name="Shape 54"/>
          <p:cNvSpPr txBox="1">
            <a:spLocks noGrp="1"/>
          </p:cNvSpPr>
          <p:nvPr>
            <p:ph type="sldNum" idx="12"/>
          </p:nvPr>
        </p:nvSpPr>
        <p:spPr>
          <a:xfrm>
            <a:off x="8647272" y="6407944"/>
            <a:ext cx="365760" cy="365125"/>
          </a:xfrm>
          <a:prstGeom prst="rect">
            <a:avLst/>
          </a:prstGeom>
          <a:noFill/>
          <a:ln>
            <a:noFill/>
          </a:ln>
        </p:spPr>
        <p:txBody>
          <a:bodyPr wrap="square" lIns="91425" tIns="45700" rIns="91425" bIns="45700" anchor="b" anchorCtr="0">
            <a:noAutofit/>
          </a:bodyPr>
          <a:lstStyle/>
          <a:p>
            <a:pPr marL="0" marR="0" lvl="0" indent="0" algn="r" rtl="0">
              <a:spcBef>
                <a:spcPts val="0"/>
              </a:spcBef>
              <a:spcAft>
                <a:spcPts val="0"/>
              </a:spcAft>
              <a:buNone/>
            </a:pPr>
            <a:fld id="{00000000-1234-1234-1234-123412341234}" type="slidenum">
              <a:rPr lang="en-US" sz="1000" b="0">
                <a:solidFill>
                  <a:schemeClr val="dk1"/>
                </a:solidFill>
                <a:latin typeface="Rambla"/>
                <a:ea typeface="Rambla"/>
                <a:cs typeface="Rambla"/>
                <a:sym typeface="Rambla"/>
              </a:rPr>
              <a:pPr marL="0" marR="0" lvl="0" indent="0" algn="r" rtl="0">
                <a:spcBef>
                  <a:spcPts val="0"/>
                </a:spcBef>
                <a:spcAft>
                  <a:spcPts val="0"/>
                </a:spcAft>
                <a:buNone/>
              </a:pPr>
              <a:t>‹#›</a:t>
            </a:fld>
            <a:endParaRPr sz="1000" b="0">
              <a:solidFill>
                <a:schemeClr val="dk1"/>
              </a:solidFill>
              <a:latin typeface="Rambla"/>
              <a:ea typeface="Rambla"/>
              <a:cs typeface="Rambla"/>
              <a:sym typeface="Rambla"/>
            </a:endParaRPr>
          </a:p>
        </p:txBody>
      </p:sp>
      <p:sp>
        <p:nvSpPr>
          <p:cNvPr id="55" name="Shape 55"/>
          <p:cNvSpPr txBox="1">
            <a:spLocks noGrp="1"/>
          </p:cNvSpPr>
          <p:nvPr>
            <p:ph type="title"/>
          </p:nvPr>
        </p:nvSpPr>
        <p:spPr>
          <a:xfrm>
            <a:off x="457200" y="274638"/>
            <a:ext cx="8229600" cy="1143000"/>
          </a:xfrm>
          <a:prstGeom prst="rect">
            <a:avLst/>
          </a:prstGeom>
          <a:noFill/>
          <a:ln>
            <a:noFill/>
          </a:ln>
        </p:spPr>
        <p:txBody>
          <a:bodyPr wrap="square" lIns="91425" tIns="91425" rIns="91425" bIns="91425" anchor="ctr" anchorCtr="0"/>
          <a:lstStyle>
            <a:lvl1pPr marL="0" marR="0" lvl="0" indent="0" algn="l" rtl="0">
              <a:spcBef>
                <a:spcPts val="0"/>
              </a:spcBef>
              <a:spcAft>
                <a:spcPts val="0"/>
              </a:spcAft>
              <a:buClr>
                <a:schemeClr val="dk2"/>
              </a:buClr>
              <a:buSzPts val="4100"/>
              <a:buFont typeface="Rambla"/>
              <a:buNone/>
              <a:defRPr sz="4100" b="1" i="0" u="none" strike="noStrike" cap="none">
                <a:solidFill>
                  <a:schemeClr val="dk2"/>
                </a:solidFill>
                <a:latin typeface="Rambla"/>
                <a:ea typeface="Rambla"/>
                <a:cs typeface="Rambla"/>
                <a:sym typeface="Rambla"/>
              </a:defRPr>
            </a:lvl1pPr>
            <a:lvl2pPr lvl="1" indent="0">
              <a:spcBef>
                <a:spcPts val="0"/>
              </a:spcBef>
              <a:spcAft>
                <a:spcPts val="0"/>
              </a:spcAft>
              <a:buSzPts val="1400"/>
              <a:buNone/>
              <a:defRPr sz="1800"/>
            </a:lvl2pPr>
            <a:lvl3pPr lvl="2" indent="0">
              <a:spcBef>
                <a:spcPts val="0"/>
              </a:spcBef>
              <a:spcAft>
                <a:spcPts val="0"/>
              </a:spcAft>
              <a:buSzPts val="1400"/>
              <a:buNone/>
              <a:defRPr sz="1800"/>
            </a:lvl3pPr>
            <a:lvl4pPr lvl="3" indent="0">
              <a:spcBef>
                <a:spcPts val="0"/>
              </a:spcBef>
              <a:spcAft>
                <a:spcPts val="0"/>
              </a:spcAft>
              <a:buSzPts val="1400"/>
              <a:buNone/>
              <a:defRPr sz="1800"/>
            </a:lvl4pPr>
            <a:lvl5pPr lvl="4" indent="0">
              <a:spcBef>
                <a:spcPts val="0"/>
              </a:spcBef>
              <a:spcAft>
                <a:spcPts val="0"/>
              </a:spcAft>
              <a:buSzPts val="1400"/>
              <a:buNone/>
              <a:defRPr sz="1800"/>
            </a:lvl5pPr>
            <a:lvl6pPr lvl="5" indent="0">
              <a:spcBef>
                <a:spcPts val="0"/>
              </a:spcBef>
              <a:spcAft>
                <a:spcPts val="0"/>
              </a:spcAft>
              <a:buSzPts val="1400"/>
              <a:buNone/>
              <a:defRPr sz="1800"/>
            </a:lvl6pPr>
            <a:lvl7pPr lvl="6" indent="0">
              <a:spcBef>
                <a:spcPts val="0"/>
              </a:spcBef>
              <a:spcAft>
                <a:spcPts val="0"/>
              </a:spcAft>
              <a:buSzPts val="1400"/>
              <a:buNone/>
              <a:defRPr sz="1800"/>
            </a:lvl7pPr>
            <a:lvl8pPr lvl="7" indent="0">
              <a:spcBef>
                <a:spcPts val="0"/>
              </a:spcBef>
              <a:spcAft>
                <a:spcPts val="0"/>
              </a:spcAft>
              <a:buSzPts val="1400"/>
              <a:buNone/>
              <a:defRPr sz="1800"/>
            </a:lvl8pPr>
            <a:lvl9pPr lvl="8" indent="0">
              <a:spcBef>
                <a:spcPts val="0"/>
              </a:spcBef>
              <a:spcAft>
                <a:spcPts val="0"/>
              </a:spcAft>
              <a:buSzPts val="1400"/>
              <a:buNone/>
              <a:defRPr sz="1800"/>
            </a:lvl9pPr>
          </a:lstStyle>
          <a:p>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woTxTwoObj">
  <p:cSld name="Comparison">
    <p:spTree>
      <p:nvGrpSpPr>
        <p:cNvPr id="1" name="Shape 56"/>
        <p:cNvGrpSpPr/>
        <p:nvPr/>
      </p:nvGrpSpPr>
      <p:grpSpPr>
        <a:xfrm>
          <a:off x="0" y="0"/>
          <a:ext cx="0" cy="0"/>
          <a:chOff x="0" y="0"/>
          <a:chExt cx="0" cy="0"/>
        </a:xfrm>
      </p:grpSpPr>
      <p:sp>
        <p:nvSpPr>
          <p:cNvPr id="57" name="Shape 57"/>
          <p:cNvSpPr txBox="1">
            <a:spLocks noGrp="1"/>
          </p:cNvSpPr>
          <p:nvPr>
            <p:ph type="title"/>
          </p:nvPr>
        </p:nvSpPr>
        <p:spPr>
          <a:xfrm>
            <a:off x="457200" y="273050"/>
            <a:ext cx="8229600" cy="1143000"/>
          </a:xfrm>
          <a:prstGeom prst="rect">
            <a:avLst/>
          </a:prstGeom>
          <a:noFill/>
          <a:ln>
            <a:noFill/>
          </a:ln>
        </p:spPr>
        <p:txBody>
          <a:bodyPr wrap="square" lIns="91425" tIns="91425" rIns="91425" bIns="91425" anchor="ctr" anchorCtr="0"/>
          <a:lstStyle>
            <a:lvl1pPr marL="0" marR="0" lvl="0" indent="0" algn="l" rtl="0">
              <a:spcBef>
                <a:spcPts val="0"/>
              </a:spcBef>
              <a:spcAft>
                <a:spcPts val="0"/>
              </a:spcAft>
              <a:buClr>
                <a:schemeClr val="dk2"/>
              </a:buClr>
              <a:buSzPts val="4100"/>
              <a:buFont typeface="Rambla"/>
              <a:buNone/>
              <a:defRPr sz="4100" b="1" i="0" u="none" strike="noStrike" cap="none">
                <a:solidFill>
                  <a:schemeClr val="dk2"/>
                </a:solidFill>
                <a:latin typeface="Rambla"/>
                <a:ea typeface="Rambla"/>
                <a:cs typeface="Rambla"/>
                <a:sym typeface="Rambla"/>
              </a:defRPr>
            </a:lvl1pPr>
            <a:lvl2pPr lvl="1" indent="0">
              <a:spcBef>
                <a:spcPts val="0"/>
              </a:spcBef>
              <a:spcAft>
                <a:spcPts val="0"/>
              </a:spcAft>
              <a:buSzPts val="1400"/>
              <a:buNone/>
              <a:defRPr sz="1800"/>
            </a:lvl2pPr>
            <a:lvl3pPr lvl="2" indent="0">
              <a:spcBef>
                <a:spcPts val="0"/>
              </a:spcBef>
              <a:spcAft>
                <a:spcPts val="0"/>
              </a:spcAft>
              <a:buSzPts val="1400"/>
              <a:buNone/>
              <a:defRPr sz="1800"/>
            </a:lvl3pPr>
            <a:lvl4pPr lvl="3" indent="0">
              <a:spcBef>
                <a:spcPts val="0"/>
              </a:spcBef>
              <a:spcAft>
                <a:spcPts val="0"/>
              </a:spcAft>
              <a:buSzPts val="1400"/>
              <a:buNone/>
              <a:defRPr sz="1800"/>
            </a:lvl4pPr>
            <a:lvl5pPr lvl="4" indent="0">
              <a:spcBef>
                <a:spcPts val="0"/>
              </a:spcBef>
              <a:spcAft>
                <a:spcPts val="0"/>
              </a:spcAft>
              <a:buSzPts val="1400"/>
              <a:buNone/>
              <a:defRPr sz="1800"/>
            </a:lvl5pPr>
            <a:lvl6pPr lvl="5" indent="0">
              <a:spcBef>
                <a:spcPts val="0"/>
              </a:spcBef>
              <a:spcAft>
                <a:spcPts val="0"/>
              </a:spcAft>
              <a:buSzPts val="1400"/>
              <a:buNone/>
              <a:defRPr sz="1800"/>
            </a:lvl6pPr>
            <a:lvl7pPr lvl="6" indent="0">
              <a:spcBef>
                <a:spcPts val="0"/>
              </a:spcBef>
              <a:spcAft>
                <a:spcPts val="0"/>
              </a:spcAft>
              <a:buSzPts val="1400"/>
              <a:buNone/>
              <a:defRPr sz="1800"/>
            </a:lvl7pPr>
            <a:lvl8pPr lvl="7" indent="0">
              <a:spcBef>
                <a:spcPts val="0"/>
              </a:spcBef>
              <a:spcAft>
                <a:spcPts val="0"/>
              </a:spcAft>
              <a:buSzPts val="1400"/>
              <a:buNone/>
              <a:defRPr sz="1800"/>
            </a:lvl8pPr>
            <a:lvl9pPr lvl="8" indent="0">
              <a:spcBef>
                <a:spcPts val="0"/>
              </a:spcBef>
              <a:spcAft>
                <a:spcPts val="0"/>
              </a:spcAft>
              <a:buSzPts val="1400"/>
              <a:buNone/>
              <a:defRPr sz="1800"/>
            </a:lvl9pPr>
          </a:lstStyle>
          <a:p>
            <a:endParaRPr/>
          </a:p>
        </p:txBody>
      </p:sp>
      <p:sp>
        <p:nvSpPr>
          <p:cNvPr id="58" name="Shape 58"/>
          <p:cNvSpPr txBox="1">
            <a:spLocks noGrp="1"/>
          </p:cNvSpPr>
          <p:nvPr>
            <p:ph type="body" idx="1"/>
          </p:nvPr>
        </p:nvSpPr>
        <p:spPr>
          <a:xfrm>
            <a:off x="457200" y="5410200"/>
            <a:ext cx="4040188" cy="762000"/>
          </a:xfrm>
          <a:prstGeom prst="rect">
            <a:avLst/>
          </a:prstGeom>
          <a:solidFill>
            <a:schemeClr val="accent1"/>
          </a:solidFill>
          <a:ln w="9650" cap="flat" cmpd="sng">
            <a:solidFill>
              <a:schemeClr val="accent1"/>
            </a:solidFill>
            <a:prstDash val="solid"/>
            <a:miter lim="800000"/>
            <a:headEnd type="none" w="med" len="med"/>
            <a:tailEnd type="none" w="med" len="med"/>
          </a:ln>
        </p:spPr>
        <p:txBody>
          <a:bodyPr wrap="square" lIns="91425" tIns="91425" rIns="91425" bIns="91425" anchor="ctr" anchorCtr="0"/>
          <a:lstStyle>
            <a:lvl1pPr marL="457200" marR="0" lvl="0" indent="-228600" algn="l" rtl="0">
              <a:spcBef>
                <a:spcPts val="400"/>
              </a:spcBef>
              <a:spcAft>
                <a:spcPts val="0"/>
              </a:spcAft>
              <a:buClr>
                <a:schemeClr val="accent1"/>
              </a:buClr>
              <a:buSzPts val="1632"/>
              <a:buFont typeface="Noto Sans Symbols"/>
              <a:buNone/>
              <a:defRPr sz="2400" b="0" i="0" u="none" strike="noStrike" cap="none">
                <a:solidFill>
                  <a:schemeClr val="lt1"/>
                </a:solidFill>
                <a:latin typeface="Rambla"/>
                <a:ea typeface="Rambla"/>
                <a:cs typeface="Rambla"/>
                <a:sym typeface="Rambla"/>
              </a:defRPr>
            </a:lvl1pPr>
            <a:lvl2pPr marL="914400" marR="0" lvl="1" indent="-228600" algn="l" rtl="0">
              <a:spcBef>
                <a:spcPts val="324"/>
              </a:spcBef>
              <a:spcAft>
                <a:spcPts val="0"/>
              </a:spcAft>
              <a:buClr>
                <a:schemeClr val="accent1"/>
              </a:buClr>
              <a:buSzPts val="2000"/>
              <a:buFont typeface="Verdana"/>
              <a:buNone/>
              <a:defRPr sz="2000" b="1" i="0" u="none" strike="noStrike" cap="none">
                <a:solidFill>
                  <a:schemeClr val="dk1"/>
                </a:solidFill>
                <a:latin typeface="Rambla"/>
                <a:ea typeface="Rambla"/>
                <a:cs typeface="Rambla"/>
                <a:sym typeface="Rambla"/>
              </a:defRPr>
            </a:lvl2pPr>
            <a:lvl3pPr marL="1371600" marR="0" lvl="2" indent="-228600" algn="l" rtl="0">
              <a:spcBef>
                <a:spcPts val="350"/>
              </a:spcBef>
              <a:spcAft>
                <a:spcPts val="0"/>
              </a:spcAft>
              <a:buClr>
                <a:schemeClr val="accent2"/>
              </a:buClr>
              <a:buSzPts val="1800"/>
              <a:buFont typeface="Noto Sans Symbols"/>
              <a:buNone/>
              <a:defRPr sz="1800" b="1" i="0" u="none" strike="noStrike" cap="none">
                <a:solidFill>
                  <a:schemeClr val="dk1"/>
                </a:solidFill>
                <a:latin typeface="Rambla"/>
                <a:ea typeface="Rambla"/>
                <a:cs typeface="Rambla"/>
                <a:sym typeface="Rambla"/>
              </a:defRPr>
            </a:lvl3pPr>
            <a:lvl4pPr marL="1828800" marR="0" lvl="3" indent="-228600" algn="l" rtl="0">
              <a:spcBef>
                <a:spcPts val="350"/>
              </a:spcBef>
              <a:spcAft>
                <a:spcPts val="0"/>
              </a:spcAft>
              <a:buClr>
                <a:schemeClr val="accent2"/>
              </a:buClr>
              <a:buSzPts val="1600"/>
              <a:buFont typeface="Noto Sans Symbols"/>
              <a:buNone/>
              <a:defRPr sz="1600" b="1" i="0" u="none" strike="noStrike" cap="none">
                <a:solidFill>
                  <a:schemeClr val="dk1"/>
                </a:solidFill>
                <a:latin typeface="Rambla"/>
                <a:ea typeface="Rambla"/>
                <a:cs typeface="Rambla"/>
                <a:sym typeface="Rambla"/>
              </a:defRPr>
            </a:lvl4pPr>
            <a:lvl5pPr marL="2286000" marR="0" lvl="4" indent="-228600" algn="l" rtl="0">
              <a:spcBef>
                <a:spcPts val="350"/>
              </a:spcBef>
              <a:spcAft>
                <a:spcPts val="0"/>
              </a:spcAft>
              <a:buClr>
                <a:schemeClr val="accent2"/>
              </a:buClr>
              <a:buSzPts val="1600"/>
              <a:buFont typeface="Noto Sans Symbols"/>
              <a:buNone/>
              <a:defRPr sz="1600" b="1" i="0" u="none" strike="noStrike" cap="none">
                <a:solidFill>
                  <a:schemeClr val="dk1"/>
                </a:solidFill>
                <a:latin typeface="Rambla"/>
                <a:ea typeface="Rambla"/>
                <a:cs typeface="Rambla"/>
                <a:sym typeface="Rambla"/>
              </a:defRPr>
            </a:lvl5pPr>
            <a:lvl6pPr marL="2743200" marR="0" lvl="5" indent="-342900" algn="l" rtl="0">
              <a:spcBef>
                <a:spcPts val="350"/>
              </a:spcBef>
              <a:spcAft>
                <a:spcPts val="0"/>
              </a:spcAft>
              <a:buClr>
                <a:schemeClr val="accent3"/>
              </a:buClr>
              <a:buSzPts val="1800"/>
              <a:buFont typeface="Noto Sans Symbols"/>
              <a:buChar char="◾"/>
              <a:defRPr sz="1800" b="0" i="0" u="none" strike="noStrike" cap="none">
                <a:solidFill>
                  <a:schemeClr val="dk1"/>
                </a:solidFill>
                <a:latin typeface="Rambla"/>
                <a:ea typeface="Rambla"/>
                <a:cs typeface="Rambla"/>
                <a:sym typeface="Rambla"/>
              </a:defRPr>
            </a:lvl6pPr>
            <a:lvl7pPr marL="3200400" marR="0" lvl="6" indent="-330200" algn="l" rtl="0">
              <a:spcBef>
                <a:spcPts val="350"/>
              </a:spcBef>
              <a:spcAft>
                <a:spcPts val="0"/>
              </a:spcAft>
              <a:buClr>
                <a:schemeClr val="accent3"/>
              </a:buClr>
              <a:buSzPts val="1600"/>
              <a:buFont typeface="Noto Sans Symbols"/>
              <a:buChar char="◾"/>
              <a:defRPr sz="1600" b="0" i="0" u="none" strike="noStrike" cap="none">
                <a:solidFill>
                  <a:schemeClr val="dk1"/>
                </a:solidFill>
                <a:latin typeface="Rambla"/>
                <a:ea typeface="Rambla"/>
                <a:cs typeface="Rambla"/>
                <a:sym typeface="Rambla"/>
              </a:defRPr>
            </a:lvl7pPr>
            <a:lvl8pPr marL="3657600" marR="0" lvl="7" indent="-330200" algn="l" rtl="0">
              <a:spcBef>
                <a:spcPts val="350"/>
              </a:spcBef>
              <a:spcAft>
                <a:spcPts val="0"/>
              </a:spcAft>
              <a:buClr>
                <a:schemeClr val="accent3"/>
              </a:buClr>
              <a:buSzPts val="1600"/>
              <a:buFont typeface="Noto Sans Symbols"/>
              <a:buChar char="◾"/>
              <a:defRPr sz="1600" b="0" i="0" u="none" strike="noStrike" cap="none">
                <a:solidFill>
                  <a:schemeClr val="dk1"/>
                </a:solidFill>
                <a:latin typeface="Rambla"/>
                <a:ea typeface="Rambla"/>
                <a:cs typeface="Rambla"/>
                <a:sym typeface="Rambla"/>
              </a:defRPr>
            </a:lvl8pPr>
            <a:lvl9pPr marL="4114800" marR="0" lvl="8" indent="-330200" algn="l" rtl="0">
              <a:spcBef>
                <a:spcPts val="350"/>
              </a:spcBef>
              <a:spcAft>
                <a:spcPts val="0"/>
              </a:spcAft>
              <a:buClr>
                <a:schemeClr val="accent3"/>
              </a:buClr>
              <a:buSzPts val="1600"/>
              <a:buFont typeface="Noto Sans Symbols"/>
              <a:buChar char="◾"/>
              <a:defRPr sz="1600" b="0" i="0" u="none" strike="noStrike" cap="none">
                <a:solidFill>
                  <a:schemeClr val="dk1"/>
                </a:solidFill>
                <a:latin typeface="Rambla"/>
                <a:ea typeface="Rambla"/>
                <a:cs typeface="Rambla"/>
                <a:sym typeface="Rambla"/>
              </a:defRPr>
            </a:lvl9pPr>
          </a:lstStyle>
          <a:p>
            <a:endParaRPr/>
          </a:p>
        </p:txBody>
      </p:sp>
      <p:sp>
        <p:nvSpPr>
          <p:cNvPr id="59" name="Shape 59"/>
          <p:cNvSpPr txBox="1">
            <a:spLocks noGrp="1"/>
          </p:cNvSpPr>
          <p:nvPr>
            <p:ph type="body" idx="2"/>
          </p:nvPr>
        </p:nvSpPr>
        <p:spPr>
          <a:xfrm>
            <a:off x="4645026" y="5410200"/>
            <a:ext cx="4041775" cy="762000"/>
          </a:xfrm>
          <a:prstGeom prst="rect">
            <a:avLst/>
          </a:prstGeom>
          <a:solidFill>
            <a:schemeClr val="accent1"/>
          </a:solidFill>
          <a:ln w="9650" cap="flat" cmpd="sng">
            <a:solidFill>
              <a:schemeClr val="accent1"/>
            </a:solidFill>
            <a:prstDash val="solid"/>
            <a:miter lim="800000"/>
            <a:headEnd type="none" w="med" len="med"/>
            <a:tailEnd type="none" w="med" len="med"/>
          </a:ln>
        </p:spPr>
        <p:txBody>
          <a:bodyPr wrap="square" lIns="91425" tIns="91425" rIns="91425" bIns="91425" anchor="ctr" anchorCtr="0"/>
          <a:lstStyle>
            <a:lvl1pPr marL="457200" marR="0" lvl="0" indent="-228600" algn="l" rtl="0">
              <a:spcBef>
                <a:spcPts val="400"/>
              </a:spcBef>
              <a:spcAft>
                <a:spcPts val="0"/>
              </a:spcAft>
              <a:buClr>
                <a:schemeClr val="accent1"/>
              </a:buClr>
              <a:buSzPts val="1632"/>
              <a:buFont typeface="Noto Sans Symbols"/>
              <a:buNone/>
              <a:defRPr sz="2400" b="0" i="0" u="none" strike="noStrike" cap="none">
                <a:solidFill>
                  <a:schemeClr val="lt1"/>
                </a:solidFill>
                <a:latin typeface="Rambla"/>
                <a:ea typeface="Rambla"/>
                <a:cs typeface="Rambla"/>
                <a:sym typeface="Rambla"/>
              </a:defRPr>
            </a:lvl1pPr>
            <a:lvl2pPr marL="914400" marR="0" lvl="1" indent="-228600" algn="l" rtl="0">
              <a:spcBef>
                <a:spcPts val="324"/>
              </a:spcBef>
              <a:spcAft>
                <a:spcPts val="0"/>
              </a:spcAft>
              <a:buClr>
                <a:schemeClr val="accent1"/>
              </a:buClr>
              <a:buSzPts val="2000"/>
              <a:buFont typeface="Verdana"/>
              <a:buNone/>
              <a:defRPr sz="2000" b="1" i="0" u="none" strike="noStrike" cap="none">
                <a:solidFill>
                  <a:schemeClr val="dk1"/>
                </a:solidFill>
                <a:latin typeface="Rambla"/>
                <a:ea typeface="Rambla"/>
                <a:cs typeface="Rambla"/>
                <a:sym typeface="Rambla"/>
              </a:defRPr>
            </a:lvl2pPr>
            <a:lvl3pPr marL="1371600" marR="0" lvl="2" indent="-228600" algn="l" rtl="0">
              <a:spcBef>
                <a:spcPts val="350"/>
              </a:spcBef>
              <a:spcAft>
                <a:spcPts val="0"/>
              </a:spcAft>
              <a:buClr>
                <a:schemeClr val="accent2"/>
              </a:buClr>
              <a:buSzPts val="1800"/>
              <a:buFont typeface="Noto Sans Symbols"/>
              <a:buNone/>
              <a:defRPr sz="1800" b="1" i="0" u="none" strike="noStrike" cap="none">
                <a:solidFill>
                  <a:schemeClr val="dk1"/>
                </a:solidFill>
                <a:latin typeface="Rambla"/>
                <a:ea typeface="Rambla"/>
                <a:cs typeface="Rambla"/>
                <a:sym typeface="Rambla"/>
              </a:defRPr>
            </a:lvl3pPr>
            <a:lvl4pPr marL="1828800" marR="0" lvl="3" indent="-228600" algn="l" rtl="0">
              <a:spcBef>
                <a:spcPts val="350"/>
              </a:spcBef>
              <a:spcAft>
                <a:spcPts val="0"/>
              </a:spcAft>
              <a:buClr>
                <a:schemeClr val="accent2"/>
              </a:buClr>
              <a:buSzPts val="1600"/>
              <a:buFont typeface="Noto Sans Symbols"/>
              <a:buNone/>
              <a:defRPr sz="1600" b="1" i="0" u="none" strike="noStrike" cap="none">
                <a:solidFill>
                  <a:schemeClr val="dk1"/>
                </a:solidFill>
                <a:latin typeface="Rambla"/>
                <a:ea typeface="Rambla"/>
                <a:cs typeface="Rambla"/>
                <a:sym typeface="Rambla"/>
              </a:defRPr>
            </a:lvl4pPr>
            <a:lvl5pPr marL="2286000" marR="0" lvl="4" indent="-228600" algn="l" rtl="0">
              <a:spcBef>
                <a:spcPts val="350"/>
              </a:spcBef>
              <a:spcAft>
                <a:spcPts val="0"/>
              </a:spcAft>
              <a:buClr>
                <a:schemeClr val="accent2"/>
              </a:buClr>
              <a:buSzPts val="1600"/>
              <a:buFont typeface="Noto Sans Symbols"/>
              <a:buNone/>
              <a:defRPr sz="1600" b="1" i="0" u="none" strike="noStrike" cap="none">
                <a:solidFill>
                  <a:schemeClr val="dk1"/>
                </a:solidFill>
                <a:latin typeface="Rambla"/>
                <a:ea typeface="Rambla"/>
                <a:cs typeface="Rambla"/>
                <a:sym typeface="Rambla"/>
              </a:defRPr>
            </a:lvl5pPr>
            <a:lvl6pPr marL="2743200" marR="0" lvl="5" indent="-342900" algn="l" rtl="0">
              <a:spcBef>
                <a:spcPts val="350"/>
              </a:spcBef>
              <a:spcAft>
                <a:spcPts val="0"/>
              </a:spcAft>
              <a:buClr>
                <a:schemeClr val="accent3"/>
              </a:buClr>
              <a:buSzPts val="1800"/>
              <a:buFont typeface="Noto Sans Symbols"/>
              <a:buChar char="◾"/>
              <a:defRPr sz="1800" b="0" i="0" u="none" strike="noStrike" cap="none">
                <a:solidFill>
                  <a:schemeClr val="dk1"/>
                </a:solidFill>
                <a:latin typeface="Rambla"/>
                <a:ea typeface="Rambla"/>
                <a:cs typeface="Rambla"/>
                <a:sym typeface="Rambla"/>
              </a:defRPr>
            </a:lvl6pPr>
            <a:lvl7pPr marL="3200400" marR="0" lvl="6" indent="-330200" algn="l" rtl="0">
              <a:spcBef>
                <a:spcPts val="350"/>
              </a:spcBef>
              <a:spcAft>
                <a:spcPts val="0"/>
              </a:spcAft>
              <a:buClr>
                <a:schemeClr val="accent3"/>
              </a:buClr>
              <a:buSzPts val="1600"/>
              <a:buFont typeface="Noto Sans Symbols"/>
              <a:buChar char="◾"/>
              <a:defRPr sz="1600" b="0" i="0" u="none" strike="noStrike" cap="none">
                <a:solidFill>
                  <a:schemeClr val="dk1"/>
                </a:solidFill>
                <a:latin typeface="Rambla"/>
                <a:ea typeface="Rambla"/>
                <a:cs typeface="Rambla"/>
                <a:sym typeface="Rambla"/>
              </a:defRPr>
            </a:lvl7pPr>
            <a:lvl8pPr marL="3657600" marR="0" lvl="7" indent="-330200" algn="l" rtl="0">
              <a:spcBef>
                <a:spcPts val="350"/>
              </a:spcBef>
              <a:spcAft>
                <a:spcPts val="0"/>
              </a:spcAft>
              <a:buClr>
                <a:schemeClr val="accent3"/>
              </a:buClr>
              <a:buSzPts val="1600"/>
              <a:buFont typeface="Noto Sans Symbols"/>
              <a:buChar char="◾"/>
              <a:defRPr sz="1600" b="0" i="0" u="none" strike="noStrike" cap="none">
                <a:solidFill>
                  <a:schemeClr val="dk1"/>
                </a:solidFill>
                <a:latin typeface="Rambla"/>
                <a:ea typeface="Rambla"/>
                <a:cs typeface="Rambla"/>
                <a:sym typeface="Rambla"/>
              </a:defRPr>
            </a:lvl8pPr>
            <a:lvl9pPr marL="4114800" marR="0" lvl="8" indent="-330200" algn="l" rtl="0">
              <a:spcBef>
                <a:spcPts val="350"/>
              </a:spcBef>
              <a:spcAft>
                <a:spcPts val="0"/>
              </a:spcAft>
              <a:buClr>
                <a:schemeClr val="accent3"/>
              </a:buClr>
              <a:buSzPts val="1600"/>
              <a:buFont typeface="Noto Sans Symbols"/>
              <a:buChar char="◾"/>
              <a:defRPr sz="1600" b="0" i="0" u="none" strike="noStrike" cap="none">
                <a:solidFill>
                  <a:schemeClr val="dk1"/>
                </a:solidFill>
                <a:latin typeface="Rambla"/>
                <a:ea typeface="Rambla"/>
                <a:cs typeface="Rambla"/>
                <a:sym typeface="Rambla"/>
              </a:defRPr>
            </a:lvl9pPr>
          </a:lstStyle>
          <a:p>
            <a:endParaRPr/>
          </a:p>
        </p:txBody>
      </p:sp>
      <p:sp>
        <p:nvSpPr>
          <p:cNvPr id="60" name="Shape 60"/>
          <p:cNvSpPr txBox="1">
            <a:spLocks noGrp="1"/>
          </p:cNvSpPr>
          <p:nvPr>
            <p:ph type="body" idx="3"/>
          </p:nvPr>
        </p:nvSpPr>
        <p:spPr>
          <a:xfrm>
            <a:off x="457200" y="1444294"/>
            <a:ext cx="4040188" cy="3941763"/>
          </a:xfrm>
          <a:prstGeom prst="rect">
            <a:avLst/>
          </a:prstGeom>
          <a:noFill/>
          <a:ln>
            <a:noFill/>
          </a:ln>
        </p:spPr>
        <p:txBody>
          <a:bodyPr wrap="square" lIns="91425" tIns="91425" rIns="91425" bIns="91425" anchor="t" anchorCtr="0"/>
          <a:lstStyle>
            <a:lvl1pPr marL="457200" marR="0" lvl="0" indent="-332232" algn="l" rtl="0">
              <a:spcBef>
                <a:spcPts val="400"/>
              </a:spcBef>
              <a:spcAft>
                <a:spcPts val="0"/>
              </a:spcAft>
              <a:buClr>
                <a:schemeClr val="accent1"/>
              </a:buClr>
              <a:buSzPts val="1632"/>
              <a:buFont typeface="Noto Sans Symbols"/>
              <a:buChar char="▶"/>
              <a:defRPr sz="2400" b="0" i="0" u="none" strike="noStrike" cap="none">
                <a:solidFill>
                  <a:schemeClr val="dk1"/>
                </a:solidFill>
                <a:latin typeface="Rambla"/>
                <a:ea typeface="Rambla"/>
                <a:cs typeface="Rambla"/>
                <a:sym typeface="Rambla"/>
              </a:defRPr>
            </a:lvl1pPr>
            <a:lvl2pPr marL="914400" marR="0" lvl="1" indent="-355600" algn="l" rtl="0">
              <a:spcBef>
                <a:spcPts val="324"/>
              </a:spcBef>
              <a:spcAft>
                <a:spcPts val="0"/>
              </a:spcAft>
              <a:buClr>
                <a:schemeClr val="accent1"/>
              </a:buClr>
              <a:buSzPts val="2000"/>
              <a:buFont typeface="Verdana"/>
              <a:buChar char="◦"/>
              <a:defRPr sz="2000" b="0" i="0" u="none" strike="noStrike" cap="none">
                <a:solidFill>
                  <a:schemeClr val="dk1"/>
                </a:solidFill>
                <a:latin typeface="Rambla"/>
                <a:ea typeface="Rambla"/>
                <a:cs typeface="Rambla"/>
                <a:sym typeface="Rambla"/>
              </a:defRPr>
            </a:lvl2pPr>
            <a:lvl3pPr marL="1371600" marR="0" lvl="2" indent="-342900" algn="l" rtl="0">
              <a:spcBef>
                <a:spcPts val="350"/>
              </a:spcBef>
              <a:spcAft>
                <a:spcPts val="0"/>
              </a:spcAft>
              <a:buClr>
                <a:schemeClr val="accent2"/>
              </a:buClr>
              <a:buSzPts val="1800"/>
              <a:buFont typeface="Noto Sans Symbols"/>
              <a:buChar char="⚫"/>
              <a:defRPr sz="1800" b="0" i="0" u="none" strike="noStrike" cap="none">
                <a:solidFill>
                  <a:schemeClr val="dk1"/>
                </a:solidFill>
                <a:latin typeface="Rambla"/>
                <a:ea typeface="Rambla"/>
                <a:cs typeface="Rambla"/>
                <a:sym typeface="Rambla"/>
              </a:defRPr>
            </a:lvl3pPr>
            <a:lvl4pPr marL="1828800" marR="0" lvl="3" indent="-330200" algn="l" rtl="0">
              <a:spcBef>
                <a:spcPts val="350"/>
              </a:spcBef>
              <a:spcAft>
                <a:spcPts val="0"/>
              </a:spcAft>
              <a:buClr>
                <a:schemeClr val="accent2"/>
              </a:buClr>
              <a:buSzPts val="1600"/>
              <a:buFont typeface="Noto Sans Symbols"/>
              <a:buChar char="⚫"/>
              <a:defRPr sz="1600" b="0" i="0" u="none" strike="noStrike" cap="none">
                <a:solidFill>
                  <a:schemeClr val="dk1"/>
                </a:solidFill>
                <a:latin typeface="Rambla"/>
                <a:ea typeface="Rambla"/>
                <a:cs typeface="Rambla"/>
                <a:sym typeface="Rambla"/>
              </a:defRPr>
            </a:lvl4pPr>
            <a:lvl5pPr marL="2286000" marR="0" lvl="4" indent="-330200" algn="l" rtl="0">
              <a:spcBef>
                <a:spcPts val="350"/>
              </a:spcBef>
              <a:spcAft>
                <a:spcPts val="0"/>
              </a:spcAft>
              <a:buClr>
                <a:schemeClr val="accent2"/>
              </a:buClr>
              <a:buSzPts val="1600"/>
              <a:buFont typeface="Noto Sans Symbols"/>
              <a:buChar char="⚫"/>
              <a:defRPr sz="1600" b="0" i="0" u="none" strike="noStrike" cap="none">
                <a:solidFill>
                  <a:schemeClr val="dk1"/>
                </a:solidFill>
                <a:latin typeface="Rambla"/>
                <a:ea typeface="Rambla"/>
                <a:cs typeface="Rambla"/>
                <a:sym typeface="Rambla"/>
              </a:defRPr>
            </a:lvl5pPr>
            <a:lvl6pPr marL="2743200" marR="0" lvl="5" indent="-342900" algn="l" rtl="0">
              <a:spcBef>
                <a:spcPts val="350"/>
              </a:spcBef>
              <a:spcAft>
                <a:spcPts val="0"/>
              </a:spcAft>
              <a:buClr>
                <a:schemeClr val="accent3"/>
              </a:buClr>
              <a:buSzPts val="1800"/>
              <a:buFont typeface="Noto Sans Symbols"/>
              <a:buChar char="◾"/>
              <a:defRPr sz="1800" b="0" i="0" u="none" strike="noStrike" cap="none">
                <a:solidFill>
                  <a:schemeClr val="dk1"/>
                </a:solidFill>
                <a:latin typeface="Rambla"/>
                <a:ea typeface="Rambla"/>
                <a:cs typeface="Rambla"/>
                <a:sym typeface="Rambla"/>
              </a:defRPr>
            </a:lvl6pPr>
            <a:lvl7pPr marL="3200400" marR="0" lvl="6" indent="-330200" algn="l" rtl="0">
              <a:spcBef>
                <a:spcPts val="350"/>
              </a:spcBef>
              <a:spcAft>
                <a:spcPts val="0"/>
              </a:spcAft>
              <a:buClr>
                <a:schemeClr val="accent3"/>
              </a:buClr>
              <a:buSzPts val="1600"/>
              <a:buFont typeface="Noto Sans Symbols"/>
              <a:buChar char="◾"/>
              <a:defRPr sz="1600" b="0" i="0" u="none" strike="noStrike" cap="none">
                <a:solidFill>
                  <a:schemeClr val="dk1"/>
                </a:solidFill>
                <a:latin typeface="Rambla"/>
                <a:ea typeface="Rambla"/>
                <a:cs typeface="Rambla"/>
                <a:sym typeface="Rambla"/>
              </a:defRPr>
            </a:lvl7pPr>
            <a:lvl8pPr marL="3657600" marR="0" lvl="7" indent="-330200" algn="l" rtl="0">
              <a:spcBef>
                <a:spcPts val="350"/>
              </a:spcBef>
              <a:spcAft>
                <a:spcPts val="0"/>
              </a:spcAft>
              <a:buClr>
                <a:schemeClr val="accent3"/>
              </a:buClr>
              <a:buSzPts val="1600"/>
              <a:buFont typeface="Noto Sans Symbols"/>
              <a:buChar char="◾"/>
              <a:defRPr sz="1600" b="0" i="0" u="none" strike="noStrike" cap="none">
                <a:solidFill>
                  <a:schemeClr val="dk1"/>
                </a:solidFill>
                <a:latin typeface="Rambla"/>
                <a:ea typeface="Rambla"/>
                <a:cs typeface="Rambla"/>
                <a:sym typeface="Rambla"/>
              </a:defRPr>
            </a:lvl8pPr>
            <a:lvl9pPr marL="4114800" marR="0" lvl="8" indent="-330200" algn="l" rtl="0">
              <a:spcBef>
                <a:spcPts val="350"/>
              </a:spcBef>
              <a:spcAft>
                <a:spcPts val="0"/>
              </a:spcAft>
              <a:buClr>
                <a:schemeClr val="accent3"/>
              </a:buClr>
              <a:buSzPts val="1600"/>
              <a:buFont typeface="Noto Sans Symbols"/>
              <a:buChar char="◾"/>
              <a:defRPr sz="1600" b="0" i="0" u="none" strike="noStrike" cap="none">
                <a:solidFill>
                  <a:schemeClr val="dk1"/>
                </a:solidFill>
                <a:latin typeface="Rambla"/>
                <a:ea typeface="Rambla"/>
                <a:cs typeface="Rambla"/>
                <a:sym typeface="Rambla"/>
              </a:defRPr>
            </a:lvl9pPr>
          </a:lstStyle>
          <a:p>
            <a:endParaRPr/>
          </a:p>
        </p:txBody>
      </p:sp>
      <p:sp>
        <p:nvSpPr>
          <p:cNvPr id="61" name="Shape 61"/>
          <p:cNvSpPr txBox="1">
            <a:spLocks noGrp="1"/>
          </p:cNvSpPr>
          <p:nvPr>
            <p:ph type="body" idx="4"/>
          </p:nvPr>
        </p:nvSpPr>
        <p:spPr>
          <a:xfrm>
            <a:off x="4645025" y="1444294"/>
            <a:ext cx="4041775" cy="3941763"/>
          </a:xfrm>
          <a:prstGeom prst="rect">
            <a:avLst/>
          </a:prstGeom>
          <a:noFill/>
          <a:ln>
            <a:noFill/>
          </a:ln>
        </p:spPr>
        <p:txBody>
          <a:bodyPr wrap="square" lIns="91425" tIns="91425" rIns="91425" bIns="91425" anchor="t" anchorCtr="0"/>
          <a:lstStyle>
            <a:lvl1pPr marL="457200" marR="0" lvl="0" indent="-332232" algn="l" rtl="0">
              <a:spcBef>
                <a:spcPts val="0"/>
              </a:spcBef>
              <a:spcAft>
                <a:spcPts val="0"/>
              </a:spcAft>
              <a:buClr>
                <a:schemeClr val="accent1"/>
              </a:buClr>
              <a:buSzPts val="1632"/>
              <a:buFont typeface="Noto Sans Symbols"/>
              <a:buChar char="▶"/>
              <a:defRPr sz="2400" b="0" i="0" u="none" strike="noStrike" cap="none">
                <a:solidFill>
                  <a:schemeClr val="dk1"/>
                </a:solidFill>
                <a:latin typeface="Rambla"/>
                <a:ea typeface="Rambla"/>
                <a:cs typeface="Rambla"/>
                <a:sym typeface="Rambla"/>
              </a:defRPr>
            </a:lvl1pPr>
            <a:lvl2pPr marL="914400" marR="0" lvl="1" indent="-355600" algn="l" rtl="0">
              <a:spcBef>
                <a:spcPts val="324"/>
              </a:spcBef>
              <a:spcAft>
                <a:spcPts val="0"/>
              </a:spcAft>
              <a:buClr>
                <a:schemeClr val="accent1"/>
              </a:buClr>
              <a:buSzPts val="2000"/>
              <a:buFont typeface="Verdana"/>
              <a:buChar char="◦"/>
              <a:defRPr sz="2000" b="0" i="0" u="none" strike="noStrike" cap="none">
                <a:solidFill>
                  <a:schemeClr val="dk1"/>
                </a:solidFill>
                <a:latin typeface="Rambla"/>
                <a:ea typeface="Rambla"/>
                <a:cs typeface="Rambla"/>
                <a:sym typeface="Rambla"/>
              </a:defRPr>
            </a:lvl2pPr>
            <a:lvl3pPr marL="1371600" marR="0" lvl="2" indent="-342900" algn="l" rtl="0">
              <a:spcBef>
                <a:spcPts val="350"/>
              </a:spcBef>
              <a:spcAft>
                <a:spcPts val="0"/>
              </a:spcAft>
              <a:buClr>
                <a:schemeClr val="accent2"/>
              </a:buClr>
              <a:buSzPts val="1800"/>
              <a:buFont typeface="Noto Sans Symbols"/>
              <a:buChar char="⚫"/>
              <a:defRPr sz="1800" b="0" i="0" u="none" strike="noStrike" cap="none">
                <a:solidFill>
                  <a:schemeClr val="dk1"/>
                </a:solidFill>
                <a:latin typeface="Rambla"/>
                <a:ea typeface="Rambla"/>
                <a:cs typeface="Rambla"/>
                <a:sym typeface="Rambla"/>
              </a:defRPr>
            </a:lvl3pPr>
            <a:lvl4pPr marL="1828800" marR="0" lvl="3" indent="-330200" algn="l" rtl="0">
              <a:spcBef>
                <a:spcPts val="350"/>
              </a:spcBef>
              <a:spcAft>
                <a:spcPts val="0"/>
              </a:spcAft>
              <a:buClr>
                <a:schemeClr val="accent2"/>
              </a:buClr>
              <a:buSzPts val="1600"/>
              <a:buFont typeface="Noto Sans Symbols"/>
              <a:buChar char="⚫"/>
              <a:defRPr sz="1600" b="0" i="0" u="none" strike="noStrike" cap="none">
                <a:solidFill>
                  <a:schemeClr val="dk1"/>
                </a:solidFill>
                <a:latin typeface="Rambla"/>
                <a:ea typeface="Rambla"/>
                <a:cs typeface="Rambla"/>
                <a:sym typeface="Rambla"/>
              </a:defRPr>
            </a:lvl4pPr>
            <a:lvl5pPr marL="2286000" marR="0" lvl="4" indent="-330200" algn="l" rtl="0">
              <a:spcBef>
                <a:spcPts val="350"/>
              </a:spcBef>
              <a:spcAft>
                <a:spcPts val="0"/>
              </a:spcAft>
              <a:buClr>
                <a:schemeClr val="accent2"/>
              </a:buClr>
              <a:buSzPts val="1600"/>
              <a:buFont typeface="Noto Sans Symbols"/>
              <a:buChar char="⚫"/>
              <a:defRPr sz="1600" b="0" i="0" u="none" strike="noStrike" cap="none">
                <a:solidFill>
                  <a:schemeClr val="dk1"/>
                </a:solidFill>
                <a:latin typeface="Rambla"/>
                <a:ea typeface="Rambla"/>
                <a:cs typeface="Rambla"/>
                <a:sym typeface="Rambla"/>
              </a:defRPr>
            </a:lvl5pPr>
            <a:lvl6pPr marL="2743200" marR="0" lvl="5" indent="-342900" algn="l" rtl="0">
              <a:spcBef>
                <a:spcPts val="350"/>
              </a:spcBef>
              <a:spcAft>
                <a:spcPts val="0"/>
              </a:spcAft>
              <a:buClr>
                <a:schemeClr val="accent3"/>
              </a:buClr>
              <a:buSzPts val="1800"/>
              <a:buFont typeface="Noto Sans Symbols"/>
              <a:buChar char="◾"/>
              <a:defRPr sz="1800" b="0" i="0" u="none" strike="noStrike" cap="none">
                <a:solidFill>
                  <a:schemeClr val="dk1"/>
                </a:solidFill>
                <a:latin typeface="Rambla"/>
                <a:ea typeface="Rambla"/>
                <a:cs typeface="Rambla"/>
                <a:sym typeface="Rambla"/>
              </a:defRPr>
            </a:lvl6pPr>
            <a:lvl7pPr marL="3200400" marR="0" lvl="6" indent="-330200" algn="l" rtl="0">
              <a:spcBef>
                <a:spcPts val="350"/>
              </a:spcBef>
              <a:spcAft>
                <a:spcPts val="0"/>
              </a:spcAft>
              <a:buClr>
                <a:schemeClr val="accent3"/>
              </a:buClr>
              <a:buSzPts val="1600"/>
              <a:buFont typeface="Noto Sans Symbols"/>
              <a:buChar char="◾"/>
              <a:defRPr sz="1600" b="0" i="0" u="none" strike="noStrike" cap="none">
                <a:solidFill>
                  <a:schemeClr val="dk1"/>
                </a:solidFill>
                <a:latin typeface="Rambla"/>
                <a:ea typeface="Rambla"/>
                <a:cs typeface="Rambla"/>
                <a:sym typeface="Rambla"/>
              </a:defRPr>
            </a:lvl7pPr>
            <a:lvl8pPr marL="3657600" marR="0" lvl="7" indent="-330200" algn="l" rtl="0">
              <a:spcBef>
                <a:spcPts val="350"/>
              </a:spcBef>
              <a:spcAft>
                <a:spcPts val="0"/>
              </a:spcAft>
              <a:buClr>
                <a:schemeClr val="accent3"/>
              </a:buClr>
              <a:buSzPts val="1600"/>
              <a:buFont typeface="Noto Sans Symbols"/>
              <a:buChar char="◾"/>
              <a:defRPr sz="1600" b="0" i="0" u="none" strike="noStrike" cap="none">
                <a:solidFill>
                  <a:schemeClr val="dk1"/>
                </a:solidFill>
                <a:latin typeface="Rambla"/>
                <a:ea typeface="Rambla"/>
                <a:cs typeface="Rambla"/>
                <a:sym typeface="Rambla"/>
              </a:defRPr>
            </a:lvl8pPr>
            <a:lvl9pPr marL="4114800" marR="0" lvl="8" indent="-330200" algn="l" rtl="0">
              <a:spcBef>
                <a:spcPts val="350"/>
              </a:spcBef>
              <a:spcAft>
                <a:spcPts val="0"/>
              </a:spcAft>
              <a:buClr>
                <a:schemeClr val="accent3"/>
              </a:buClr>
              <a:buSzPts val="1600"/>
              <a:buFont typeface="Noto Sans Symbols"/>
              <a:buChar char="◾"/>
              <a:defRPr sz="1600" b="0" i="0" u="none" strike="noStrike" cap="none">
                <a:solidFill>
                  <a:schemeClr val="dk1"/>
                </a:solidFill>
                <a:latin typeface="Rambla"/>
                <a:ea typeface="Rambla"/>
                <a:cs typeface="Rambla"/>
                <a:sym typeface="Rambla"/>
              </a:defRPr>
            </a:lvl9pPr>
          </a:lstStyle>
          <a:p>
            <a:endParaRPr/>
          </a:p>
        </p:txBody>
      </p:sp>
      <p:sp>
        <p:nvSpPr>
          <p:cNvPr id="62" name="Shape 62"/>
          <p:cNvSpPr txBox="1">
            <a:spLocks noGrp="1"/>
          </p:cNvSpPr>
          <p:nvPr>
            <p:ph type="dt" idx="10"/>
          </p:nvPr>
        </p:nvSpPr>
        <p:spPr>
          <a:xfrm>
            <a:off x="6727032" y="6407944"/>
            <a:ext cx="1920240" cy="365760"/>
          </a:xfrm>
          <a:prstGeom prst="rect">
            <a:avLst/>
          </a:prstGeom>
          <a:noFill/>
          <a:ln>
            <a:noFill/>
          </a:ln>
        </p:spPr>
        <p:txBody>
          <a:bodyPr wrap="square" lIns="91425" tIns="91425" rIns="91425" bIns="91425" anchor="b" anchorCtr="0"/>
          <a:lstStyle>
            <a:lvl1pPr marL="0" marR="0" lvl="0" indent="0" algn="l" rtl="0">
              <a:spcBef>
                <a:spcPts val="0"/>
              </a:spcBef>
              <a:spcAft>
                <a:spcPts val="0"/>
              </a:spcAft>
              <a:buSzPts val="1400"/>
              <a:buNone/>
              <a:defRPr sz="1000">
                <a:solidFill>
                  <a:schemeClr val="dk1"/>
                </a:solidFill>
                <a:latin typeface="Rambla"/>
                <a:ea typeface="Rambla"/>
                <a:cs typeface="Rambla"/>
                <a:sym typeface="Rambla"/>
              </a:defRPr>
            </a:lvl1pPr>
            <a:lvl2pPr marL="457200" marR="0" lvl="1" indent="0" algn="l" rtl="0">
              <a:spcBef>
                <a:spcPts val="0"/>
              </a:spcBef>
              <a:spcAft>
                <a:spcPts val="0"/>
              </a:spcAft>
              <a:buSzPts val="1400"/>
              <a:buNone/>
              <a:defRPr sz="1800" b="0" i="0" u="none" strike="noStrike" cap="none">
                <a:solidFill>
                  <a:schemeClr val="dk1"/>
                </a:solidFill>
                <a:latin typeface="Rambla"/>
                <a:ea typeface="Rambla"/>
                <a:cs typeface="Rambla"/>
                <a:sym typeface="Rambla"/>
              </a:defRPr>
            </a:lvl2pPr>
            <a:lvl3pPr marL="914400" marR="0" lvl="2" indent="0" algn="l" rtl="0">
              <a:spcBef>
                <a:spcPts val="0"/>
              </a:spcBef>
              <a:spcAft>
                <a:spcPts val="0"/>
              </a:spcAft>
              <a:buSzPts val="1400"/>
              <a:buNone/>
              <a:defRPr sz="1800" b="0" i="0" u="none" strike="noStrike" cap="none">
                <a:solidFill>
                  <a:schemeClr val="dk1"/>
                </a:solidFill>
                <a:latin typeface="Rambla"/>
                <a:ea typeface="Rambla"/>
                <a:cs typeface="Rambla"/>
                <a:sym typeface="Rambla"/>
              </a:defRPr>
            </a:lvl3pPr>
            <a:lvl4pPr marL="1371600" marR="0" lvl="3" indent="0" algn="l" rtl="0">
              <a:spcBef>
                <a:spcPts val="0"/>
              </a:spcBef>
              <a:spcAft>
                <a:spcPts val="0"/>
              </a:spcAft>
              <a:buSzPts val="1400"/>
              <a:buNone/>
              <a:defRPr sz="1800" b="0" i="0" u="none" strike="noStrike" cap="none">
                <a:solidFill>
                  <a:schemeClr val="dk1"/>
                </a:solidFill>
                <a:latin typeface="Rambla"/>
                <a:ea typeface="Rambla"/>
                <a:cs typeface="Rambla"/>
                <a:sym typeface="Rambla"/>
              </a:defRPr>
            </a:lvl4pPr>
            <a:lvl5pPr marL="1828800" marR="0" lvl="4" indent="0" algn="l" rtl="0">
              <a:spcBef>
                <a:spcPts val="0"/>
              </a:spcBef>
              <a:spcAft>
                <a:spcPts val="0"/>
              </a:spcAft>
              <a:buSzPts val="1400"/>
              <a:buNone/>
              <a:defRPr sz="1800" b="0" i="0" u="none" strike="noStrike" cap="none">
                <a:solidFill>
                  <a:schemeClr val="dk1"/>
                </a:solidFill>
                <a:latin typeface="Rambla"/>
                <a:ea typeface="Rambla"/>
                <a:cs typeface="Rambla"/>
                <a:sym typeface="Rambla"/>
              </a:defRPr>
            </a:lvl5pPr>
            <a:lvl6pPr marL="2286000" marR="0" lvl="5" indent="0" algn="l" rtl="0">
              <a:spcBef>
                <a:spcPts val="0"/>
              </a:spcBef>
              <a:spcAft>
                <a:spcPts val="0"/>
              </a:spcAft>
              <a:buSzPts val="1400"/>
              <a:buNone/>
              <a:defRPr sz="1800" b="0" i="0" u="none" strike="noStrike" cap="none">
                <a:solidFill>
                  <a:schemeClr val="dk1"/>
                </a:solidFill>
                <a:latin typeface="Rambla"/>
                <a:ea typeface="Rambla"/>
                <a:cs typeface="Rambla"/>
                <a:sym typeface="Rambla"/>
              </a:defRPr>
            </a:lvl6pPr>
            <a:lvl7pPr marL="2743200" marR="0" lvl="6" indent="0" algn="l" rtl="0">
              <a:spcBef>
                <a:spcPts val="0"/>
              </a:spcBef>
              <a:spcAft>
                <a:spcPts val="0"/>
              </a:spcAft>
              <a:buSzPts val="1400"/>
              <a:buNone/>
              <a:defRPr sz="1800" b="0" i="0" u="none" strike="noStrike" cap="none">
                <a:solidFill>
                  <a:schemeClr val="dk1"/>
                </a:solidFill>
                <a:latin typeface="Rambla"/>
                <a:ea typeface="Rambla"/>
                <a:cs typeface="Rambla"/>
                <a:sym typeface="Rambla"/>
              </a:defRPr>
            </a:lvl7pPr>
            <a:lvl8pPr marL="3200400" marR="0" lvl="7" indent="0" algn="l" rtl="0">
              <a:spcBef>
                <a:spcPts val="0"/>
              </a:spcBef>
              <a:spcAft>
                <a:spcPts val="0"/>
              </a:spcAft>
              <a:buSzPts val="1400"/>
              <a:buNone/>
              <a:defRPr sz="1800" b="0" i="0" u="none" strike="noStrike" cap="none">
                <a:solidFill>
                  <a:schemeClr val="dk1"/>
                </a:solidFill>
                <a:latin typeface="Rambla"/>
                <a:ea typeface="Rambla"/>
                <a:cs typeface="Rambla"/>
                <a:sym typeface="Rambla"/>
              </a:defRPr>
            </a:lvl8pPr>
            <a:lvl9pPr marL="3657600" marR="0" lvl="8" indent="0" algn="l" rtl="0">
              <a:spcBef>
                <a:spcPts val="0"/>
              </a:spcBef>
              <a:spcAft>
                <a:spcPts val="0"/>
              </a:spcAft>
              <a:buSzPts val="1400"/>
              <a:buNone/>
              <a:defRPr sz="1800" b="0" i="0" u="none" strike="noStrike" cap="none">
                <a:solidFill>
                  <a:schemeClr val="dk1"/>
                </a:solidFill>
                <a:latin typeface="Rambla"/>
                <a:ea typeface="Rambla"/>
                <a:cs typeface="Rambla"/>
                <a:sym typeface="Rambla"/>
              </a:defRPr>
            </a:lvl9pPr>
          </a:lstStyle>
          <a:p>
            <a:endParaRPr/>
          </a:p>
        </p:txBody>
      </p:sp>
      <p:sp>
        <p:nvSpPr>
          <p:cNvPr id="63" name="Shape 63"/>
          <p:cNvSpPr txBox="1">
            <a:spLocks noGrp="1"/>
          </p:cNvSpPr>
          <p:nvPr>
            <p:ph type="ftr" idx="11"/>
          </p:nvPr>
        </p:nvSpPr>
        <p:spPr>
          <a:xfrm>
            <a:off x="4380072" y="6407944"/>
            <a:ext cx="2350681" cy="365125"/>
          </a:xfrm>
          <a:prstGeom prst="rect">
            <a:avLst/>
          </a:prstGeom>
          <a:noFill/>
          <a:ln>
            <a:noFill/>
          </a:ln>
        </p:spPr>
        <p:txBody>
          <a:bodyPr wrap="square" lIns="91425" tIns="91425" rIns="91425" bIns="91425" anchor="b" anchorCtr="0"/>
          <a:lstStyle>
            <a:lvl1pPr marL="0" marR="0" lvl="0" indent="0" algn="r" rtl="0">
              <a:spcBef>
                <a:spcPts val="0"/>
              </a:spcBef>
              <a:spcAft>
                <a:spcPts val="0"/>
              </a:spcAft>
              <a:buSzPts val="1400"/>
              <a:buNone/>
              <a:defRPr sz="1000">
                <a:solidFill>
                  <a:schemeClr val="dk1"/>
                </a:solidFill>
                <a:latin typeface="Rambla"/>
                <a:ea typeface="Rambla"/>
                <a:cs typeface="Rambla"/>
                <a:sym typeface="Rambla"/>
              </a:defRPr>
            </a:lvl1pPr>
            <a:lvl2pPr marL="457200" marR="0" lvl="1" indent="0" algn="l" rtl="0">
              <a:spcBef>
                <a:spcPts val="0"/>
              </a:spcBef>
              <a:spcAft>
                <a:spcPts val="0"/>
              </a:spcAft>
              <a:buSzPts val="1400"/>
              <a:buNone/>
              <a:defRPr sz="1800" b="0" i="0" u="none" strike="noStrike" cap="none">
                <a:solidFill>
                  <a:schemeClr val="dk1"/>
                </a:solidFill>
                <a:latin typeface="Rambla"/>
                <a:ea typeface="Rambla"/>
                <a:cs typeface="Rambla"/>
                <a:sym typeface="Rambla"/>
              </a:defRPr>
            </a:lvl2pPr>
            <a:lvl3pPr marL="914400" marR="0" lvl="2" indent="0" algn="l" rtl="0">
              <a:spcBef>
                <a:spcPts val="0"/>
              </a:spcBef>
              <a:spcAft>
                <a:spcPts val="0"/>
              </a:spcAft>
              <a:buSzPts val="1400"/>
              <a:buNone/>
              <a:defRPr sz="1800" b="0" i="0" u="none" strike="noStrike" cap="none">
                <a:solidFill>
                  <a:schemeClr val="dk1"/>
                </a:solidFill>
                <a:latin typeface="Rambla"/>
                <a:ea typeface="Rambla"/>
                <a:cs typeface="Rambla"/>
                <a:sym typeface="Rambla"/>
              </a:defRPr>
            </a:lvl3pPr>
            <a:lvl4pPr marL="1371600" marR="0" lvl="3" indent="0" algn="l" rtl="0">
              <a:spcBef>
                <a:spcPts val="0"/>
              </a:spcBef>
              <a:spcAft>
                <a:spcPts val="0"/>
              </a:spcAft>
              <a:buSzPts val="1400"/>
              <a:buNone/>
              <a:defRPr sz="1800" b="0" i="0" u="none" strike="noStrike" cap="none">
                <a:solidFill>
                  <a:schemeClr val="dk1"/>
                </a:solidFill>
                <a:latin typeface="Rambla"/>
                <a:ea typeface="Rambla"/>
                <a:cs typeface="Rambla"/>
                <a:sym typeface="Rambla"/>
              </a:defRPr>
            </a:lvl4pPr>
            <a:lvl5pPr marL="1828800" marR="0" lvl="4" indent="0" algn="l" rtl="0">
              <a:spcBef>
                <a:spcPts val="0"/>
              </a:spcBef>
              <a:spcAft>
                <a:spcPts val="0"/>
              </a:spcAft>
              <a:buSzPts val="1400"/>
              <a:buNone/>
              <a:defRPr sz="1800" b="0" i="0" u="none" strike="noStrike" cap="none">
                <a:solidFill>
                  <a:schemeClr val="dk1"/>
                </a:solidFill>
                <a:latin typeface="Rambla"/>
                <a:ea typeface="Rambla"/>
                <a:cs typeface="Rambla"/>
                <a:sym typeface="Rambla"/>
              </a:defRPr>
            </a:lvl5pPr>
            <a:lvl6pPr marL="2286000" marR="0" lvl="5" indent="0" algn="l" rtl="0">
              <a:spcBef>
                <a:spcPts val="0"/>
              </a:spcBef>
              <a:spcAft>
                <a:spcPts val="0"/>
              </a:spcAft>
              <a:buSzPts val="1400"/>
              <a:buNone/>
              <a:defRPr sz="1800" b="0" i="0" u="none" strike="noStrike" cap="none">
                <a:solidFill>
                  <a:schemeClr val="dk1"/>
                </a:solidFill>
                <a:latin typeface="Rambla"/>
                <a:ea typeface="Rambla"/>
                <a:cs typeface="Rambla"/>
                <a:sym typeface="Rambla"/>
              </a:defRPr>
            </a:lvl6pPr>
            <a:lvl7pPr marL="2743200" marR="0" lvl="6" indent="0" algn="l" rtl="0">
              <a:spcBef>
                <a:spcPts val="0"/>
              </a:spcBef>
              <a:spcAft>
                <a:spcPts val="0"/>
              </a:spcAft>
              <a:buSzPts val="1400"/>
              <a:buNone/>
              <a:defRPr sz="1800" b="0" i="0" u="none" strike="noStrike" cap="none">
                <a:solidFill>
                  <a:schemeClr val="dk1"/>
                </a:solidFill>
                <a:latin typeface="Rambla"/>
                <a:ea typeface="Rambla"/>
                <a:cs typeface="Rambla"/>
                <a:sym typeface="Rambla"/>
              </a:defRPr>
            </a:lvl7pPr>
            <a:lvl8pPr marL="3200400" marR="0" lvl="7" indent="0" algn="l" rtl="0">
              <a:spcBef>
                <a:spcPts val="0"/>
              </a:spcBef>
              <a:spcAft>
                <a:spcPts val="0"/>
              </a:spcAft>
              <a:buSzPts val="1400"/>
              <a:buNone/>
              <a:defRPr sz="1800" b="0" i="0" u="none" strike="noStrike" cap="none">
                <a:solidFill>
                  <a:schemeClr val="dk1"/>
                </a:solidFill>
                <a:latin typeface="Rambla"/>
                <a:ea typeface="Rambla"/>
                <a:cs typeface="Rambla"/>
                <a:sym typeface="Rambla"/>
              </a:defRPr>
            </a:lvl8pPr>
            <a:lvl9pPr marL="3657600" marR="0" lvl="8" indent="0" algn="l" rtl="0">
              <a:spcBef>
                <a:spcPts val="0"/>
              </a:spcBef>
              <a:spcAft>
                <a:spcPts val="0"/>
              </a:spcAft>
              <a:buSzPts val="1400"/>
              <a:buNone/>
              <a:defRPr sz="1800" b="0" i="0" u="none" strike="noStrike" cap="none">
                <a:solidFill>
                  <a:schemeClr val="dk1"/>
                </a:solidFill>
                <a:latin typeface="Rambla"/>
                <a:ea typeface="Rambla"/>
                <a:cs typeface="Rambla"/>
                <a:sym typeface="Rambla"/>
              </a:defRPr>
            </a:lvl9pPr>
          </a:lstStyle>
          <a:p>
            <a:endParaRPr/>
          </a:p>
        </p:txBody>
      </p:sp>
      <p:sp>
        <p:nvSpPr>
          <p:cNvPr id="64" name="Shape 64"/>
          <p:cNvSpPr txBox="1">
            <a:spLocks noGrp="1"/>
          </p:cNvSpPr>
          <p:nvPr>
            <p:ph type="sldNum" idx="12"/>
          </p:nvPr>
        </p:nvSpPr>
        <p:spPr>
          <a:xfrm>
            <a:off x="8647272" y="6407944"/>
            <a:ext cx="365760" cy="365125"/>
          </a:xfrm>
          <a:prstGeom prst="rect">
            <a:avLst/>
          </a:prstGeom>
          <a:noFill/>
          <a:ln>
            <a:noFill/>
          </a:ln>
        </p:spPr>
        <p:txBody>
          <a:bodyPr wrap="square" lIns="91425" tIns="45700" rIns="91425" bIns="45700" anchor="b" anchorCtr="0">
            <a:noAutofit/>
          </a:bodyPr>
          <a:lstStyle/>
          <a:p>
            <a:pPr marL="0" marR="0" lvl="0" indent="0" algn="r" rtl="0">
              <a:spcBef>
                <a:spcPts val="0"/>
              </a:spcBef>
              <a:spcAft>
                <a:spcPts val="0"/>
              </a:spcAft>
              <a:buNone/>
            </a:pPr>
            <a:fld id="{00000000-1234-1234-1234-123412341234}" type="slidenum">
              <a:rPr lang="en-US" sz="1000" b="0">
                <a:solidFill>
                  <a:schemeClr val="dk1"/>
                </a:solidFill>
                <a:latin typeface="Rambla"/>
                <a:ea typeface="Rambla"/>
                <a:cs typeface="Rambla"/>
                <a:sym typeface="Rambla"/>
              </a:rPr>
              <a:pPr marL="0" marR="0" lvl="0" indent="0" algn="r" rtl="0">
                <a:spcBef>
                  <a:spcPts val="0"/>
                </a:spcBef>
                <a:spcAft>
                  <a:spcPts val="0"/>
                </a:spcAft>
                <a:buNone/>
              </a:pPr>
              <a:t>‹#›</a:t>
            </a:fld>
            <a:endParaRPr sz="1000" b="0">
              <a:solidFill>
                <a:schemeClr val="dk1"/>
              </a:solidFill>
              <a:latin typeface="Rambla"/>
              <a:ea typeface="Rambla"/>
              <a:cs typeface="Rambla"/>
              <a:sym typeface="Rambla"/>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Shape 65"/>
        <p:cNvGrpSpPr/>
        <p:nvPr/>
      </p:nvGrpSpPr>
      <p:grpSpPr>
        <a:xfrm>
          <a:off x="0" y="0"/>
          <a:ext cx="0" cy="0"/>
          <a:chOff x="0" y="0"/>
          <a:chExt cx="0" cy="0"/>
        </a:xfrm>
      </p:grpSpPr>
      <p:sp>
        <p:nvSpPr>
          <p:cNvPr id="66" name="Shape 66"/>
          <p:cNvSpPr txBox="1">
            <a:spLocks noGrp="1"/>
          </p:cNvSpPr>
          <p:nvPr>
            <p:ph type="dt" idx="10"/>
          </p:nvPr>
        </p:nvSpPr>
        <p:spPr>
          <a:xfrm>
            <a:off x="6727032" y="6407944"/>
            <a:ext cx="1920240" cy="365760"/>
          </a:xfrm>
          <a:prstGeom prst="rect">
            <a:avLst/>
          </a:prstGeom>
          <a:noFill/>
          <a:ln>
            <a:noFill/>
          </a:ln>
        </p:spPr>
        <p:txBody>
          <a:bodyPr wrap="square" lIns="91425" tIns="91425" rIns="91425" bIns="91425" anchor="b" anchorCtr="0"/>
          <a:lstStyle>
            <a:lvl1pPr marL="0" marR="0" lvl="0" indent="0" algn="l" rtl="0">
              <a:spcBef>
                <a:spcPts val="0"/>
              </a:spcBef>
              <a:spcAft>
                <a:spcPts val="0"/>
              </a:spcAft>
              <a:buSzPts val="1400"/>
              <a:buNone/>
              <a:defRPr sz="1000">
                <a:solidFill>
                  <a:schemeClr val="dk1"/>
                </a:solidFill>
                <a:latin typeface="Rambla"/>
                <a:ea typeface="Rambla"/>
                <a:cs typeface="Rambla"/>
                <a:sym typeface="Rambla"/>
              </a:defRPr>
            </a:lvl1pPr>
            <a:lvl2pPr marL="457200" marR="0" lvl="1" indent="0" algn="l" rtl="0">
              <a:spcBef>
                <a:spcPts val="0"/>
              </a:spcBef>
              <a:spcAft>
                <a:spcPts val="0"/>
              </a:spcAft>
              <a:buSzPts val="1400"/>
              <a:buNone/>
              <a:defRPr sz="1800" b="0" i="0" u="none" strike="noStrike" cap="none">
                <a:solidFill>
                  <a:schemeClr val="dk1"/>
                </a:solidFill>
                <a:latin typeface="Rambla"/>
                <a:ea typeface="Rambla"/>
                <a:cs typeface="Rambla"/>
                <a:sym typeface="Rambla"/>
              </a:defRPr>
            </a:lvl2pPr>
            <a:lvl3pPr marL="914400" marR="0" lvl="2" indent="0" algn="l" rtl="0">
              <a:spcBef>
                <a:spcPts val="0"/>
              </a:spcBef>
              <a:spcAft>
                <a:spcPts val="0"/>
              </a:spcAft>
              <a:buSzPts val="1400"/>
              <a:buNone/>
              <a:defRPr sz="1800" b="0" i="0" u="none" strike="noStrike" cap="none">
                <a:solidFill>
                  <a:schemeClr val="dk1"/>
                </a:solidFill>
                <a:latin typeface="Rambla"/>
                <a:ea typeface="Rambla"/>
                <a:cs typeface="Rambla"/>
                <a:sym typeface="Rambla"/>
              </a:defRPr>
            </a:lvl3pPr>
            <a:lvl4pPr marL="1371600" marR="0" lvl="3" indent="0" algn="l" rtl="0">
              <a:spcBef>
                <a:spcPts val="0"/>
              </a:spcBef>
              <a:spcAft>
                <a:spcPts val="0"/>
              </a:spcAft>
              <a:buSzPts val="1400"/>
              <a:buNone/>
              <a:defRPr sz="1800" b="0" i="0" u="none" strike="noStrike" cap="none">
                <a:solidFill>
                  <a:schemeClr val="dk1"/>
                </a:solidFill>
                <a:latin typeface="Rambla"/>
                <a:ea typeface="Rambla"/>
                <a:cs typeface="Rambla"/>
                <a:sym typeface="Rambla"/>
              </a:defRPr>
            </a:lvl4pPr>
            <a:lvl5pPr marL="1828800" marR="0" lvl="4" indent="0" algn="l" rtl="0">
              <a:spcBef>
                <a:spcPts val="0"/>
              </a:spcBef>
              <a:spcAft>
                <a:spcPts val="0"/>
              </a:spcAft>
              <a:buSzPts val="1400"/>
              <a:buNone/>
              <a:defRPr sz="1800" b="0" i="0" u="none" strike="noStrike" cap="none">
                <a:solidFill>
                  <a:schemeClr val="dk1"/>
                </a:solidFill>
                <a:latin typeface="Rambla"/>
                <a:ea typeface="Rambla"/>
                <a:cs typeface="Rambla"/>
                <a:sym typeface="Rambla"/>
              </a:defRPr>
            </a:lvl5pPr>
            <a:lvl6pPr marL="2286000" marR="0" lvl="5" indent="0" algn="l" rtl="0">
              <a:spcBef>
                <a:spcPts val="0"/>
              </a:spcBef>
              <a:spcAft>
                <a:spcPts val="0"/>
              </a:spcAft>
              <a:buSzPts val="1400"/>
              <a:buNone/>
              <a:defRPr sz="1800" b="0" i="0" u="none" strike="noStrike" cap="none">
                <a:solidFill>
                  <a:schemeClr val="dk1"/>
                </a:solidFill>
                <a:latin typeface="Rambla"/>
                <a:ea typeface="Rambla"/>
                <a:cs typeface="Rambla"/>
                <a:sym typeface="Rambla"/>
              </a:defRPr>
            </a:lvl6pPr>
            <a:lvl7pPr marL="2743200" marR="0" lvl="6" indent="0" algn="l" rtl="0">
              <a:spcBef>
                <a:spcPts val="0"/>
              </a:spcBef>
              <a:spcAft>
                <a:spcPts val="0"/>
              </a:spcAft>
              <a:buSzPts val="1400"/>
              <a:buNone/>
              <a:defRPr sz="1800" b="0" i="0" u="none" strike="noStrike" cap="none">
                <a:solidFill>
                  <a:schemeClr val="dk1"/>
                </a:solidFill>
                <a:latin typeface="Rambla"/>
                <a:ea typeface="Rambla"/>
                <a:cs typeface="Rambla"/>
                <a:sym typeface="Rambla"/>
              </a:defRPr>
            </a:lvl7pPr>
            <a:lvl8pPr marL="3200400" marR="0" lvl="7" indent="0" algn="l" rtl="0">
              <a:spcBef>
                <a:spcPts val="0"/>
              </a:spcBef>
              <a:spcAft>
                <a:spcPts val="0"/>
              </a:spcAft>
              <a:buSzPts val="1400"/>
              <a:buNone/>
              <a:defRPr sz="1800" b="0" i="0" u="none" strike="noStrike" cap="none">
                <a:solidFill>
                  <a:schemeClr val="dk1"/>
                </a:solidFill>
                <a:latin typeface="Rambla"/>
                <a:ea typeface="Rambla"/>
                <a:cs typeface="Rambla"/>
                <a:sym typeface="Rambla"/>
              </a:defRPr>
            </a:lvl8pPr>
            <a:lvl9pPr marL="3657600" marR="0" lvl="8" indent="0" algn="l" rtl="0">
              <a:spcBef>
                <a:spcPts val="0"/>
              </a:spcBef>
              <a:spcAft>
                <a:spcPts val="0"/>
              </a:spcAft>
              <a:buSzPts val="1400"/>
              <a:buNone/>
              <a:defRPr sz="1800" b="0" i="0" u="none" strike="noStrike" cap="none">
                <a:solidFill>
                  <a:schemeClr val="dk1"/>
                </a:solidFill>
                <a:latin typeface="Rambla"/>
                <a:ea typeface="Rambla"/>
                <a:cs typeface="Rambla"/>
                <a:sym typeface="Rambla"/>
              </a:defRPr>
            </a:lvl9pPr>
          </a:lstStyle>
          <a:p>
            <a:endParaRPr/>
          </a:p>
        </p:txBody>
      </p:sp>
      <p:sp>
        <p:nvSpPr>
          <p:cNvPr id="67" name="Shape 67"/>
          <p:cNvSpPr txBox="1">
            <a:spLocks noGrp="1"/>
          </p:cNvSpPr>
          <p:nvPr>
            <p:ph type="ftr" idx="11"/>
          </p:nvPr>
        </p:nvSpPr>
        <p:spPr>
          <a:xfrm>
            <a:off x="4380072" y="6407944"/>
            <a:ext cx="2350681" cy="365125"/>
          </a:xfrm>
          <a:prstGeom prst="rect">
            <a:avLst/>
          </a:prstGeom>
          <a:noFill/>
          <a:ln>
            <a:noFill/>
          </a:ln>
        </p:spPr>
        <p:txBody>
          <a:bodyPr wrap="square" lIns="91425" tIns="91425" rIns="91425" bIns="91425" anchor="b" anchorCtr="0"/>
          <a:lstStyle>
            <a:lvl1pPr marL="0" marR="0" lvl="0" indent="0" algn="r" rtl="0">
              <a:spcBef>
                <a:spcPts val="0"/>
              </a:spcBef>
              <a:spcAft>
                <a:spcPts val="0"/>
              </a:spcAft>
              <a:buSzPts val="1400"/>
              <a:buNone/>
              <a:defRPr sz="1000">
                <a:solidFill>
                  <a:schemeClr val="dk1"/>
                </a:solidFill>
                <a:latin typeface="Rambla"/>
                <a:ea typeface="Rambla"/>
                <a:cs typeface="Rambla"/>
                <a:sym typeface="Rambla"/>
              </a:defRPr>
            </a:lvl1pPr>
            <a:lvl2pPr marL="457200" marR="0" lvl="1" indent="0" algn="l" rtl="0">
              <a:spcBef>
                <a:spcPts val="0"/>
              </a:spcBef>
              <a:spcAft>
                <a:spcPts val="0"/>
              </a:spcAft>
              <a:buSzPts val="1400"/>
              <a:buNone/>
              <a:defRPr sz="1800" b="0" i="0" u="none" strike="noStrike" cap="none">
                <a:solidFill>
                  <a:schemeClr val="dk1"/>
                </a:solidFill>
                <a:latin typeface="Rambla"/>
                <a:ea typeface="Rambla"/>
                <a:cs typeface="Rambla"/>
                <a:sym typeface="Rambla"/>
              </a:defRPr>
            </a:lvl2pPr>
            <a:lvl3pPr marL="914400" marR="0" lvl="2" indent="0" algn="l" rtl="0">
              <a:spcBef>
                <a:spcPts val="0"/>
              </a:spcBef>
              <a:spcAft>
                <a:spcPts val="0"/>
              </a:spcAft>
              <a:buSzPts val="1400"/>
              <a:buNone/>
              <a:defRPr sz="1800" b="0" i="0" u="none" strike="noStrike" cap="none">
                <a:solidFill>
                  <a:schemeClr val="dk1"/>
                </a:solidFill>
                <a:latin typeface="Rambla"/>
                <a:ea typeface="Rambla"/>
                <a:cs typeface="Rambla"/>
                <a:sym typeface="Rambla"/>
              </a:defRPr>
            </a:lvl3pPr>
            <a:lvl4pPr marL="1371600" marR="0" lvl="3" indent="0" algn="l" rtl="0">
              <a:spcBef>
                <a:spcPts val="0"/>
              </a:spcBef>
              <a:spcAft>
                <a:spcPts val="0"/>
              </a:spcAft>
              <a:buSzPts val="1400"/>
              <a:buNone/>
              <a:defRPr sz="1800" b="0" i="0" u="none" strike="noStrike" cap="none">
                <a:solidFill>
                  <a:schemeClr val="dk1"/>
                </a:solidFill>
                <a:latin typeface="Rambla"/>
                <a:ea typeface="Rambla"/>
                <a:cs typeface="Rambla"/>
                <a:sym typeface="Rambla"/>
              </a:defRPr>
            </a:lvl4pPr>
            <a:lvl5pPr marL="1828800" marR="0" lvl="4" indent="0" algn="l" rtl="0">
              <a:spcBef>
                <a:spcPts val="0"/>
              </a:spcBef>
              <a:spcAft>
                <a:spcPts val="0"/>
              </a:spcAft>
              <a:buSzPts val="1400"/>
              <a:buNone/>
              <a:defRPr sz="1800" b="0" i="0" u="none" strike="noStrike" cap="none">
                <a:solidFill>
                  <a:schemeClr val="dk1"/>
                </a:solidFill>
                <a:latin typeface="Rambla"/>
                <a:ea typeface="Rambla"/>
                <a:cs typeface="Rambla"/>
                <a:sym typeface="Rambla"/>
              </a:defRPr>
            </a:lvl5pPr>
            <a:lvl6pPr marL="2286000" marR="0" lvl="5" indent="0" algn="l" rtl="0">
              <a:spcBef>
                <a:spcPts val="0"/>
              </a:spcBef>
              <a:spcAft>
                <a:spcPts val="0"/>
              </a:spcAft>
              <a:buSzPts val="1400"/>
              <a:buNone/>
              <a:defRPr sz="1800" b="0" i="0" u="none" strike="noStrike" cap="none">
                <a:solidFill>
                  <a:schemeClr val="dk1"/>
                </a:solidFill>
                <a:latin typeface="Rambla"/>
                <a:ea typeface="Rambla"/>
                <a:cs typeface="Rambla"/>
                <a:sym typeface="Rambla"/>
              </a:defRPr>
            </a:lvl6pPr>
            <a:lvl7pPr marL="2743200" marR="0" lvl="6" indent="0" algn="l" rtl="0">
              <a:spcBef>
                <a:spcPts val="0"/>
              </a:spcBef>
              <a:spcAft>
                <a:spcPts val="0"/>
              </a:spcAft>
              <a:buSzPts val="1400"/>
              <a:buNone/>
              <a:defRPr sz="1800" b="0" i="0" u="none" strike="noStrike" cap="none">
                <a:solidFill>
                  <a:schemeClr val="dk1"/>
                </a:solidFill>
                <a:latin typeface="Rambla"/>
                <a:ea typeface="Rambla"/>
                <a:cs typeface="Rambla"/>
                <a:sym typeface="Rambla"/>
              </a:defRPr>
            </a:lvl7pPr>
            <a:lvl8pPr marL="3200400" marR="0" lvl="7" indent="0" algn="l" rtl="0">
              <a:spcBef>
                <a:spcPts val="0"/>
              </a:spcBef>
              <a:spcAft>
                <a:spcPts val="0"/>
              </a:spcAft>
              <a:buSzPts val="1400"/>
              <a:buNone/>
              <a:defRPr sz="1800" b="0" i="0" u="none" strike="noStrike" cap="none">
                <a:solidFill>
                  <a:schemeClr val="dk1"/>
                </a:solidFill>
                <a:latin typeface="Rambla"/>
                <a:ea typeface="Rambla"/>
                <a:cs typeface="Rambla"/>
                <a:sym typeface="Rambla"/>
              </a:defRPr>
            </a:lvl8pPr>
            <a:lvl9pPr marL="3657600" marR="0" lvl="8" indent="0" algn="l" rtl="0">
              <a:spcBef>
                <a:spcPts val="0"/>
              </a:spcBef>
              <a:spcAft>
                <a:spcPts val="0"/>
              </a:spcAft>
              <a:buSzPts val="1400"/>
              <a:buNone/>
              <a:defRPr sz="1800" b="0" i="0" u="none" strike="noStrike" cap="none">
                <a:solidFill>
                  <a:schemeClr val="dk1"/>
                </a:solidFill>
                <a:latin typeface="Rambla"/>
                <a:ea typeface="Rambla"/>
                <a:cs typeface="Rambla"/>
                <a:sym typeface="Rambla"/>
              </a:defRPr>
            </a:lvl9pPr>
          </a:lstStyle>
          <a:p>
            <a:endParaRPr/>
          </a:p>
        </p:txBody>
      </p:sp>
      <p:sp>
        <p:nvSpPr>
          <p:cNvPr id="68" name="Shape 68"/>
          <p:cNvSpPr txBox="1">
            <a:spLocks noGrp="1"/>
          </p:cNvSpPr>
          <p:nvPr>
            <p:ph type="sldNum" idx="12"/>
          </p:nvPr>
        </p:nvSpPr>
        <p:spPr>
          <a:xfrm>
            <a:off x="8647272" y="6407944"/>
            <a:ext cx="365760" cy="365125"/>
          </a:xfrm>
          <a:prstGeom prst="rect">
            <a:avLst/>
          </a:prstGeom>
          <a:noFill/>
          <a:ln>
            <a:noFill/>
          </a:ln>
        </p:spPr>
        <p:txBody>
          <a:bodyPr wrap="square" lIns="91425" tIns="45700" rIns="91425" bIns="45700" anchor="b" anchorCtr="0">
            <a:noAutofit/>
          </a:bodyPr>
          <a:lstStyle/>
          <a:p>
            <a:pPr marL="0" marR="0" lvl="0" indent="0" algn="r" rtl="0">
              <a:spcBef>
                <a:spcPts val="0"/>
              </a:spcBef>
              <a:spcAft>
                <a:spcPts val="0"/>
              </a:spcAft>
              <a:buNone/>
            </a:pPr>
            <a:fld id="{00000000-1234-1234-1234-123412341234}" type="slidenum">
              <a:rPr lang="en-US" sz="1000" b="0">
                <a:solidFill>
                  <a:schemeClr val="dk1"/>
                </a:solidFill>
                <a:latin typeface="Rambla"/>
                <a:ea typeface="Rambla"/>
                <a:cs typeface="Rambla"/>
                <a:sym typeface="Rambla"/>
              </a:rPr>
              <a:pPr marL="0" marR="0" lvl="0" indent="0" algn="r" rtl="0">
                <a:spcBef>
                  <a:spcPts val="0"/>
                </a:spcBef>
                <a:spcAft>
                  <a:spcPts val="0"/>
                </a:spcAft>
                <a:buNone/>
              </a:pPr>
              <a:t>‹#›</a:t>
            </a:fld>
            <a:endParaRPr sz="1000" b="0">
              <a:solidFill>
                <a:schemeClr val="dk1"/>
              </a:solidFill>
              <a:latin typeface="Rambla"/>
              <a:ea typeface="Rambla"/>
              <a:cs typeface="Rambla"/>
              <a:sym typeface="Rambla"/>
            </a:endParaRPr>
          </a:p>
        </p:txBody>
      </p:sp>
      <p:sp>
        <p:nvSpPr>
          <p:cNvPr id="69" name="Shape 69"/>
          <p:cNvSpPr txBox="1">
            <a:spLocks noGrp="1"/>
          </p:cNvSpPr>
          <p:nvPr>
            <p:ph type="title"/>
          </p:nvPr>
        </p:nvSpPr>
        <p:spPr>
          <a:xfrm>
            <a:off x="457200" y="274638"/>
            <a:ext cx="8229600" cy="1143000"/>
          </a:xfrm>
          <a:prstGeom prst="rect">
            <a:avLst/>
          </a:prstGeom>
          <a:noFill/>
          <a:ln>
            <a:noFill/>
          </a:ln>
        </p:spPr>
        <p:txBody>
          <a:bodyPr wrap="square" lIns="91425" tIns="91425" rIns="91425" bIns="91425" anchor="ctr" anchorCtr="0"/>
          <a:lstStyle>
            <a:lvl1pPr marL="0" marR="0" lvl="0" indent="0" algn="l" rtl="0">
              <a:spcBef>
                <a:spcPts val="0"/>
              </a:spcBef>
              <a:spcAft>
                <a:spcPts val="0"/>
              </a:spcAft>
              <a:buClr>
                <a:schemeClr val="dk2"/>
              </a:buClr>
              <a:buSzPts val="4100"/>
              <a:buFont typeface="Rambla"/>
              <a:buNone/>
              <a:defRPr sz="4100" b="1" i="0" u="none" strike="noStrike" cap="none">
                <a:solidFill>
                  <a:schemeClr val="dk2"/>
                </a:solidFill>
                <a:latin typeface="Rambla"/>
                <a:ea typeface="Rambla"/>
                <a:cs typeface="Rambla"/>
                <a:sym typeface="Rambla"/>
              </a:defRPr>
            </a:lvl1pPr>
            <a:lvl2pPr lvl="1" indent="0">
              <a:spcBef>
                <a:spcPts val="0"/>
              </a:spcBef>
              <a:spcAft>
                <a:spcPts val="0"/>
              </a:spcAft>
              <a:buSzPts val="1400"/>
              <a:buNone/>
              <a:defRPr sz="1800"/>
            </a:lvl2pPr>
            <a:lvl3pPr lvl="2" indent="0">
              <a:spcBef>
                <a:spcPts val="0"/>
              </a:spcBef>
              <a:spcAft>
                <a:spcPts val="0"/>
              </a:spcAft>
              <a:buSzPts val="1400"/>
              <a:buNone/>
              <a:defRPr sz="1800"/>
            </a:lvl3pPr>
            <a:lvl4pPr lvl="3" indent="0">
              <a:spcBef>
                <a:spcPts val="0"/>
              </a:spcBef>
              <a:spcAft>
                <a:spcPts val="0"/>
              </a:spcAft>
              <a:buSzPts val="1400"/>
              <a:buNone/>
              <a:defRPr sz="1800"/>
            </a:lvl4pPr>
            <a:lvl5pPr lvl="4" indent="0">
              <a:spcBef>
                <a:spcPts val="0"/>
              </a:spcBef>
              <a:spcAft>
                <a:spcPts val="0"/>
              </a:spcAft>
              <a:buSzPts val="1400"/>
              <a:buNone/>
              <a:defRPr sz="1800"/>
            </a:lvl5pPr>
            <a:lvl6pPr lvl="5" indent="0">
              <a:spcBef>
                <a:spcPts val="0"/>
              </a:spcBef>
              <a:spcAft>
                <a:spcPts val="0"/>
              </a:spcAft>
              <a:buSzPts val="1400"/>
              <a:buNone/>
              <a:defRPr sz="1800"/>
            </a:lvl6pPr>
            <a:lvl7pPr lvl="6" indent="0">
              <a:spcBef>
                <a:spcPts val="0"/>
              </a:spcBef>
              <a:spcAft>
                <a:spcPts val="0"/>
              </a:spcAft>
              <a:buSzPts val="1400"/>
              <a:buNone/>
              <a:defRPr sz="1800"/>
            </a:lvl7pPr>
            <a:lvl8pPr lvl="7" indent="0">
              <a:spcBef>
                <a:spcPts val="0"/>
              </a:spcBef>
              <a:spcAft>
                <a:spcPts val="0"/>
              </a:spcAft>
              <a:buSzPts val="1400"/>
              <a:buNone/>
              <a:defRPr sz="1800"/>
            </a:lvl8pPr>
            <a:lvl9pPr lvl="8" indent="0">
              <a:spcBef>
                <a:spcPts val="0"/>
              </a:spcBef>
              <a:spcAft>
                <a:spcPts val="0"/>
              </a:spcAft>
              <a:buSzPts val="1400"/>
              <a:buNone/>
              <a:defRPr sz="1800"/>
            </a:lvl9pPr>
          </a:lstStyle>
          <a:p>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cSld name="Content with Caption">
    <p:spTree>
      <p:nvGrpSpPr>
        <p:cNvPr id="1" name="Shape 70"/>
        <p:cNvGrpSpPr/>
        <p:nvPr/>
      </p:nvGrpSpPr>
      <p:grpSpPr>
        <a:xfrm>
          <a:off x="0" y="0"/>
          <a:ext cx="0" cy="0"/>
          <a:chOff x="0" y="0"/>
          <a:chExt cx="0" cy="0"/>
        </a:xfrm>
      </p:grpSpPr>
      <p:sp>
        <p:nvSpPr>
          <p:cNvPr id="71" name="Shape 71"/>
          <p:cNvSpPr txBox="1">
            <a:spLocks noGrp="1"/>
          </p:cNvSpPr>
          <p:nvPr>
            <p:ph type="title"/>
          </p:nvPr>
        </p:nvSpPr>
        <p:spPr>
          <a:xfrm>
            <a:off x="914400" y="4876800"/>
            <a:ext cx="7481776" cy="457200"/>
          </a:xfrm>
          <a:prstGeom prst="rect">
            <a:avLst/>
          </a:prstGeom>
          <a:noFill/>
          <a:ln>
            <a:noFill/>
          </a:ln>
        </p:spPr>
        <p:txBody>
          <a:bodyPr wrap="square" lIns="91425" tIns="91425" rIns="91425" bIns="91425" anchor="t" anchorCtr="0"/>
          <a:lstStyle>
            <a:lvl1pPr marL="0" marR="0" lvl="0" indent="0" algn="r" rtl="0">
              <a:spcBef>
                <a:spcPts val="0"/>
              </a:spcBef>
              <a:spcAft>
                <a:spcPts val="0"/>
              </a:spcAft>
              <a:buClr>
                <a:schemeClr val="accent1"/>
              </a:buClr>
              <a:buSzPts val="2500"/>
              <a:buFont typeface="Rambla"/>
              <a:buNone/>
              <a:defRPr sz="2500" b="0" i="0" u="none" strike="noStrike" cap="none">
                <a:solidFill>
                  <a:schemeClr val="accent1"/>
                </a:solidFill>
                <a:latin typeface="Rambla"/>
                <a:ea typeface="Rambla"/>
                <a:cs typeface="Rambla"/>
                <a:sym typeface="Rambla"/>
              </a:defRPr>
            </a:lvl1pPr>
            <a:lvl2pPr lvl="1" indent="0">
              <a:spcBef>
                <a:spcPts val="0"/>
              </a:spcBef>
              <a:spcAft>
                <a:spcPts val="0"/>
              </a:spcAft>
              <a:buSzPts val="1400"/>
              <a:buNone/>
              <a:defRPr sz="1800"/>
            </a:lvl2pPr>
            <a:lvl3pPr lvl="2" indent="0">
              <a:spcBef>
                <a:spcPts val="0"/>
              </a:spcBef>
              <a:spcAft>
                <a:spcPts val="0"/>
              </a:spcAft>
              <a:buSzPts val="1400"/>
              <a:buNone/>
              <a:defRPr sz="1800"/>
            </a:lvl3pPr>
            <a:lvl4pPr lvl="3" indent="0">
              <a:spcBef>
                <a:spcPts val="0"/>
              </a:spcBef>
              <a:spcAft>
                <a:spcPts val="0"/>
              </a:spcAft>
              <a:buSzPts val="1400"/>
              <a:buNone/>
              <a:defRPr sz="1800"/>
            </a:lvl4pPr>
            <a:lvl5pPr lvl="4" indent="0">
              <a:spcBef>
                <a:spcPts val="0"/>
              </a:spcBef>
              <a:spcAft>
                <a:spcPts val="0"/>
              </a:spcAft>
              <a:buSzPts val="1400"/>
              <a:buNone/>
              <a:defRPr sz="1800"/>
            </a:lvl5pPr>
            <a:lvl6pPr lvl="5" indent="0">
              <a:spcBef>
                <a:spcPts val="0"/>
              </a:spcBef>
              <a:spcAft>
                <a:spcPts val="0"/>
              </a:spcAft>
              <a:buSzPts val="1400"/>
              <a:buNone/>
              <a:defRPr sz="1800"/>
            </a:lvl6pPr>
            <a:lvl7pPr lvl="6" indent="0">
              <a:spcBef>
                <a:spcPts val="0"/>
              </a:spcBef>
              <a:spcAft>
                <a:spcPts val="0"/>
              </a:spcAft>
              <a:buSzPts val="1400"/>
              <a:buNone/>
              <a:defRPr sz="1800"/>
            </a:lvl7pPr>
            <a:lvl8pPr lvl="7" indent="0">
              <a:spcBef>
                <a:spcPts val="0"/>
              </a:spcBef>
              <a:spcAft>
                <a:spcPts val="0"/>
              </a:spcAft>
              <a:buSzPts val="1400"/>
              <a:buNone/>
              <a:defRPr sz="1800"/>
            </a:lvl8pPr>
            <a:lvl9pPr lvl="8" indent="0">
              <a:spcBef>
                <a:spcPts val="0"/>
              </a:spcBef>
              <a:spcAft>
                <a:spcPts val="0"/>
              </a:spcAft>
              <a:buSzPts val="1400"/>
              <a:buNone/>
              <a:defRPr sz="1800"/>
            </a:lvl9pPr>
          </a:lstStyle>
          <a:p>
            <a:endParaRPr/>
          </a:p>
        </p:txBody>
      </p:sp>
      <p:sp>
        <p:nvSpPr>
          <p:cNvPr id="72" name="Shape 72"/>
          <p:cNvSpPr txBox="1">
            <a:spLocks noGrp="1"/>
          </p:cNvSpPr>
          <p:nvPr>
            <p:ph type="body" idx="1"/>
          </p:nvPr>
        </p:nvSpPr>
        <p:spPr>
          <a:xfrm>
            <a:off x="4419600" y="5355102"/>
            <a:ext cx="3974592" cy="914400"/>
          </a:xfrm>
          <a:prstGeom prst="rect">
            <a:avLst/>
          </a:prstGeom>
          <a:noFill/>
          <a:ln>
            <a:noFill/>
          </a:ln>
        </p:spPr>
        <p:txBody>
          <a:bodyPr wrap="square" lIns="91425" tIns="91425" rIns="91425" bIns="91425" anchor="t" anchorCtr="0"/>
          <a:lstStyle>
            <a:lvl1pPr marL="457200" marR="0" lvl="0" indent="-228600" algn="r" rtl="0">
              <a:spcBef>
                <a:spcPts val="400"/>
              </a:spcBef>
              <a:spcAft>
                <a:spcPts val="0"/>
              </a:spcAft>
              <a:buClr>
                <a:schemeClr val="accent1"/>
              </a:buClr>
              <a:buSzPts val="1088"/>
              <a:buFont typeface="Noto Sans Symbols"/>
              <a:buNone/>
              <a:defRPr sz="1600" b="0" i="0" u="none" strike="noStrike" cap="none">
                <a:solidFill>
                  <a:schemeClr val="dk1"/>
                </a:solidFill>
                <a:latin typeface="Rambla"/>
                <a:ea typeface="Rambla"/>
                <a:cs typeface="Rambla"/>
                <a:sym typeface="Rambla"/>
              </a:defRPr>
            </a:lvl1pPr>
            <a:lvl2pPr marL="914400" marR="0" lvl="1" indent="-228600" algn="l" rtl="0">
              <a:spcBef>
                <a:spcPts val="324"/>
              </a:spcBef>
              <a:spcAft>
                <a:spcPts val="0"/>
              </a:spcAft>
              <a:buClr>
                <a:schemeClr val="accent1"/>
              </a:buClr>
              <a:buSzPts val="1200"/>
              <a:buFont typeface="Verdana"/>
              <a:buNone/>
              <a:defRPr sz="1200" b="0" i="0" u="none" strike="noStrike" cap="none">
                <a:solidFill>
                  <a:schemeClr val="dk1"/>
                </a:solidFill>
                <a:latin typeface="Rambla"/>
                <a:ea typeface="Rambla"/>
                <a:cs typeface="Rambla"/>
                <a:sym typeface="Rambla"/>
              </a:defRPr>
            </a:lvl2pPr>
            <a:lvl3pPr marL="1371600" marR="0" lvl="2" indent="-228600" algn="l" rtl="0">
              <a:spcBef>
                <a:spcPts val="350"/>
              </a:spcBef>
              <a:spcAft>
                <a:spcPts val="0"/>
              </a:spcAft>
              <a:buClr>
                <a:schemeClr val="accent2"/>
              </a:buClr>
              <a:buSzPts val="1000"/>
              <a:buFont typeface="Noto Sans Symbols"/>
              <a:buNone/>
              <a:defRPr sz="1000" b="0" i="0" u="none" strike="noStrike" cap="none">
                <a:solidFill>
                  <a:schemeClr val="dk1"/>
                </a:solidFill>
                <a:latin typeface="Rambla"/>
                <a:ea typeface="Rambla"/>
                <a:cs typeface="Rambla"/>
                <a:sym typeface="Rambla"/>
              </a:defRPr>
            </a:lvl3pPr>
            <a:lvl4pPr marL="1828800" marR="0" lvl="3" indent="-228600" algn="l" rtl="0">
              <a:spcBef>
                <a:spcPts val="350"/>
              </a:spcBef>
              <a:spcAft>
                <a:spcPts val="0"/>
              </a:spcAft>
              <a:buClr>
                <a:schemeClr val="accent2"/>
              </a:buClr>
              <a:buSzPts val="900"/>
              <a:buFont typeface="Noto Sans Symbols"/>
              <a:buNone/>
              <a:defRPr sz="900" b="0" i="0" u="none" strike="noStrike" cap="none">
                <a:solidFill>
                  <a:schemeClr val="dk1"/>
                </a:solidFill>
                <a:latin typeface="Rambla"/>
                <a:ea typeface="Rambla"/>
                <a:cs typeface="Rambla"/>
                <a:sym typeface="Rambla"/>
              </a:defRPr>
            </a:lvl4pPr>
            <a:lvl5pPr marL="2286000" marR="0" lvl="4" indent="-228600" algn="l" rtl="0">
              <a:spcBef>
                <a:spcPts val="350"/>
              </a:spcBef>
              <a:spcAft>
                <a:spcPts val="0"/>
              </a:spcAft>
              <a:buClr>
                <a:schemeClr val="accent2"/>
              </a:buClr>
              <a:buSzPts val="900"/>
              <a:buFont typeface="Noto Sans Symbols"/>
              <a:buNone/>
              <a:defRPr sz="900" b="0" i="0" u="none" strike="noStrike" cap="none">
                <a:solidFill>
                  <a:schemeClr val="dk1"/>
                </a:solidFill>
                <a:latin typeface="Rambla"/>
                <a:ea typeface="Rambla"/>
                <a:cs typeface="Rambla"/>
                <a:sym typeface="Rambla"/>
              </a:defRPr>
            </a:lvl5pPr>
            <a:lvl6pPr marL="2743200" marR="0" lvl="5" indent="-342900" algn="l" rtl="0">
              <a:spcBef>
                <a:spcPts val="350"/>
              </a:spcBef>
              <a:spcAft>
                <a:spcPts val="0"/>
              </a:spcAft>
              <a:buClr>
                <a:schemeClr val="accent3"/>
              </a:buClr>
              <a:buSzPts val="1800"/>
              <a:buFont typeface="Noto Sans Symbols"/>
              <a:buChar char="◾"/>
              <a:defRPr sz="1800" b="0" i="0" u="none" strike="noStrike" cap="none">
                <a:solidFill>
                  <a:schemeClr val="dk1"/>
                </a:solidFill>
                <a:latin typeface="Rambla"/>
                <a:ea typeface="Rambla"/>
                <a:cs typeface="Rambla"/>
                <a:sym typeface="Rambla"/>
              </a:defRPr>
            </a:lvl6pPr>
            <a:lvl7pPr marL="3200400" marR="0" lvl="6" indent="-330200" algn="l" rtl="0">
              <a:spcBef>
                <a:spcPts val="350"/>
              </a:spcBef>
              <a:spcAft>
                <a:spcPts val="0"/>
              </a:spcAft>
              <a:buClr>
                <a:schemeClr val="accent3"/>
              </a:buClr>
              <a:buSzPts val="1600"/>
              <a:buFont typeface="Noto Sans Symbols"/>
              <a:buChar char="◾"/>
              <a:defRPr sz="1600" b="0" i="0" u="none" strike="noStrike" cap="none">
                <a:solidFill>
                  <a:schemeClr val="dk1"/>
                </a:solidFill>
                <a:latin typeface="Rambla"/>
                <a:ea typeface="Rambla"/>
                <a:cs typeface="Rambla"/>
                <a:sym typeface="Rambla"/>
              </a:defRPr>
            </a:lvl7pPr>
            <a:lvl8pPr marL="3657600" marR="0" lvl="7" indent="-330200" algn="l" rtl="0">
              <a:spcBef>
                <a:spcPts val="350"/>
              </a:spcBef>
              <a:spcAft>
                <a:spcPts val="0"/>
              </a:spcAft>
              <a:buClr>
                <a:schemeClr val="accent3"/>
              </a:buClr>
              <a:buSzPts val="1600"/>
              <a:buFont typeface="Noto Sans Symbols"/>
              <a:buChar char="◾"/>
              <a:defRPr sz="1600" b="0" i="0" u="none" strike="noStrike" cap="none">
                <a:solidFill>
                  <a:schemeClr val="dk1"/>
                </a:solidFill>
                <a:latin typeface="Rambla"/>
                <a:ea typeface="Rambla"/>
                <a:cs typeface="Rambla"/>
                <a:sym typeface="Rambla"/>
              </a:defRPr>
            </a:lvl8pPr>
            <a:lvl9pPr marL="4114800" marR="0" lvl="8" indent="-330200" algn="l" rtl="0">
              <a:spcBef>
                <a:spcPts val="350"/>
              </a:spcBef>
              <a:spcAft>
                <a:spcPts val="0"/>
              </a:spcAft>
              <a:buClr>
                <a:schemeClr val="accent3"/>
              </a:buClr>
              <a:buSzPts val="1600"/>
              <a:buFont typeface="Noto Sans Symbols"/>
              <a:buChar char="◾"/>
              <a:defRPr sz="1600" b="0" i="0" u="none" strike="noStrike" cap="none">
                <a:solidFill>
                  <a:schemeClr val="dk1"/>
                </a:solidFill>
                <a:latin typeface="Rambla"/>
                <a:ea typeface="Rambla"/>
                <a:cs typeface="Rambla"/>
                <a:sym typeface="Rambla"/>
              </a:defRPr>
            </a:lvl9pPr>
          </a:lstStyle>
          <a:p>
            <a:endParaRPr/>
          </a:p>
        </p:txBody>
      </p:sp>
      <p:sp>
        <p:nvSpPr>
          <p:cNvPr id="73" name="Shape 73"/>
          <p:cNvSpPr txBox="1">
            <a:spLocks noGrp="1"/>
          </p:cNvSpPr>
          <p:nvPr>
            <p:ph type="body" idx="2"/>
          </p:nvPr>
        </p:nvSpPr>
        <p:spPr>
          <a:xfrm>
            <a:off x="914400" y="274320"/>
            <a:ext cx="7479792" cy="4572000"/>
          </a:xfrm>
          <a:prstGeom prst="rect">
            <a:avLst/>
          </a:prstGeom>
          <a:noFill/>
          <a:ln>
            <a:noFill/>
          </a:ln>
        </p:spPr>
        <p:txBody>
          <a:bodyPr wrap="square" lIns="91425" tIns="91425" rIns="91425" bIns="91425" anchor="t" anchorCtr="0"/>
          <a:lstStyle>
            <a:lvl1pPr marL="457200" marR="0" lvl="0" indent="-366776" algn="l" rtl="0">
              <a:spcBef>
                <a:spcPts val="400"/>
              </a:spcBef>
              <a:spcAft>
                <a:spcPts val="0"/>
              </a:spcAft>
              <a:buClr>
                <a:schemeClr val="accent1"/>
              </a:buClr>
              <a:buSzPts val="2176"/>
              <a:buFont typeface="Noto Sans Symbols"/>
              <a:buChar char="▶"/>
              <a:defRPr sz="3200" b="0" i="0" u="none" strike="noStrike" cap="none">
                <a:solidFill>
                  <a:schemeClr val="dk1"/>
                </a:solidFill>
                <a:latin typeface="Rambla"/>
                <a:ea typeface="Rambla"/>
                <a:cs typeface="Rambla"/>
                <a:sym typeface="Rambla"/>
              </a:defRPr>
            </a:lvl1pPr>
            <a:lvl2pPr marL="914400" marR="0" lvl="1" indent="-406400" algn="l" rtl="0">
              <a:spcBef>
                <a:spcPts val="324"/>
              </a:spcBef>
              <a:spcAft>
                <a:spcPts val="0"/>
              </a:spcAft>
              <a:buClr>
                <a:schemeClr val="accent1"/>
              </a:buClr>
              <a:buSzPts val="2800"/>
              <a:buFont typeface="Verdana"/>
              <a:buChar char="◦"/>
              <a:defRPr sz="2800" b="0" i="0" u="none" strike="noStrike" cap="none">
                <a:solidFill>
                  <a:schemeClr val="dk1"/>
                </a:solidFill>
                <a:latin typeface="Rambla"/>
                <a:ea typeface="Rambla"/>
                <a:cs typeface="Rambla"/>
                <a:sym typeface="Rambla"/>
              </a:defRPr>
            </a:lvl2pPr>
            <a:lvl3pPr marL="1371600" marR="0" lvl="2" indent="-381000" algn="l" rtl="0">
              <a:spcBef>
                <a:spcPts val="350"/>
              </a:spcBef>
              <a:spcAft>
                <a:spcPts val="0"/>
              </a:spcAft>
              <a:buClr>
                <a:schemeClr val="accent2"/>
              </a:buClr>
              <a:buSzPts val="2400"/>
              <a:buFont typeface="Noto Sans Symbols"/>
              <a:buChar char="⚫"/>
              <a:defRPr sz="2400" b="0" i="0" u="none" strike="noStrike" cap="none">
                <a:solidFill>
                  <a:schemeClr val="dk1"/>
                </a:solidFill>
                <a:latin typeface="Rambla"/>
                <a:ea typeface="Rambla"/>
                <a:cs typeface="Rambla"/>
                <a:sym typeface="Rambla"/>
              </a:defRPr>
            </a:lvl3pPr>
            <a:lvl4pPr marL="1828800" marR="0" lvl="3" indent="-355600" algn="l" rtl="0">
              <a:spcBef>
                <a:spcPts val="350"/>
              </a:spcBef>
              <a:spcAft>
                <a:spcPts val="0"/>
              </a:spcAft>
              <a:buClr>
                <a:schemeClr val="accent2"/>
              </a:buClr>
              <a:buSzPts val="2000"/>
              <a:buFont typeface="Noto Sans Symbols"/>
              <a:buChar char="⚫"/>
              <a:defRPr sz="2000" b="0" i="0" u="none" strike="noStrike" cap="none">
                <a:solidFill>
                  <a:schemeClr val="dk1"/>
                </a:solidFill>
                <a:latin typeface="Rambla"/>
                <a:ea typeface="Rambla"/>
                <a:cs typeface="Rambla"/>
                <a:sym typeface="Rambla"/>
              </a:defRPr>
            </a:lvl4pPr>
            <a:lvl5pPr marL="2286000" marR="0" lvl="4" indent="-355600" algn="l" rtl="0">
              <a:spcBef>
                <a:spcPts val="350"/>
              </a:spcBef>
              <a:spcAft>
                <a:spcPts val="0"/>
              </a:spcAft>
              <a:buClr>
                <a:schemeClr val="accent2"/>
              </a:buClr>
              <a:buSzPts val="2000"/>
              <a:buFont typeface="Noto Sans Symbols"/>
              <a:buChar char="⚫"/>
              <a:defRPr sz="2000" b="0" i="0" u="none" strike="noStrike" cap="none">
                <a:solidFill>
                  <a:schemeClr val="dk1"/>
                </a:solidFill>
                <a:latin typeface="Rambla"/>
                <a:ea typeface="Rambla"/>
                <a:cs typeface="Rambla"/>
                <a:sym typeface="Rambla"/>
              </a:defRPr>
            </a:lvl5pPr>
            <a:lvl6pPr marL="2743200" marR="0" lvl="5" indent="-342900" algn="l" rtl="0">
              <a:spcBef>
                <a:spcPts val="350"/>
              </a:spcBef>
              <a:spcAft>
                <a:spcPts val="0"/>
              </a:spcAft>
              <a:buClr>
                <a:schemeClr val="accent3"/>
              </a:buClr>
              <a:buSzPts val="1800"/>
              <a:buFont typeface="Noto Sans Symbols"/>
              <a:buChar char="◾"/>
              <a:defRPr sz="1800" b="0" i="0" u="none" strike="noStrike" cap="none">
                <a:solidFill>
                  <a:schemeClr val="dk1"/>
                </a:solidFill>
                <a:latin typeface="Rambla"/>
                <a:ea typeface="Rambla"/>
                <a:cs typeface="Rambla"/>
                <a:sym typeface="Rambla"/>
              </a:defRPr>
            </a:lvl6pPr>
            <a:lvl7pPr marL="3200400" marR="0" lvl="6" indent="-330200" algn="l" rtl="0">
              <a:spcBef>
                <a:spcPts val="350"/>
              </a:spcBef>
              <a:spcAft>
                <a:spcPts val="0"/>
              </a:spcAft>
              <a:buClr>
                <a:schemeClr val="accent3"/>
              </a:buClr>
              <a:buSzPts val="1600"/>
              <a:buFont typeface="Noto Sans Symbols"/>
              <a:buChar char="◾"/>
              <a:defRPr sz="1600" b="0" i="0" u="none" strike="noStrike" cap="none">
                <a:solidFill>
                  <a:schemeClr val="dk1"/>
                </a:solidFill>
                <a:latin typeface="Rambla"/>
                <a:ea typeface="Rambla"/>
                <a:cs typeface="Rambla"/>
                <a:sym typeface="Rambla"/>
              </a:defRPr>
            </a:lvl7pPr>
            <a:lvl8pPr marL="3657600" marR="0" lvl="7" indent="-330200" algn="l" rtl="0">
              <a:spcBef>
                <a:spcPts val="350"/>
              </a:spcBef>
              <a:spcAft>
                <a:spcPts val="0"/>
              </a:spcAft>
              <a:buClr>
                <a:schemeClr val="accent3"/>
              </a:buClr>
              <a:buSzPts val="1600"/>
              <a:buFont typeface="Noto Sans Symbols"/>
              <a:buChar char="◾"/>
              <a:defRPr sz="1600" b="0" i="0" u="none" strike="noStrike" cap="none">
                <a:solidFill>
                  <a:schemeClr val="dk1"/>
                </a:solidFill>
                <a:latin typeface="Rambla"/>
                <a:ea typeface="Rambla"/>
                <a:cs typeface="Rambla"/>
                <a:sym typeface="Rambla"/>
              </a:defRPr>
            </a:lvl8pPr>
            <a:lvl9pPr marL="4114800" marR="0" lvl="8" indent="-330200" algn="l" rtl="0">
              <a:spcBef>
                <a:spcPts val="350"/>
              </a:spcBef>
              <a:spcAft>
                <a:spcPts val="0"/>
              </a:spcAft>
              <a:buClr>
                <a:schemeClr val="accent3"/>
              </a:buClr>
              <a:buSzPts val="1600"/>
              <a:buFont typeface="Noto Sans Symbols"/>
              <a:buChar char="◾"/>
              <a:defRPr sz="1600" b="0" i="0" u="none" strike="noStrike" cap="none">
                <a:solidFill>
                  <a:schemeClr val="dk1"/>
                </a:solidFill>
                <a:latin typeface="Rambla"/>
                <a:ea typeface="Rambla"/>
                <a:cs typeface="Rambla"/>
                <a:sym typeface="Rambla"/>
              </a:defRPr>
            </a:lvl9pPr>
          </a:lstStyle>
          <a:p>
            <a:endParaRPr/>
          </a:p>
        </p:txBody>
      </p:sp>
      <p:sp>
        <p:nvSpPr>
          <p:cNvPr id="74" name="Shape 74"/>
          <p:cNvSpPr txBox="1">
            <a:spLocks noGrp="1"/>
          </p:cNvSpPr>
          <p:nvPr>
            <p:ph type="dt" idx="10"/>
          </p:nvPr>
        </p:nvSpPr>
        <p:spPr>
          <a:xfrm>
            <a:off x="6727032" y="6407944"/>
            <a:ext cx="1920240" cy="365760"/>
          </a:xfrm>
          <a:prstGeom prst="rect">
            <a:avLst/>
          </a:prstGeom>
          <a:noFill/>
          <a:ln>
            <a:noFill/>
          </a:ln>
        </p:spPr>
        <p:txBody>
          <a:bodyPr wrap="square" lIns="91425" tIns="91425" rIns="91425" bIns="91425" anchor="b" anchorCtr="0"/>
          <a:lstStyle>
            <a:lvl1pPr marL="0" marR="0" lvl="0" indent="0" algn="l" rtl="0">
              <a:spcBef>
                <a:spcPts val="0"/>
              </a:spcBef>
              <a:spcAft>
                <a:spcPts val="0"/>
              </a:spcAft>
              <a:buSzPts val="1400"/>
              <a:buNone/>
              <a:defRPr sz="1000">
                <a:solidFill>
                  <a:schemeClr val="dk1"/>
                </a:solidFill>
                <a:latin typeface="Rambla"/>
                <a:ea typeface="Rambla"/>
                <a:cs typeface="Rambla"/>
                <a:sym typeface="Rambla"/>
              </a:defRPr>
            </a:lvl1pPr>
            <a:lvl2pPr marL="457200" marR="0" lvl="1" indent="0" algn="l" rtl="0">
              <a:spcBef>
                <a:spcPts val="0"/>
              </a:spcBef>
              <a:spcAft>
                <a:spcPts val="0"/>
              </a:spcAft>
              <a:buSzPts val="1400"/>
              <a:buNone/>
              <a:defRPr sz="1800" b="0" i="0" u="none" strike="noStrike" cap="none">
                <a:solidFill>
                  <a:schemeClr val="dk1"/>
                </a:solidFill>
                <a:latin typeface="Rambla"/>
                <a:ea typeface="Rambla"/>
                <a:cs typeface="Rambla"/>
                <a:sym typeface="Rambla"/>
              </a:defRPr>
            </a:lvl2pPr>
            <a:lvl3pPr marL="914400" marR="0" lvl="2" indent="0" algn="l" rtl="0">
              <a:spcBef>
                <a:spcPts val="0"/>
              </a:spcBef>
              <a:spcAft>
                <a:spcPts val="0"/>
              </a:spcAft>
              <a:buSzPts val="1400"/>
              <a:buNone/>
              <a:defRPr sz="1800" b="0" i="0" u="none" strike="noStrike" cap="none">
                <a:solidFill>
                  <a:schemeClr val="dk1"/>
                </a:solidFill>
                <a:latin typeface="Rambla"/>
                <a:ea typeface="Rambla"/>
                <a:cs typeface="Rambla"/>
                <a:sym typeface="Rambla"/>
              </a:defRPr>
            </a:lvl3pPr>
            <a:lvl4pPr marL="1371600" marR="0" lvl="3" indent="0" algn="l" rtl="0">
              <a:spcBef>
                <a:spcPts val="0"/>
              </a:spcBef>
              <a:spcAft>
                <a:spcPts val="0"/>
              </a:spcAft>
              <a:buSzPts val="1400"/>
              <a:buNone/>
              <a:defRPr sz="1800" b="0" i="0" u="none" strike="noStrike" cap="none">
                <a:solidFill>
                  <a:schemeClr val="dk1"/>
                </a:solidFill>
                <a:latin typeface="Rambla"/>
                <a:ea typeface="Rambla"/>
                <a:cs typeface="Rambla"/>
                <a:sym typeface="Rambla"/>
              </a:defRPr>
            </a:lvl4pPr>
            <a:lvl5pPr marL="1828800" marR="0" lvl="4" indent="0" algn="l" rtl="0">
              <a:spcBef>
                <a:spcPts val="0"/>
              </a:spcBef>
              <a:spcAft>
                <a:spcPts val="0"/>
              </a:spcAft>
              <a:buSzPts val="1400"/>
              <a:buNone/>
              <a:defRPr sz="1800" b="0" i="0" u="none" strike="noStrike" cap="none">
                <a:solidFill>
                  <a:schemeClr val="dk1"/>
                </a:solidFill>
                <a:latin typeface="Rambla"/>
                <a:ea typeface="Rambla"/>
                <a:cs typeface="Rambla"/>
                <a:sym typeface="Rambla"/>
              </a:defRPr>
            </a:lvl5pPr>
            <a:lvl6pPr marL="2286000" marR="0" lvl="5" indent="0" algn="l" rtl="0">
              <a:spcBef>
                <a:spcPts val="0"/>
              </a:spcBef>
              <a:spcAft>
                <a:spcPts val="0"/>
              </a:spcAft>
              <a:buSzPts val="1400"/>
              <a:buNone/>
              <a:defRPr sz="1800" b="0" i="0" u="none" strike="noStrike" cap="none">
                <a:solidFill>
                  <a:schemeClr val="dk1"/>
                </a:solidFill>
                <a:latin typeface="Rambla"/>
                <a:ea typeface="Rambla"/>
                <a:cs typeface="Rambla"/>
                <a:sym typeface="Rambla"/>
              </a:defRPr>
            </a:lvl6pPr>
            <a:lvl7pPr marL="2743200" marR="0" lvl="6" indent="0" algn="l" rtl="0">
              <a:spcBef>
                <a:spcPts val="0"/>
              </a:spcBef>
              <a:spcAft>
                <a:spcPts val="0"/>
              </a:spcAft>
              <a:buSzPts val="1400"/>
              <a:buNone/>
              <a:defRPr sz="1800" b="0" i="0" u="none" strike="noStrike" cap="none">
                <a:solidFill>
                  <a:schemeClr val="dk1"/>
                </a:solidFill>
                <a:latin typeface="Rambla"/>
                <a:ea typeface="Rambla"/>
                <a:cs typeface="Rambla"/>
                <a:sym typeface="Rambla"/>
              </a:defRPr>
            </a:lvl7pPr>
            <a:lvl8pPr marL="3200400" marR="0" lvl="7" indent="0" algn="l" rtl="0">
              <a:spcBef>
                <a:spcPts val="0"/>
              </a:spcBef>
              <a:spcAft>
                <a:spcPts val="0"/>
              </a:spcAft>
              <a:buSzPts val="1400"/>
              <a:buNone/>
              <a:defRPr sz="1800" b="0" i="0" u="none" strike="noStrike" cap="none">
                <a:solidFill>
                  <a:schemeClr val="dk1"/>
                </a:solidFill>
                <a:latin typeface="Rambla"/>
                <a:ea typeface="Rambla"/>
                <a:cs typeface="Rambla"/>
                <a:sym typeface="Rambla"/>
              </a:defRPr>
            </a:lvl8pPr>
            <a:lvl9pPr marL="3657600" marR="0" lvl="8" indent="0" algn="l" rtl="0">
              <a:spcBef>
                <a:spcPts val="0"/>
              </a:spcBef>
              <a:spcAft>
                <a:spcPts val="0"/>
              </a:spcAft>
              <a:buSzPts val="1400"/>
              <a:buNone/>
              <a:defRPr sz="1800" b="0" i="0" u="none" strike="noStrike" cap="none">
                <a:solidFill>
                  <a:schemeClr val="dk1"/>
                </a:solidFill>
                <a:latin typeface="Rambla"/>
                <a:ea typeface="Rambla"/>
                <a:cs typeface="Rambla"/>
                <a:sym typeface="Rambla"/>
              </a:defRPr>
            </a:lvl9pPr>
          </a:lstStyle>
          <a:p>
            <a:endParaRPr/>
          </a:p>
        </p:txBody>
      </p:sp>
      <p:sp>
        <p:nvSpPr>
          <p:cNvPr id="75" name="Shape 75"/>
          <p:cNvSpPr txBox="1">
            <a:spLocks noGrp="1"/>
          </p:cNvSpPr>
          <p:nvPr>
            <p:ph type="ftr" idx="11"/>
          </p:nvPr>
        </p:nvSpPr>
        <p:spPr>
          <a:xfrm>
            <a:off x="4380072" y="6407944"/>
            <a:ext cx="2350681" cy="365125"/>
          </a:xfrm>
          <a:prstGeom prst="rect">
            <a:avLst/>
          </a:prstGeom>
          <a:noFill/>
          <a:ln>
            <a:noFill/>
          </a:ln>
        </p:spPr>
        <p:txBody>
          <a:bodyPr wrap="square" lIns="91425" tIns="91425" rIns="91425" bIns="91425" anchor="b" anchorCtr="0"/>
          <a:lstStyle>
            <a:lvl1pPr marL="0" marR="0" lvl="0" indent="0" algn="r" rtl="0">
              <a:spcBef>
                <a:spcPts val="0"/>
              </a:spcBef>
              <a:spcAft>
                <a:spcPts val="0"/>
              </a:spcAft>
              <a:buSzPts val="1400"/>
              <a:buNone/>
              <a:defRPr sz="1000">
                <a:solidFill>
                  <a:schemeClr val="dk1"/>
                </a:solidFill>
                <a:latin typeface="Rambla"/>
                <a:ea typeface="Rambla"/>
                <a:cs typeface="Rambla"/>
                <a:sym typeface="Rambla"/>
              </a:defRPr>
            </a:lvl1pPr>
            <a:lvl2pPr marL="457200" marR="0" lvl="1" indent="0" algn="l" rtl="0">
              <a:spcBef>
                <a:spcPts val="0"/>
              </a:spcBef>
              <a:spcAft>
                <a:spcPts val="0"/>
              </a:spcAft>
              <a:buSzPts val="1400"/>
              <a:buNone/>
              <a:defRPr sz="1800" b="0" i="0" u="none" strike="noStrike" cap="none">
                <a:solidFill>
                  <a:schemeClr val="dk1"/>
                </a:solidFill>
                <a:latin typeface="Rambla"/>
                <a:ea typeface="Rambla"/>
                <a:cs typeface="Rambla"/>
                <a:sym typeface="Rambla"/>
              </a:defRPr>
            </a:lvl2pPr>
            <a:lvl3pPr marL="914400" marR="0" lvl="2" indent="0" algn="l" rtl="0">
              <a:spcBef>
                <a:spcPts val="0"/>
              </a:spcBef>
              <a:spcAft>
                <a:spcPts val="0"/>
              </a:spcAft>
              <a:buSzPts val="1400"/>
              <a:buNone/>
              <a:defRPr sz="1800" b="0" i="0" u="none" strike="noStrike" cap="none">
                <a:solidFill>
                  <a:schemeClr val="dk1"/>
                </a:solidFill>
                <a:latin typeface="Rambla"/>
                <a:ea typeface="Rambla"/>
                <a:cs typeface="Rambla"/>
                <a:sym typeface="Rambla"/>
              </a:defRPr>
            </a:lvl3pPr>
            <a:lvl4pPr marL="1371600" marR="0" lvl="3" indent="0" algn="l" rtl="0">
              <a:spcBef>
                <a:spcPts val="0"/>
              </a:spcBef>
              <a:spcAft>
                <a:spcPts val="0"/>
              </a:spcAft>
              <a:buSzPts val="1400"/>
              <a:buNone/>
              <a:defRPr sz="1800" b="0" i="0" u="none" strike="noStrike" cap="none">
                <a:solidFill>
                  <a:schemeClr val="dk1"/>
                </a:solidFill>
                <a:latin typeface="Rambla"/>
                <a:ea typeface="Rambla"/>
                <a:cs typeface="Rambla"/>
                <a:sym typeface="Rambla"/>
              </a:defRPr>
            </a:lvl4pPr>
            <a:lvl5pPr marL="1828800" marR="0" lvl="4" indent="0" algn="l" rtl="0">
              <a:spcBef>
                <a:spcPts val="0"/>
              </a:spcBef>
              <a:spcAft>
                <a:spcPts val="0"/>
              </a:spcAft>
              <a:buSzPts val="1400"/>
              <a:buNone/>
              <a:defRPr sz="1800" b="0" i="0" u="none" strike="noStrike" cap="none">
                <a:solidFill>
                  <a:schemeClr val="dk1"/>
                </a:solidFill>
                <a:latin typeface="Rambla"/>
                <a:ea typeface="Rambla"/>
                <a:cs typeface="Rambla"/>
                <a:sym typeface="Rambla"/>
              </a:defRPr>
            </a:lvl5pPr>
            <a:lvl6pPr marL="2286000" marR="0" lvl="5" indent="0" algn="l" rtl="0">
              <a:spcBef>
                <a:spcPts val="0"/>
              </a:spcBef>
              <a:spcAft>
                <a:spcPts val="0"/>
              </a:spcAft>
              <a:buSzPts val="1400"/>
              <a:buNone/>
              <a:defRPr sz="1800" b="0" i="0" u="none" strike="noStrike" cap="none">
                <a:solidFill>
                  <a:schemeClr val="dk1"/>
                </a:solidFill>
                <a:latin typeface="Rambla"/>
                <a:ea typeface="Rambla"/>
                <a:cs typeface="Rambla"/>
                <a:sym typeface="Rambla"/>
              </a:defRPr>
            </a:lvl6pPr>
            <a:lvl7pPr marL="2743200" marR="0" lvl="6" indent="0" algn="l" rtl="0">
              <a:spcBef>
                <a:spcPts val="0"/>
              </a:spcBef>
              <a:spcAft>
                <a:spcPts val="0"/>
              </a:spcAft>
              <a:buSzPts val="1400"/>
              <a:buNone/>
              <a:defRPr sz="1800" b="0" i="0" u="none" strike="noStrike" cap="none">
                <a:solidFill>
                  <a:schemeClr val="dk1"/>
                </a:solidFill>
                <a:latin typeface="Rambla"/>
                <a:ea typeface="Rambla"/>
                <a:cs typeface="Rambla"/>
                <a:sym typeface="Rambla"/>
              </a:defRPr>
            </a:lvl7pPr>
            <a:lvl8pPr marL="3200400" marR="0" lvl="7" indent="0" algn="l" rtl="0">
              <a:spcBef>
                <a:spcPts val="0"/>
              </a:spcBef>
              <a:spcAft>
                <a:spcPts val="0"/>
              </a:spcAft>
              <a:buSzPts val="1400"/>
              <a:buNone/>
              <a:defRPr sz="1800" b="0" i="0" u="none" strike="noStrike" cap="none">
                <a:solidFill>
                  <a:schemeClr val="dk1"/>
                </a:solidFill>
                <a:latin typeface="Rambla"/>
                <a:ea typeface="Rambla"/>
                <a:cs typeface="Rambla"/>
                <a:sym typeface="Rambla"/>
              </a:defRPr>
            </a:lvl8pPr>
            <a:lvl9pPr marL="3657600" marR="0" lvl="8" indent="0" algn="l" rtl="0">
              <a:spcBef>
                <a:spcPts val="0"/>
              </a:spcBef>
              <a:spcAft>
                <a:spcPts val="0"/>
              </a:spcAft>
              <a:buSzPts val="1400"/>
              <a:buNone/>
              <a:defRPr sz="1800" b="0" i="0" u="none" strike="noStrike" cap="none">
                <a:solidFill>
                  <a:schemeClr val="dk1"/>
                </a:solidFill>
                <a:latin typeface="Rambla"/>
                <a:ea typeface="Rambla"/>
                <a:cs typeface="Rambla"/>
                <a:sym typeface="Rambla"/>
              </a:defRPr>
            </a:lvl9pPr>
          </a:lstStyle>
          <a:p>
            <a:endParaRPr/>
          </a:p>
        </p:txBody>
      </p:sp>
      <p:sp>
        <p:nvSpPr>
          <p:cNvPr id="76" name="Shape 76"/>
          <p:cNvSpPr txBox="1">
            <a:spLocks noGrp="1"/>
          </p:cNvSpPr>
          <p:nvPr>
            <p:ph type="sldNum" idx="12"/>
          </p:nvPr>
        </p:nvSpPr>
        <p:spPr>
          <a:xfrm>
            <a:off x="8647272" y="6407944"/>
            <a:ext cx="365760" cy="365125"/>
          </a:xfrm>
          <a:prstGeom prst="rect">
            <a:avLst/>
          </a:prstGeom>
          <a:noFill/>
          <a:ln>
            <a:noFill/>
          </a:ln>
        </p:spPr>
        <p:txBody>
          <a:bodyPr wrap="square" lIns="91425" tIns="45700" rIns="91425" bIns="45700" anchor="b" anchorCtr="0">
            <a:noAutofit/>
          </a:bodyPr>
          <a:lstStyle/>
          <a:p>
            <a:pPr marL="0" marR="0" lvl="0" indent="0" algn="r" rtl="0">
              <a:spcBef>
                <a:spcPts val="0"/>
              </a:spcBef>
              <a:spcAft>
                <a:spcPts val="0"/>
              </a:spcAft>
              <a:buNone/>
            </a:pPr>
            <a:fld id="{00000000-1234-1234-1234-123412341234}" type="slidenum">
              <a:rPr lang="en-US" sz="1000" b="0">
                <a:solidFill>
                  <a:schemeClr val="dk1"/>
                </a:solidFill>
                <a:latin typeface="Rambla"/>
                <a:ea typeface="Rambla"/>
                <a:cs typeface="Rambla"/>
                <a:sym typeface="Rambla"/>
              </a:rPr>
              <a:pPr marL="0" marR="0" lvl="0" indent="0" algn="r" rtl="0">
                <a:spcBef>
                  <a:spcPts val="0"/>
                </a:spcBef>
                <a:spcAft>
                  <a:spcPts val="0"/>
                </a:spcAft>
                <a:buNone/>
              </a:pPr>
              <a:t>‹#›</a:t>
            </a:fld>
            <a:endParaRPr sz="1000" b="0">
              <a:solidFill>
                <a:schemeClr val="dk1"/>
              </a:solidFill>
              <a:latin typeface="Rambla"/>
              <a:ea typeface="Rambla"/>
              <a:cs typeface="Rambla"/>
              <a:sym typeface="Rambla"/>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cSld name="Picture with Caption">
    <p:spTree>
      <p:nvGrpSpPr>
        <p:cNvPr id="1" name="Shape 77"/>
        <p:cNvGrpSpPr/>
        <p:nvPr/>
      </p:nvGrpSpPr>
      <p:grpSpPr>
        <a:xfrm>
          <a:off x="0" y="0"/>
          <a:ext cx="0" cy="0"/>
          <a:chOff x="0" y="0"/>
          <a:chExt cx="0" cy="0"/>
        </a:xfrm>
      </p:grpSpPr>
      <p:sp>
        <p:nvSpPr>
          <p:cNvPr id="78" name="Shape 78"/>
          <p:cNvSpPr txBox="1">
            <a:spLocks noGrp="1"/>
          </p:cNvSpPr>
          <p:nvPr>
            <p:ph type="body" idx="1"/>
          </p:nvPr>
        </p:nvSpPr>
        <p:spPr>
          <a:xfrm>
            <a:off x="1141232" y="5443402"/>
            <a:ext cx="7162800" cy="648232"/>
          </a:xfrm>
          <a:prstGeom prst="rect">
            <a:avLst/>
          </a:prstGeom>
          <a:noFill/>
          <a:ln>
            <a:noFill/>
          </a:ln>
        </p:spPr>
        <p:txBody>
          <a:bodyPr wrap="square" lIns="91425" tIns="91425" rIns="91425" bIns="91425" anchor="t" anchorCtr="0"/>
          <a:lstStyle>
            <a:lvl1pPr marL="457200" marR="18288" lvl="0" indent="-228600" algn="r" rtl="0">
              <a:spcBef>
                <a:spcPts val="400"/>
              </a:spcBef>
              <a:spcAft>
                <a:spcPts val="0"/>
              </a:spcAft>
              <a:buClr>
                <a:schemeClr val="accent1"/>
              </a:buClr>
              <a:buSzPts val="952"/>
              <a:buFont typeface="Noto Sans Symbols"/>
              <a:buNone/>
              <a:defRPr sz="1400" b="0" i="0" u="none" strike="noStrike" cap="none">
                <a:solidFill>
                  <a:schemeClr val="dk1"/>
                </a:solidFill>
                <a:latin typeface="Rambla"/>
                <a:ea typeface="Rambla"/>
                <a:cs typeface="Rambla"/>
                <a:sym typeface="Rambla"/>
              </a:defRPr>
            </a:lvl1pPr>
            <a:lvl2pPr marL="914400" marR="0" lvl="1" indent="-304800" algn="l" rtl="0">
              <a:spcBef>
                <a:spcPts val="324"/>
              </a:spcBef>
              <a:spcAft>
                <a:spcPts val="0"/>
              </a:spcAft>
              <a:buClr>
                <a:schemeClr val="accent1"/>
              </a:buClr>
              <a:buSzPts val="1200"/>
              <a:buFont typeface="Verdana"/>
              <a:buChar char="◦"/>
              <a:defRPr sz="1200" b="0" i="0" u="none" strike="noStrike" cap="none">
                <a:solidFill>
                  <a:schemeClr val="dk1"/>
                </a:solidFill>
                <a:latin typeface="Rambla"/>
                <a:ea typeface="Rambla"/>
                <a:cs typeface="Rambla"/>
                <a:sym typeface="Rambla"/>
              </a:defRPr>
            </a:lvl2pPr>
            <a:lvl3pPr marL="1371600" marR="0" lvl="2" indent="-292100" algn="l" rtl="0">
              <a:spcBef>
                <a:spcPts val="350"/>
              </a:spcBef>
              <a:spcAft>
                <a:spcPts val="0"/>
              </a:spcAft>
              <a:buClr>
                <a:schemeClr val="accent2"/>
              </a:buClr>
              <a:buSzPts val="1000"/>
              <a:buFont typeface="Noto Sans Symbols"/>
              <a:buChar char="⚫"/>
              <a:defRPr sz="1000" b="0" i="0" u="none" strike="noStrike" cap="none">
                <a:solidFill>
                  <a:schemeClr val="dk1"/>
                </a:solidFill>
                <a:latin typeface="Rambla"/>
                <a:ea typeface="Rambla"/>
                <a:cs typeface="Rambla"/>
                <a:sym typeface="Rambla"/>
              </a:defRPr>
            </a:lvl3pPr>
            <a:lvl4pPr marL="1828800" marR="0" lvl="3" indent="-285750" algn="l" rtl="0">
              <a:spcBef>
                <a:spcPts val="350"/>
              </a:spcBef>
              <a:spcAft>
                <a:spcPts val="0"/>
              </a:spcAft>
              <a:buClr>
                <a:schemeClr val="accent2"/>
              </a:buClr>
              <a:buSzPts val="900"/>
              <a:buFont typeface="Noto Sans Symbols"/>
              <a:buChar char="⚫"/>
              <a:defRPr sz="900" b="0" i="0" u="none" strike="noStrike" cap="none">
                <a:solidFill>
                  <a:schemeClr val="dk1"/>
                </a:solidFill>
                <a:latin typeface="Rambla"/>
                <a:ea typeface="Rambla"/>
                <a:cs typeface="Rambla"/>
                <a:sym typeface="Rambla"/>
              </a:defRPr>
            </a:lvl4pPr>
            <a:lvl5pPr marL="2286000" marR="0" lvl="4" indent="-285750" algn="l" rtl="0">
              <a:spcBef>
                <a:spcPts val="350"/>
              </a:spcBef>
              <a:spcAft>
                <a:spcPts val="0"/>
              </a:spcAft>
              <a:buClr>
                <a:schemeClr val="accent2"/>
              </a:buClr>
              <a:buSzPts val="900"/>
              <a:buFont typeface="Noto Sans Symbols"/>
              <a:buChar char="⚫"/>
              <a:defRPr sz="900" b="0" i="0" u="none" strike="noStrike" cap="none">
                <a:solidFill>
                  <a:schemeClr val="dk1"/>
                </a:solidFill>
                <a:latin typeface="Rambla"/>
                <a:ea typeface="Rambla"/>
                <a:cs typeface="Rambla"/>
                <a:sym typeface="Rambla"/>
              </a:defRPr>
            </a:lvl5pPr>
            <a:lvl6pPr marL="2743200" marR="0" lvl="5" indent="-342900" algn="l" rtl="0">
              <a:spcBef>
                <a:spcPts val="350"/>
              </a:spcBef>
              <a:spcAft>
                <a:spcPts val="0"/>
              </a:spcAft>
              <a:buClr>
                <a:schemeClr val="accent3"/>
              </a:buClr>
              <a:buSzPts val="1800"/>
              <a:buFont typeface="Noto Sans Symbols"/>
              <a:buChar char="◾"/>
              <a:defRPr sz="1800" b="0" i="0" u="none" strike="noStrike" cap="none">
                <a:solidFill>
                  <a:schemeClr val="dk1"/>
                </a:solidFill>
                <a:latin typeface="Rambla"/>
                <a:ea typeface="Rambla"/>
                <a:cs typeface="Rambla"/>
                <a:sym typeface="Rambla"/>
              </a:defRPr>
            </a:lvl6pPr>
            <a:lvl7pPr marL="3200400" marR="0" lvl="6" indent="-330200" algn="l" rtl="0">
              <a:spcBef>
                <a:spcPts val="350"/>
              </a:spcBef>
              <a:spcAft>
                <a:spcPts val="0"/>
              </a:spcAft>
              <a:buClr>
                <a:schemeClr val="accent3"/>
              </a:buClr>
              <a:buSzPts val="1600"/>
              <a:buFont typeface="Noto Sans Symbols"/>
              <a:buChar char="◾"/>
              <a:defRPr sz="1600" b="0" i="0" u="none" strike="noStrike" cap="none">
                <a:solidFill>
                  <a:schemeClr val="dk1"/>
                </a:solidFill>
                <a:latin typeface="Rambla"/>
                <a:ea typeface="Rambla"/>
                <a:cs typeface="Rambla"/>
                <a:sym typeface="Rambla"/>
              </a:defRPr>
            </a:lvl7pPr>
            <a:lvl8pPr marL="3657600" marR="0" lvl="7" indent="-330200" algn="l" rtl="0">
              <a:spcBef>
                <a:spcPts val="350"/>
              </a:spcBef>
              <a:spcAft>
                <a:spcPts val="0"/>
              </a:spcAft>
              <a:buClr>
                <a:schemeClr val="accent3"/>
              </a:buClr>
              <a:buSzPts val="1600"/>
              <a:buFont typeface="Noto Sans Symbols"/>
              <a:buChar char="◾"/>
              <a:defRPr sz="1600" b="0" i="0" u="none" strike="noStrike" cap="none">
                <a:solidFill>
                  <a:schemeClr val="dk1"/>
                </a:solidFill>
                <a:latin typeface="Rambla"/>
                <a:ea typeface="Rambla"/>
                <a:cs typeface="Rambla"/>
                <a:sym typeface="Rambla"/>
              </a:defRPr>
            </a:lvl8pPr>
            <a:lvl9pPr marL="4114800" marR="0" lvl="8" indent="-330200" algn="l" rtl="0">
              <a:spcBef>
                <a:spcPts val="350"/>
              </a:spcBef>
              <a:spcAft>
                <a:spcPts val="0"/>
              </a:spcAft>
              <a:buClr>
                <a:schemeClr val="accent3"/>
              </a:buClr>
              <a:buSzPts val="1600"/>
              <a:buFont typeface="Noto Sans Symbols"/>
              <a:buChar char="◾"/>
              <a:defRPr sz="1600" b="0" i="0" u="none" strike="noStrike" cap="none">
                <a:solidFill>
                  <a:schemeClr val="dk1"/>
                </a:solidFill>
                <a:latin typeface="Rambla"/>
                <a:ea typeface="Rambla"/>
                <a:cs typeface="Rambla"/>
                <a:sym typeface="Rambla"/>
              </a:defRPr>
            </a:lvl9pPr>
          </a:lstStyle>
          <a:p>
            <a:endParaRPr/>
          </a:p>
        </p:txBody>
      </p:sp>
      <p:sp>
        <p:nvSpPr>
          <p:cNvPr id="79" name="Shape 79"/>
          <p:cNvSpPr>
            <a:spLocks noGrp="1"/>
          </p:cNvSpPr>
          <p:nvPr>
            <p:ph type="pic" idx="2"/>
          </p:nvPr>
        </p:nvSpPr>
        <p:spPr>
          <a:xfrm>
            <a:off x="228600" y="189968"/>
            <a:ext cx="8686800" cy="4389120"/>
          </a:xfrm>
          <a:prstGeom prst="rect">
            <a:avLst/>
          </a:prstGeom>
          <a:solidFill>
            <a:schemeClr val="lt2"/>
          </a:solidFill>
          <a:ln w="9525" cap="flat" cmpd="sng">
            <a:solidFill>
              <a:schemeClr val="lt1"/>
            </a:solidFill>
            <a:prstDash val="solid"/>
            <a:round/>
            <a:headEnd type="none" w="med" len="med"/>
            <a:tailEnd type="none" w="med" len="med"/>
          </a:ln>
        </p:spPr>
        <p:txBody>
          <a:bodyPr wrap="square" lIns="91425" tIns="91425" rIns="91425" bIns="91425" anchor="t" anchorCtr="0"/>
          <a:lstStyle>
            <a:lvl1pPr marL="0" marR="0" lvl="0" indent="0" algn="l" rtl="0">
              <a:spcBef>
                <a:spcPts val="400"/>
              </a:spcBef>
              <a:spcAft>
                <a:spcPts val="0"/>
              </a:spcAft>
              <a:buClr>
                <a:schemeClr val="accent1"/>
              </a:buClr>
              <a:buSzPts val="2176"/>
              <a:buFont typeface="Noto Sans Symbols"/>
              <a:buNone/>
              <a:defRPr sz="3200" b="0" i="0" u="none" strike="noStrike" cap="none">
                <a:solidFill>
                  <a:schemeClr val="dk1"/>
                </a:solidFill>
                <a:latin typeface="Rambla"/>
                <a:ea typeface="Rambla"/>
                <a:cs typeface="Rambla"/>
                <a:sym typeface="Rambla"/>
              </a:defRPr>
            </a:lvl1pPr>
            <a:lvl2pPr marL="621792" marR="0" lvl="1" indent="-228600" algn="l" rtl="0">
              <a:spcBef>
                <a:spcPts val="324"/>
              </a:spcBef>
              <a:spcAft>
                <a:spcPts val="0"/>
              </a:spcAft>
              <a:buClr>
                <a:schemeClr val="accent1"/>
              </a:buClr>
              <a:buSzPts val="2300"/>
              <a:buFont typeface="Verdana"/>
              <a:buChar char="◦"/>
              <a:defRPr sz="2300" b="0" i="0" u="none" strike="noStrike" cap="none">
                <a:solidFill>
                  <a:schemeClr val="dk1"/>
                </a:solidFill>
                <a:latin typeface="Rambla"/>
                <a:ea typeface="Rambla"/>
                <a:cs typeface="Rambla"/>
                <a:sym typeface="Rambla"/>
              </a:defRPr>
            </a:lvl2pPr>
            <a:lvl3pPr marL="859536" marR="0" lvl="2" indent="-228600" algn="l" rtl="0">
              <a:spcBef>
                <a:spcPts val="350"/>
              </a:spcBef>
              <a:spcAft>
                <a:spcPts val="0"/>
              </a:spcAft>
              <a:buClr>
                <a:schemeClr val="accent2"/>
              </a:buClr>
              <a:buSzPts val="2100"/>
              <a:buFont typeface="Noto Sans Symbols"/>
              <a:buChar char="⚫"/>
              <a:defRPr sz="2100" b="0" i="0" u="none" strike="noStrike" cap="none">
                <a:solidFill>
                  <a:schemeClr val="dk1"/>
                </a:solidFill>
                <a:latin typeface="Rambla"/>
                <a:ea typeface="Rambla"/>
                <a:cs typeface="Rambla"/>
                <a:sym typeface="Rambla"/>
              </a:defRPr>
            </a:lvl3pPr>
            <a:lvl4pPr marL="1143000" marR="0" lvl="3" indent="-228600" algn="l" rtl="0">
              <a:spcBef>
                <a:spcPts val="350"/>
              </a:spcBef>
              <a:spcAft>
                <a:spcPts val="0"/>
              </a:spcAft>
              <a:buClr>
                <a:schemeClr val="accent2"/>
              </a:buClr>
              <a:buSzPts val="1900"/>
              <a:buFont typeface="Noto Sans Symbols"/>
              <a:buChar char="⚫"/>
              <a:defRPr sz="1900" b="0" i="0" u="none" strike="noStrike" cap="none">
                <a:solidFill>
                  <a:schemeClr val="dk1"/>
                </a:solidFill>
                <a:latin typeface="Rambla"/>
                <a:ea typeface="Rambla"/>
                <a:cs typeface="Rambla"/>
                <a:sym typeface="Rambla"/>
              </a:defRPr>
            </a:lvl4pPr>
            <a:lvl5pPr marL="1371600" marR="0" lvl="4" indent="-228600" algn="l" rtl="0">
              <a:spcBef>
                <a:spcPts val="350"/>
              </a:spcBef>
              <a:spcAft>
                <a:spcPts val="0"/>
              </a:spcAft>
              <a:buClr>
                <a:schemeClr val="accent2"/>
              </a:buClr>
              <a:buSzPts val="1800"/>
              <a:buFont typeface="Noto Sans Symbols"/>
              <a:buChar char="⚫"/>
              <a:defRPr sz="1800" b="0" i="0" u="none" strike="noStrike" cap="none">
                <a:solidFill>
                  <a:schemeClr val="dk1"/>
                </a:solidFill>
                <a:latin typeface="Rambla"/>
                <a:ea typeface="Rambla"/>
                <a:cs typeface="Rambla"/>
                <a:sym typeface="Rambla"/>
              </a:defRPr>
            </a:lvl5pPr>
            <a:lvl6pPr marL="1600200" marR="0" lvl="5" indent="-228600" algn="l" rtl="0">
              <a:spcBef>
                <a:spcPts val="350"/>
              </a:spcBef>
              <a:spcAft>
                <a:spcPts val="0"/>
              </a:spcAft>
              <a:buClr>
                <a:schemeClr val="accent3"/>
              </a:buClr>
              <a:buSzPts val="1800"/>
              <a:buFont typeface="Noto Sans Symbols"/>
              <a:buChar char="◾"/>
              <a:defRPr sz="1800" b="0" i="0" u="none" strike="noStrike" cap="none">
                <a:solidFill>
                  <a:schemeClr val="dk1"/>
                </a:solidFill>
                <a:latin typeface="Rambla"/>
                <a:ea typeface="Rambla"/>
                <a:cs typeface="Rambla"/>
                <a:sym typeface="Rambla"/>
              </a:defRPr>
            </a:lvl6pPr>
            <a:lvl7pPr marL="1828800" marR="0" lvl="6" indent="-228600" algn="l" rtl="0">
              <a:spcBef>
                <a:spcPts val="350"/>
              </a:spcBef>
              <a:spcAft>
                <a:spcPts val="0"/>
              </a:spcAft>
              <a:buClr>
                <a:schemeClr val="accent3"/>
              </a:buClr>
              <a:buSzPts val="1600"/>
              <a:buFont typeface="Noto Sans Symbols"/>
              <a:buChar char="◾"/>
              <a:defRPr sz="1600" b="0" i="0" u="none" strike="noStrike" cap="none">
                <a:solidFill>
                  <a:schemeClr val="dk1"/>
                </a:solidFill>
                <a:latin typeface="Rambla"/>
                <a:ea typeface="Rambla"/>
                <a:cs typeface="Rambla"/>
                <a:sym typeface="Rambla"/>
              </a:defRPr>
            </a:lvl7pPr>
            <a:lvl8pPr marL="2057400" marR="0" lvl="7" indent="-228600" algn="l" rtl="0">
              <a:spcBef>
                <a:spcPts val="350"/>
              </a:spcBef>
              <a:spcAft>
                <a:spcPts val="0"/>
              </a:spcAft>
              <a:buClr>
                <a:schemeClr val="accent3"/>
              </a:buClr>
              <a:buSzPts val="1600"/>
              <a:buFont typeface="Noto Sans Symbols"/>
              <a:buChar char="◾"/>
              <a:defRPr sz="1600" b="0" i="0" u="none" strike="noStrike" cap="none">
                <a:solidFill>
                  <a:schemeClr val="dk1"/>
                </a:solidFill>
                <a:latin typeface="Rambla"/>
                <a:ea typeface="Rambla"/>
                <a:cs typeface="Rambla"/>
                <a:sym typeface="Rambla"/>
              </a:defRPr>
            </a:lvl8pPr>
            <a:lvl9pPr marL="2286000" marR="0" lvl="8" indent="-228600" algn="l" rtl="0">
              <a:spcBef>
                <a:spcPts val="350"/>
              </a:spcBef>
              <a:spcAft>
                <a:spcPts val="0"/>
              </a:spcAft>
              <a:buClr>
                <a:schemeClr val="accent3"/>
              </a:buClr>
              <a:buSzPts val="1600"/>
              <a:buFont typeface="Noto Sans Symbols"/>
              <a:buChar char="◾"/>
              <a:defRPr sz="1600" b="0" i="0" u="none" strike="noStrike" cap="none">
                <a:solidFill>
                  <a:schemeClr val="dk1"/>
                </a:solidFill>
                <a:latin typeface="Rambla"/>
                <a:ea typeface="Rambla"/>
                <a:cs typeface="Rambla"/>
                <a:sym typeface="Rambla"/>
              </a:defRPr>
            </a:lvl9pPr>
          </a:lstStyle>
          <a:p>
            <a:endParaRPr/>
          </a:p>
        </p:txBody>
      </p:sp>
      <p:sp>
        <p:nvSpPr>
          <p:cNvPr id="80" name="Shape 80"/>
          <p:cNvSpPr txBox="1">
            <a:spLocks noGrp="1"/>
          </p:cNvSpPr>
          <p:nvPr>
            <p:ph type="dt" idx="10"/>
          </p:nvPr>
        </p:nvSpPr>
        <p:spPr>
          <a:xfrm>
            <a:off x="6727032" y="6407944"/>
            <a:ext cx="1920240" cy="365760"/>
          </a:xfrm>
          <a:prstGeom prst="rect">
            <a:avLst/>
          </a:prstGeom>
          <a:noFill/>
          <a:ln>
            <a:noFill/>
          </a:ln>
        </p:spPr>
        <p:txBody>
          <a:bodyPr wrap="square" lIns="91425" tIns="91425" rIns="91425" bIns="91425" anchor="b" anchorCtr="0"/>
          <a:lstStyle>
            <a:lvl1pPr marL="0" marR="0" lvl="0" indent="0" algn="l" rtl="0">
              <a:spcBef>
                <a:spcPts val="0"/>
              </a:spcBef>
              <a:spcAft>
                <a:spcPts val="0"/>
              </a:spcAft>
              <a:buSzPts val="1400"/>
              <a:buNone/>
              <a:defRPr sz="1000">
                <a:solidFill>
                  <a:schemeClr val="dk1"/>
                </a:solidFill>
                <a:latin typeface="Rambla"/>
                <a:ea typeface="Rambla"/>
                <a:cs typeface="Rambla"/>
                <a:sym typeface="Rambla"/>
              </a:defRPr>
            </a:lvl1pPr>
            <a:lvl2pPr marL="457200" marR="0" lvl="1" indent="0" algn="l" rtl="0">
              <a:spcBef>
                <a:spcPts val="0"/>
              </a:spcBef>
              <a:spcAft>
                <a:spcPts val="0"/>
              </a:spcAft>
              <a:buSzPts val="1400"/>
              <a:buNone/>
              <a:defRPr sz="1800" b="0" i="0" u="none" strike="noStrike" cap="none">
                <a:solidFill>
                  <a:schemeClr val="dk1"/>
                </a:solidFill>
                <a:latin typeface="Rambla"/>
                <a:ea typeface="Rambla"/>
                <a:cs typeface="Rambla"/>
                <a:sym typeface="Rambla"/>
              </a:defRPr>
            </a:lvl2pPr>
            <a:lvl3pPr marL="914400" marR="0" lvl="2" indent="0" algn="l" rtl="0">
              <a:spcBef>
                <a:spcPts val="0"/>
              </a:spcBef>
              <a:spcAft>
                <a:spcPts val="0"/>
              </a:spcAft>
              <a:buSzPts val="1400"/>
              <a:buNone/>
              <a:defRPr sz="1800" b="0" i="0" u="none" strike="noStrike" cap="none">
                <a:solidFill>
                  <a:schemeClr val="dk1"/>
                </a:solidFill>
                <a:latin typeface="Rambla"/>
                <a:ea typeface="Rambla"/>
                <a:cs typeface="Rambla"/>
                <a:sym typeface="Rambla"/>
              </a:defRPr>
            </a:lvl3pPr>
            <a:lvl4pPr marL="1371600" marR="0" lvl="3" indent="0" algn="l" rtl="0">
              <a:spcBef>
                <a:spcPts val="0"/>
              </a:spcBef>
              <a:spcAft>
                <a:spcPts val="0"/>
              </a:spcAft>
              <a:buSzPts val="1400"/>
              <a:buNone/>
              <a:defRPr sz="1800" b="0" i="0" u="none" strike="noStrike" cap="none">
                <a:solidFill>
                  <a:schemeClr val="dk1"/>
                </a:solidFill>
                <a:latin typeface="Rambla"/>
                <a:ea typeface="Rambla"/>
                <a:cs typeface="Rambla"/>
                <a:sym typeface="Rambla"/>
              </a:defRPr>
            </a:lvl4pPr>
            <a:lvl5pPr marL="1828800" marR="0" lvl="4" indent="0" algn="l" rtl="0">
              <a:spcBef>
                <a:spcPts val="0"/>
              </a:spcBef>
              <a:spcAft>
                <a:spcPts val="0"/>
              </a:spcAft>
              <a:buSzPts val="1400"/>
              <a:buNone/>
              <a:defRPr sz="1800" b="0" i="0" u="none" strike="noStrike" cap="none">
                <a:solidFill>
                  <a:schemeClr val="dk1"/>
                </a:solidFill>
                <a:latin typeface="Rambla"/>
                <a:ea typeface="Rambla"/>
                <a:cs typeface="Rambla"/>
                <a:sym typeface="Rambla"/>
              </a:defRPr>
            </a:lvl5pPr>
            <a:lvl6pPr marL="2286000" marR="0" lvl="5" indent="0" algn="l" rtl="0">
              <a:spcBef>
                <a:spcPts val="0"/>
              </a:spcBef>
              <a:spcAft>
                <a:spcPts val="0"/>
              </a:spcAft>
              <a:buSzPts val="1400"/>
              <a:buNone/>
              <a:defRPr sz="1800" b="0" i="0" u="none" strike="noStrike" cap="none">
                <a:solidFill>
                  <a:schemeClr val="dk1"/>
                </a:solidFill>
                <a:latin typeface="Rambla"/>
                <a:ea typeface="Rambla"/>
                <a:cs typeface="Rambla"/>
                <a:sym typeface="Rambla"/>
              </a:defRPr>
            </a:lvl6pPr>
            <a:lvl7pPr marL="2743200" marR="0" lvl="6" indent="0" algn="l" rtl="0">
              <a:spcBef>
                <a:spcPts val="0"/>
              </a:spcBef>
              <a:spcAft>
                <a:spcPts val="0"/>
              </a:spcAft>
              <a:buSzPts val="1400"/>
              <a:buNone/>
              <a:defRPr sz="1800" b="0" i="0" u="none" strike="noStrike" cap="none">
                <a:solidFill>
                  <a:schemeClr val="dk1"/>
                </a:solidFill>
                <a:latin typeface="Rambla"/>
                <a:ea typeface="Rambla"/>
                <a:cs typeface="Rambla"/>
                <a:sym typeface="Rambla"/>
              </a:defRPr>
            </a:lvl7pPr>
            <a:lvl8pPr marL="3200400" marR="0" lvl="7" indent="0" algn="l" rtl="0">
              <a:spcBef>
                <a:spcPts val="0"/>
              </a:spcBef>
              <a:spcAft>
                <a:spcPts val="0"/>
              </a:spcAft>
              <a:buSzPts val="1400"/>
              <a:buNone/>
              <a:defRPr sz="1800" b="0" i="0" u="none" strike="noStrike" cap="none">
                <a:solidFill>
                  <a:schemeClr val="dk1"/>
                </a:solidFill>
                <a:latin typeface="Rambla"/>
                <a:ea typeface="Rambla"/>
                <a:cs typeface="Rambla"/>
                <a:sym typeface="Rambla"/>
              </a:defRPr>
            </a:lvl8pPr>
            <a:lvl9pPr marL="3657600" marR="0" lvl="8" indent="0" algn="l" rtl="0">
              <a:spcBef>
                <a:spcPts val="0"/>
              </a:spcBef>
              <a:spcAft>
                <a:spcPts val="0"/>
              </a:spcAft>
              <a:buSzPts val="1400"/>
              <a:buNone/>
              <a:defRPr sz="1800" b="0" i="0" u="none" strike="noStrike" cap="none">
                <a:solidFill>
                  <a:schemeClr val="dk1"/>
                </a:solidFill>
                <a:latin typeface="Rambla"/>
                <a:ea typeface="Rambla"/>
                <a:cs typeface="Rambla"/>
                <a:sym typeface="Rambla"/>
              </a:defRPr>
            </a:lvl9pPr>
          </a:lstStyle>
          <a:p>
            <a:endParaRPr/>
          </a:p>
        </p:txBody>
      </p:sp>
      <p:sp>
        <p:nvSpPr>
          <p:cNvPr id="81" name="Shape 81"/>
          <p:cNvSpPr txBox="1">
            <a:spLocks noGrp="1"/>
          </p:cNvSpPr>
          <p:nvPr>
            <p:ph type="ftr" idx="11"/>
          </p:nvPr>
        </p:nvSpPr>
        <p:spPr>
          <a:xfrm>
            <a:off x="4380072" y="6407944"/>
            <a:ext cx="2350681" cy="365125"/>
          </a:xfrm>
          <a:prstGeom prst="rect">
            <a:avLst/>
          </a:prstGeom>
          <a:noFill/>
          <a:ln>
            <a:noFill/>
          </a:ln>
        </p:spPr>
        <p:txBody>
          <a:bodyPr wrap="square" lIns="91425" tIns="91425" rIns="91425" bIns="91425" anchor="b" anchorCtr="0"/>
          <a:lstStyle>
            <a:lvl1pPr marL="0" marR="0" lvl="0" indent="0" algn="r" rtl="0">
              <a:spcBef>
                <a:spcPts val="0"/>
              </a:spcBef>
              <a:spcAft>
                <a:spcPts val="0"/>
              </a:spcAft>
              <a:buSzPts val="1400"/>
              <a:buNone/>
              <a:defRPr sz="1000">
                <a:solidFill>
                  <a:schemeClr val="dk1"/>
                </a:solidFill>
                <a:latin typeface="Rambla"/>
                <a:ea typeface="Rambla"/>
                <a:cs typeface="Rambla"/>
                <a:sym typeface="Rambla"/>
              </a:defRPr>
            </a:lvl1pPr>
            <a:lvl2pPr marL="457200" marR="0" lvl="1" indent="0" algn="l" rtl="0">
              <a:spcBef>
                <a:spcPts val="0"/>
              </a:spcBef>
              <a:spcAft>
                <a:spcPts val="0"/>
              </a:spcAft>
              <a:buSzPts val="1400"/>
              <a:buNone/>
              <a:defRPr sz="1800" b="0" i="0" u="none" strike="noStrike" cap="none">
                <a:solidFill>
                  <a:schemeClr val="dk1"/>
                </a:solidFill>
                <a:latin typeface="Rambla"/>
                <a:ea typeface="Rambla"/>
                <a:cs typeface="Rambla"/>
                <a:sym typeface="Rambla"/>
              </a:defRPr>
            </a:lvl2pPr>
            <a:lvl3pPr marL="914400" marR="0" lvl="2" indent="0" algn="l" rtl="0">
              <a:spcBef>
                <a:spcPts val="0"/>
              </a:spcBef>
              <a:spcAft>
                <a:spcPts val="0"/>
              </a:spcAft>
              <a:buSzPts val="1400"/>
              <a:buNone/>
              <a:defRPr sz="1800" b="0" i="0" u="none" strike="noStrike" cap="none">
                <a:solidFill>
                  <a:schemeClr val="dk1"/>
                </a:solidFill>
                <a:latin typeface="Rambla"/>
                <a:ea typeface="Rambla"/>
                <a:cs typeface="Rambla"/>
                <a:sym typeface="Rambla"/>
              </a:defRPr>
            </a:lvl3pPr>
            <a:lvl4pPr marL="1371600" marR="0" lvl="3" indent="0" algn="l" rtl="0">
              <a:spcBef>
                <a:spcPts val="0"/>
              </a:spcBef>
              <a:spcAft>
                <a:spcPts val="0"/>
              </a:spcAft>
              <a:buSzPts val="1400"/>
              <a:buNone/>
              <a:defRPr sz="1800" b="0" i="0" u="none" strike="noStrike" cap="none">
                <a:solidFill>
                  <a:schemeClr val="dk1"/>
                </a:solidFill>
                <a:latin typeface="Rambla"/>
                <a:ea typeface="Rambla"/>
                <a:cs typeface="Rambla"/>
                <a:sym typeface="Rambla"/>
              </a:defRPr>
            </a:lvl4pPr>
            <a:lvl5pPr marL="1828800" marR="0" lvl="4" indent="0" algn="l" rtl="0">
              <a:spcBef>
                <a:spcPts val="0"/>
              </a:spcBef>
              <a:spcAft>
                <a:spcPts val="0"/>
              </a:spcAft>
              <a:buSzPts val="1400"/>
              <a:buNone/>
              <a:defRPr sz="1800" b="0" i="0" u="none" strike="noStrike" cap="none">
                <a:solidFill>
                  <a:schemeClr val="dk1"/>
                </a:solidFill>
                <a:latin typeface="Rambla"/>
                <a:ea typeface="Rambla"/>
                <a:cs typeface="Rambla"/>
                <a:sym typeface="Rambla"/>
              </a:defRPr>
            </a:lvl5pPr>
            <a:lvl6pPr marL="2286000" marR="0" lvl="5" indent="0" algn="l" rtl="0">
              <a:spcBef>
                <a:spcPts val="0"/>
              </a:spcBef>
              <a:spcAft>
                <a:spcPts val="0"/>
              </a:spcAft>
              <a:buSzPts val="1400"/>
              <a:buNone/>
              <a:defRPr sz="1800" b="0" i="0" u="none" strike="noStrike" cap="none">
                <a:solidFill>
                  <a:schemeClr val="dk1"/>
                </a:solidFill>
                <a:latin typeface="Rambla"/>
                <a:ea typeface="Rambla"/>
                <a:cs typeface="Rambla"/>
                <a:sym typeface="Rambla"/>
              </a:defRPr>
            </a:lvl6pPr>
            <a:lvl7pPr marL="2743200" marR="0" lvl="6" indent="0" algn="l" rtl="0">
              <a:spcBef>
                <a:spcPts val="0"/>
              </a:spcBef>
              <a:spcAft>
                <a:spcPts val="0"/>
              </a:spcAft>
              <a:buSzPts val="1400"/>
              <a:buNone/>
              <a:defRPr sz="1800" b="0" i="0" u="none" strike="noStrike" cap="none">
                <a:solidFill>
                  <a:schemeClr val="dk1"/>
                </a:solidFill>
                <a:latin typeface="Rambla"/>
                <a:ea typeface="Rambla"/>
                <a:cs typeface="Rambla"/>
                <a:sym typeface="Rambla"/>
              </a:defRPr>
            </a:lvl7pPr>
            <a:lvl8pPr marL="3200400" marR="0" lvl="7" indent="0" algn="l" rtl="0">
              <a:spcBef>
                <a:spcPts val="0"/>
              </a:spcBef>
              <a:spcAft>
                <a:spcPts val="0"/>
              </a:spcAft>
              <a:buSzPts val="1400"/>
              <a:buNone/>
              <a:defRPr sz="1800" b="0" i="0" u="none" strike="noStrike" cap="none">
                <a:solidFill>
                  <a:schemeClr val="dk1"/>
                </a:solidFill>
                <a:latin typeface="Rambla"/>
                <a:ea typeface="Rambla"/>
                <a:cs typeface="Rambla"/>
                <a:sym typeface="Rambla"/>
              </a:defRPr>
            </a:lvl8pPr>
            <a:lvl9pPr marL="3657600" marR="0" lvl="8" indent="0" algn="l" rtl="0">
              <a:spcBef>
                <a:spcPts val="0"/>
              </a:spcBef>
              <a:spcAft>
                <a:spcPts val="0"/>
              </a:spcAft>
              <a:buSzPts val="1400"/>
              <a:buNone/>
              <a:defRPr sz="1800" b="0" i="0" u="none" strike="noStrike" cap="none">
                <a:solidFill>
                  <a:schemeClr val="dk1"/>
                </a:solidFill>
                <a:latin typeface="Rambla"/>
                <a:ea typeface="Rambla"/>
                <a:cs typeface="Rambla"/>
                <a:sym typeface="Rambla"/>
              </a:defRPr>
            </a:lvl9pPr>
          </a:lstStyle>
          <a:p>
            <a:endParaRPr/>
          </a:p>
        </p:txBody>
      </p:sp>
      <p:sp>
        <p:nvSpPr>
          <p:cNvPr id="82" name="Shape 82"/>
          <p:cNvSpPr txBox="1">
            <a:spLocks noGrp="1"/>
          </p:cNvSpPr>
          <p:nvPr>
            <p:ph type="sldNum" idx="12"/>
          </p:nvPr>
        </p:nvSpPr>
        <p:spPr>
          <a:xfrm>
            <a:off x="8647272" y="6407944"/>
            <a:ext cx="365760" cy="365125"/>
          </a:xfrm>
          <a:prstGeom prst="rect">
            <a:avLst/>
          </a:prstGeom>
          <a:noFill/>
          <a:ln>
            <a:noFill/>
          </a:ln>
        </p:spPr>
        <p:txBody>
          <a:bodyPr wrap="square" lIns="91425" tIns="45700" rIns="91425" bIns="45700" anchor="b" anchorCtr="0">
            <a:noAutofit/>
          </a:bodyPr>
          <a:lstStyle/>
          <a:p>
            <a:pPr marL="0" marR="0" lvl="0" indent="0" algn="r" rtl="0">
              <a:spcBef>
                <a:spcPts val="0"/>
              </a:spcBef>
              <a:spcAft>
                <a:spcPts val="0"/>
              </a:spcAft>
              <a:buNone/>
            </a:pPr>
            <a:fld id="{00000000-1234-1234-1234-123412341234}" type="slidenum">
              <a:rPr lang="en-US" sz="1000" b="0">
                <a:solidFill>
                  <a:schemeClr val="dk1"/>
                </a:solidFill>
                <a:latin typeface="Rambla"/>
                <a:ea typeface="Rambla"/>
                <a:cs typeface="Rambla"/>
                <a:sym typeface="Rambla"/>
              </a:rPr>
              <a:pPr marL="0" marR="0" lvl="0" indent="0" algn="r" rtl="0">
                <a:spcBef>
                  <a:spcPts val="0"/>
                </a:spcBef>
                <a:spcAft>
                  <a:spcPts val="0"/>
                </a:spcAft>
                <a:buNone/>
              </a:pPr>
              <a:t>‹#›</a:t>
            </a:fld>
            <a:endParaRPr sz="1000" b="0">
              <a:solidFill>
                <a:schemeClr val="dk1"/>
              </a:solidFill>
              <a:latin typeface="Rambla"/>
              <a:ea typeface="Rambla"/>
              <a:cs typeface="Rambla"/>
              <a:sym typeface="Rambla"/>
            </a:endParaRPr>
          </a:p>
        </p:txBody>
      </p:sp>
      <p:sp>
        <p:nvSpPr>
          <p:cNvPr id="83" name="Shape 83"/>
          <p:cNvSpPr txBox="1">
            <a:spLocks noGrp="1"/>
          </p:cNvSpPr>
          <p:nvPr>
            <p:ph type="title"/>
          </p:nvPr>
        </p:nvSpPr>
        <p:spPr>
          <a:xfrm>
            <a:off x="228600" y="4865122"/>
            <a:ext cx="8075432" cy="562672"/>
          </a:xfrm>
          <a:prstGeom prst="rect">
            <a:avLst/>
          </a:prstGeom>
          <a:noFill/>
          <a:ln>
            <a:noFill/>
          </a:ln>
        </p:spPr>
        <p:txBody>
          <a:bodyPr wrap="square" lIns="91425" tIns="91425" rIns="91425" bIns="91425" anchor="t" anchorCtr="0"/>
          <a:lstStyle>
            <a:lvl1pPr marL="0" marR="0" lvl="0" indent="0" algn="r" rtl="0">
              <a:spcBef>
                <a:spcPts val="0"/>
              </a:spcBef>
              <a:spcAft>
                <a:spcPts val="0"/>
              </a:spcAft>
              <a:buClr>
                <a:schemeClr val="accent1"/>
              </a:buClr>
              <a:buSzPts val="3000"/>
              <a:buFont typeface="Rambla"/>
              <a:buNone/>
              <a:defRPr sz="3000" b="0" i="0" u="none" strike="noStrike" cap="none">
                <a:solidFill>
                  <a:schemeClr val="accent1"/>
                </a:solidFill>
                <a:latin typeface="Rambla"/>
                <a:ea typeface="Rambla"/>
                <a:cs typeface="Rambla"/>
                <a:sym typeface="Rambla"/>
              </a:defRPr>
            </a:lvl1pPr>
            <a:lvl2pPr lvl="1" indent="0">
              <a:spcBef>
                <a:spcPts val="0"/>
              </a:spcBef>
              <a:spcAft>
                <a:spcPts val="0"/>
              </a:spcAft>
              <a:buSzPts val="1400"/>
              <a:buNone/>
              <a:defRPr sz="1800"/>
            </a:lvl2pPr>
            <a:lvl3pPr lvl="2" indent="0">
              <a:spcBef>
                <a:spcPts val="0"/>
              </a:spcBef>
              <a:spcAft>
                <a:spcPts val="0"/>
              </a:spcAft>
              <a:buSzPts val="1400"/>
              <a:buNone/>
              <a:defRPr sz="1800"/>
            </a:lvl3pPr>
            <a:lvl4pPr lvl="3" indent="0">
              <a:spcBef>
                <a:spcPts val="0"/>
              </a:spcBef>
              <a:spcAft>
                <a:spcPts val="0"/>
              </a:spcAft>
              <a:buSzPts val="1400"/>
              <a:buNone/>
              <a:defRPr sz="1800"/>
            </a:lvl4pPr>
            <a:lvl5pPr lvl="4" indent="0">
              <a:spcBef>
                <a:spcPts val="0"/>
              </a:spcBef>
              <a:spcAft>
                <a:spcPts val="0"/>
              </a:spcAft>
              <a:buSzPts val="1400"/>
              <a:buNone/>
              <a:defRPr sz="1800"/>
            </a:lvl5pPr>
            <a:lvl6pPr lvl="5" indent="0">
              <a:spcBef>
                <a:spcPts val="0"/>
              </a:spcBef>
              <a:spcAft>
                <a:spcPts val="0"/>
              </a:spcAft>
              <a:buSzPts val="1400"/>
              <a:buNone/>
              <a:defRPr sz="1800"/>
            </a:lvl6pPr>
            <a:lvl7pPr lvl="6" indent="0">
              <a:spcBef>
                <a:spcPts val="0"/>
              </a:spcBef>
              <a:spcAft>
                <a:spcPts val="0"/>
              </a:spcAft>
              <a:buSzPts val="1400"/>
              <a:buNone/>
              <a:defRPr sz="1800"/>
            </a:lvl7pPr>
            <a:lvl8pPr lvl="7" indent="0">
              <a:spcBef>
                <a:spcPts val="0"/>
              </a:spcBef>
              <a:spcAft>
                <a:spcPts val="0"/>
              </a:spcAft>
              <a:buSzPts val="1400"/>
              <a:buNone/>
              <a:defRPr sz="1800"/>
            </a:lvl8pPr>
            <a:lvl9pPr lvl="8" indent="0">
              <a:spcBef>
                <a:spcPts val="0"/>
              </a:spcBef>
              <a:spcAft>
                <a:spcPts val="0"/>
              </a:spcAft>
              <a:buSzPts val="1400"/>
              <a:buNone/>
              <a:defRPr sz="1800"/>
            </a:lvl9pPr>
          </a:lstStyle>
          <a:p>
            <a:endParaRPr/>
          </a:p>
        </p:txBody>
      </p:sp>
      <p:sp>
        <p:nvSpPr>
          <p:cNvPr id="84" name="Shape 84"/>
          <p:cNvSpPr/>
          <p:nvPr/>
        </p:nvSpPr>
        <p:spPr>
          <a:xfrm>
            <a:off x="716436" y="5001993"/>
            <a:ext cx="3802003" cy="1443111"/>
          </a:xfrm>
          <a:custGeom>
            <a:avLst/>
            <a:gdLst/>
            <a:ahLst/>
            <a:cxnLst/>
            <a:rect l="0" t="0" r="0" b="0"/>
            <a:pathLst>
              <a:path w="120000" h="120000" extrusionOk="0">
                <a:moveTo>
                  <a:pt x="-6854" y="78863"/>
                </a:moveTo>
                <a:lnTo>
                  <a:pt x="149083" y="155000"/>
                </a:lnTo>
                <a:lnTo>
                  <a:pt x="108937" y="155000"/>
                </a:lnTo>
                <a:lnTo>
                  <a:pt x="-6833" y="78409"/>
                </a:lnTo>
              </a:path>
            </a:pathLst>
          </a:custGeom>
          <a:solidFill>
            <a:srgbClr val="9CCADC">
              <a:alpha val="40000"/>
            </a:srgbClr>
          </a:solidFill>
          <a:ln>
            <a:noFill/>
          </a:ln>
        </p:spPr>
        <p:txBody>
          <a:bodyPr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Rambla"/>
              <a:ea typeface="Rambla"/>
              <a:cs typeface="Rambla"/>
              <a:sym typeface="Rambla"/>
            </a:endParaRPr>
          </a:p>
        </p:txBody>
      </p:sp>
      <p:sp>
        <p:nvSpPr>
          <p:cNvPr id="85" name="Shape 85"/>
          <p:cNvSpPr/>
          <p:nvPr/>
        </p:nvSpPr>
        <p:spPr>
          <a:xfrm>
            <a:off x="-53561" y="5785023"/>
            <a:ext cx="3802003" cy="838200"/>
          </a:xfrm>
          <a:custGeom>
            <a:avLst/>
            <a:gdLst/>
            <a:ahLst/>
            <a:cxnLst/>
            <a:rect l="0" t="0" r="0" b="0"/>
            <a:pathLst>
              <a:path w="120000" h="120000" extrusionOk="0">
                <a:moveTo>
                  <a:pt x="17020" y="22045"/>
                </a:moveTo>
                <a:lnTo>
                  <a:pt x="133500" y="155000"/>
                </a:lnTo>
                <a:lnTo>
                  <a:pt x="109000" y="155681"/>
                </a:lnTo>
                <a:lnTo>
                  <a:pt x="17270" y="22954"/>
                </a:lnTo>
              </a:path>
            </a:pathLst>
          </a:custGeom>
          <a:solidFill>
            <a:srgbClr val="000000"/>
          </a:solidFill>
          <a:ln>
            <a:noFill/>
          </a:ln>
        </p:spPr>
        <p:txBody>
          <a:bodyPr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Rambla"/>
              <a:ea typeface="Rambla"/>
              <a:cs typeface="Rambla"/>
              <a:sym typeface="Rambla"/>
            </a:endParaRPr>
          </a:p>
        </p:txBody>
      </p:sp>
      <p:sp>
        <p:nvSpPr>
          <p:cNvPr id="86" name="Shape 86"/>
          <p:cNvSpPr/>
          <p:nvPr/>
        </p:nvSpPr>
        <p:spPr>
          <a:xfrm>
            <a:off x="-6042" y="5791253"/>
            <a:ext cx="3402314" cy="1080868"/>
          </a:xfrm>
          <a:prstGeom prst="rtTriangle">
            <a:avLst/>
          </a:prstGeom>
          <a:blipFill rotWithShape="1">
            <a:blip r:embed="rId2">
              <a:alphaModFix amt="50000"/>
            </a:blip>
            <a:tile tx="0" ty="0" sx="50000" sy="50000" flip="none" algn="t"/>
          </a:blipFill>
          <a:ln>
            <a:noFill/>
          </a:ln>
        </p:spPr>
        <p:txBody>
          <a:bodyPr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Rambla"/>
              <a:ea typeface="Rambla"/>
              <a:cs typeface="Rambla"/>
              <a:sym typeface="Rambla"/>
            </a:endParaRPr>
          </a:p>
        </p:txBody>
      </p:sp>
      <p:cxnSp>
        <p:nvCxnSpPr>
          <p:cNvPr id="87" name="Shape 87"/>
          <p:cNvCxnSpPr/>
          <p:nvPr/>
        </p:nvCxnSpPr>
        <p:spPr>
          <a:xfrm>
            <a:off x="-9237" y="5787738"/>
            <a:ext cx="3405509" cy="1084383"/>
          </a:xfrm>
          <a:prstGeom prst="straightConnector1">
            <a:avLst/>
          </a:prstGeom>
          <a:noFill/>
          <a:ln w="12050" cap="flat" cmpd="sng">
            <a:solidFill>
              <a:srgbClr val="93C5D8"/>
            </a:solidFill>
            <a:prstDash val="solid"/>
            <a:miter lim="800000"/>
            <a:headEnd type="none" w="med" len="med"/>
            <a:tailEnd type="none" w="med" len="med"/>
          </a:ln>
        </p:spPr>
      </p:cxnSp>
      <p:sp>
        <p:nvSpPr>
          <p:cNvPr id="88" name="Shape 88"/>
          <p:cNvSpPr/>
          <p:nvPr/>
        </p:nvSpPr>
        <p:spPr>
          <a:xfrm>
            <a:off x="8664112" y="4988440"/>
            <a:ext cx="182880" cy="228600"/>
          </a:xfrm>
          <a:prstGeom prst="chevron">
            <a:avLst>
              <a:gd name="adj" fmla="val 50000"/>
            </a:avLst>
          </a:prstGeom>
          <a:gradFill>
            <a:gsLst>
              <a:gs pos="0">
                <a:srgbClr val="1488A5"/>
              </a:gs>
              <a:gs pos="72000">
                <a:srgbClr val="4DB7DA"/>
              </a:gs>
              <a:gs pos="100000">
                <a:srgbClr val="7CC2DD"/>
              </a:gs>
            </a:gsLst>
            <a:lin ang="16200000" scaled="0"/>
          </a:gradFill>
          <a:ln w="9525" cap="rnd" cmpd="sng">
            <a:solidFill>
              <a:srgbClr val="20768B"/>
            </a:solidFill>
            <a:prstDash val="solid"/>
            <a:round/>
            <a:headEnd type="none" w="med" len="med"/>
            <a:tailEnd type="none" w="med" len="med"/>
          </a:ln>
          <a:effectLst>
            <a:outerShdw blurRad="50800" dist="25400" dir="5400000">
              <a:srgbClr val="000000">
                <a:alpha val="45882"/>
              </a:srgbClr>
            </a:outerShdw>
          </a:effectLst>
        </p:spPr>
        <p:txBody>
          <a:bodyPr wrap="square" lIns="91425" tIns="45700" rIns="91425" bIns="45700" anchor="ctr" anchorCtr="0">
            <a:noAutofit/>
          </a:bodyPr>
          <a:lstStyle/>
          <a:p>
            <a:pPr marL="0" marR="0" lvl="0" indent="0" algn="l" rtl="0">
              <a:spcBef>
                <a:spcPts val="0"/>
              </a:spcBef>
              <a:spcAft>
                <a:spcPts val="0"/>
              </a:spcAft>
              <a:buNone/>
            </a:pPr>
            <a:endParaRPr sz="1800">
              <a:solidFill>
                <a:schemeClr val="lt1"/>
              </a:solidFill>
              <a:latin typeface="Rambla"/>
              <a:ea typeface="Rambla"/>
              <a:cs typeface="Rambla"/>
              <a:sym typeface="Rambla"/>
            </a:endParaRPr>
          </a:p>
        </p:txBody>
      </p:sp>
      <p:sp>
        <p:nvSpPr>
          <p:cNvPr id="89" name="Shape 89"/>
          <p:cNvSpPr/>
          <p:nvPr/>
        </p:nvSpPr>
        <p:spPr>
          <a:xfrm>
            <a:off x="8477696" y="4988440"/>
            <a:ext cx="182880" cy="228600"/>
          </a:xfrm>
          <a:prstGeom prst="chevron">
            <a:avLst>
              <a:gd name="adj" fmla="val 50000"/>
            </a:avLst>
          </a:prstGeom>
          <a:gradFill>
            <a:gsLst>
              <a:gs pos="0">
                <a:srgbClr val="1488A5"/>
              </a:gs>
              <a:gs pos="72000">
                <a:srgbClr val="4DB7DA"/>
              </a:gs>
              <a:gs pos="100000">
                <a:srgbClr val="7CC2DD"/>
              </a:gs>
            </a:gsLst>
            <a:lin ang="16200000" scaled="0"/>
          </a:gradFill>
          <a:ln w="9525" cap="rnd" cmpd="sng">
            <a:solidFill>
              <a:srgbClr val="20768B"/>
            </a:solidFill>
            <a:prstDash val="solid"/>
            <a:round/>
            <a:headEnd type="none" w="med" len="med"/>
            <a:tailEnd type="none" w="med" len="med"/>
          </a:ln>
          <a:effectLst>
            <a:outerShdw blurRad="50800" dist="25400" dir="5400000">
              <a:srgbClr val="000000">
                <a:alpha val="45882"/>
              </a:srgbClr>
            </a:outerShdw>
          </a:effectLst>
        </p:spPr>
        <p:txBody>
          <a:bodyPr wrap="square" lIns="91425" tIns="45700" rIns="91425" bIns="45700" anchor="ctr" anchorCtr="0">
            <a:noAutofit/>
          </a:bodyPr>
          <a:lstStyle/>
          <a:p>
            <a:pPr marL="0" marR="0" lvl="0" indent="0" algn="l" rtl="0">
              <a:spcBef>
                <a:spcPts val="0"/>
              </a:spcBef>
              <a:spcAft>
                <a:spcPts val="0"/>
              </a:spcAft>
              <a:buNone/>
            </a:pPr>
            <a:endParaRPr sz="1800">
              <a:solidFill>
                <a:schemeClr val="lt1"/>
              </a:solidFill>
              <a:latin typeface="Rambla"/>
              <a:ea typeface="Rambla"/>
              <a:cs typeface="Rambla"/>
              <a:sym typeface="Rambla"/>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rotWithShape="1">
          <a:blip r:embed="rId13">
            <a:alphaModFix/>
          </a:blip>
          <a:tile tx="0" ty="0" sx="50000" sy="50000" flip="none" algn="tl"/>
        </a:blipFill>
        <a:effectLst/>
      </p:bgPr>
    </p:bg>
    <p:spTree>
      <p:nvGrpSpPr>
        <p:cNvPr id="1" name="Shape 9"/>
        <p:cNvGrpSpPr/>
        <p:nvPr/>
      </p:nvGrpSpPr>
      <p:grpSpPr>
        <a:xfrm>
          <a:off x="0" y="0"/>
          <a:ext cx="0" cy="0"/>
          <a:chOff x="0" y="0"/>
          <a:chExt cx="0" cy="0"/>
        </a:xfrm>
      </p:grpSpPr>
      <p:sp>
        <p:nvSpPr>
          <p:cNvPr id="10" name="Shape 10"/>
          <p:cNvSpPr/>
          <p:nvPr/>
        </p:nvSpPr>
        <p:spPr>
          <a:xfrm>
            <a:off x="716436" y="5001993"/>
            <a:ext cx="3802003" cy="1443111"/>
          </a:xfrm>
          <a:custGeom>
            <a:avLst/>
            <a:gdLst/>
            <a:ahLst/>
            <a:cxnLst/>
            <a:rect l="0" t="0" r="0" b="0"/>
            <a:pathLst>
              <a:path w="120000" h="120000" extrusionOk="0">
                <a:moveTo>
                  <a:pt x="-6854" y="78863"/>
                </a:moveTo>
                <a:lnTo>
                  <a:pt x="149083" y="155000"/>
                </a:lnTo>
                <a:lnTo>
                  <a:pt x="108937" y="155000"/>
                </a:lnTo>
                <a:lnTo>
                  <a:pt x="-6833" y="78409"/>
                </a:lnTo>
              </a:path>
            </a:pathLst>
          </a:custGeom>
          <a:solidFill>
            <a:srgbClr val="9CCADC">
              <a:alpha val="40000"/>
            </a:srgbClr>
          </a:solidFill>
          <a:ln>
            <a:noFill/>
          </a:ln>
        </p:spPr>
        <p:txBody>
          <a:bodyPr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Rambla"/>
              <a:ea typeface="Rambla"/>
              <a:cs typeface="Rambla"/>
              <a:sym typeface="Rambla"/>
            </a:endParaRPr>
          </a:p>
        </p:txBody>
      </p:sp>
      <p:sp>
        <p:nvSpPr>
          <p:cNvPr id="11" name="Shape 11"/>
          <p:cNvSpPr/>
          <p:nvPr/>
        </p:nvSpPr>
        <p:spPr>
          <a:xfrm>
            <a:off x="-53561" y="5785023"/>
            <a:ext cx="3802003" cy="838200"/>
          </a:xfrm>
          <a:custGeom>
            <a:avLst/>
            <a:gdLst/>
            <a:ahLst/>
            <a:cxnLst/>
            <a:rect l="0" t="0" r="0" b="0"/>
            <a:pathLst>
              <a:path w="120000" h="120000" extrusionOk="0">
                <a:moveTo>
                  <a:pt x="17020" y="22045"/>
                </a:moveTo>
                <a:lnTo>
                  <a:pt x="133500" y="155000"/>
                </a:lnTo>
                <a:lnTo>
                  <a:pt x="109000" y="155681"/>
                </a:lnTo>
                <a:lnTo>
                  <a:pt x="17270" y="22954"/>
                </a:lnTo>
              </a:path>
            </a:pathLst>
          </a:custGeom>
          <a:solidFill>
            <a:srgbClr val="000000"/>
          </a:solidFill>
          <a:ln>
            <a:noFill/>
          </a:ln>
        </p:spPr>
        <p:txBody>
          <a:bodyPr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Rambla"/>
              <a:ea typeface="Rambla"/>
              <a:cs typeface="Rambla"/>
              <a:sym typeface="Rambla"/>
            </a:endParaRPr>
          </a:p>
        </p:txBody>
      </p:sp>
      <p:sp>
        <p:nvSpPr>
          <p:cNvPr id="12" name="Shape 12"/>
          <p:cNvSpPr/>
          <p:nvPr/>
        </p:nvSpPr>
        <p:spPr>
          <a:xfrm>
            <a:off x="-6042" y="5791253"/>
            <a:ext cx="3402314" cy="1080868"/>
          </a:xfrm>
          <a:prstGeom prst="rtTriangle">
            <a:avLst/>
          </a:prstGeom>
          <a:blipFill rotWithShape="1">
            <a:blip r:embed="rId14">
              <a:alphaModFix amt="50000"/>
            </a:blip>
            <a:tile tx="0" ty="0" sx="50000" sy="50000" flip="none" algn="t"/>
          </a:blipFill>
          <a:ln>
            <a:noFill/>
          </a:ln>
        </p:spPr>
        <p:txBody>
          <a:bodyPr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Rambla"/>
              <a:ea typeface="Rambla"/>
              <a:cs typeface="Rambla"/>
              <a:sym typeface="Rambla"/>
            </a:endParaRPr>
          </a:p>
        </p:txBody>
      </p:sp>
      <p:cxnSp>
        <p:nvCxnSpPr>
          <p:cNvPr id="13" name="Shape 13"/>
          <p:cNvCxnSpPr/>
          <p:nvPr/>
        </p:nvCxnSpPr>
        <p:spPr>
          <a:xfrm>
            <a:off x="-9237" y="5787738"/>
            <a:ext cx="3405509" cy="1084383"/>
          </a:xfrm>
          <a:prstGeom prst="straightConnector1">
            <a:avLst/>
          </a:prstGeom>
          <a:noFill/>
          <a:ln w="12050" cap="flat" cmpd="sng">
            <a:solidFill>
              <a:srgbClr val="93C5D8"/>
            </a:solidFill>
            <a:prstDash val="solid"/>
            <a:miter lim="800000"/>
            <a:headEnd type="none" w="med" len="med"/>
            <a:tailEnd type="none" w="med" len="med"/>
          </a:ln>
        </p:spPr>
      </p:cxnSp>
      <p:sp>
        <p:nvSpPr>
          <p:cNvPr id="14" name="Shape 14"/>
          <p:cNvSpPr txBox="1">
            <a:spLocks noGrp="1"/>
          </p:cNvSpPr>
          <p:nvPr>
            <p:ph type="title"/>
          </p:nvPr>
        </p:nvSpPr>
        <p:spPr>
          <a:xfrm>
            <a:off x="457200" y="274638"/>
            <a:ext cx="8229600" cy="1143000"/>
          </a:xfrm>
          <a:prstGeom prst="rect">
            <a:avLst/>
          </a:prstGeom>
          <a:noFill/>
          <a:ln>
            <a:noFill/>
          </a:ln>
        </p:spPr>
        <p:txBody>
          <a:bodyPr wrap="square" lIns="91425" tIns="91425" rIns="91425" bIns="91425" anchor="ctr" anchorCtr="0"/>
          <a:lstStyle>
            <a:lvl1pPr marL="0" marR="0" lvl="0" indent="0" algn="l" rtl="0">
              <a:spcBef>
                <a:spcPts val="0"/>
              </a:spcBef>
              <a:spcAft>
                <a:spcPts val="0"/>
              </a:spcAft>
              <a:buClr>
                <a:schemeClr val="dk2"/>
              </a:buClr>
              <a:buSzPts val="4100"/>
              <a:buFont typeface="Rambla"/>
              <a:buNone/>
              <a:defRPr sz="4100" b="1" i="0" u="none" strike="noStrike" cap="none">
                <a:solidFill>
                  <a:schemeClr val="dk2"/>
                </a:solidFill>
                <a:latin typeface="Rambla"/>
                <a:ea typeface="Rambla"/>
                <a:cs typeface="Rambla"/>
                <a:sym typeface="Rambla"/>
              </a:defRPr>
            </a:lvl1pPr>
            <a:lvl2pPr lvl="1" indent="0">
              <a:spcBef>
                <a:spcPts val="0"/>
              </a:spcBef>
              <a:spcAft>
                <a:spcPts val="0"/>
              </a:spcAft>
              <a:buSzPts val="1400"/>
              <a:buNone/>
              <a:defRPr sz="1800"/>
            </a:lvl2pPr>
            <a:lvl3pPr lvl="2" indent="0">
              <a:spcBef>
                <a:spcPts val="0"/>
              </a:spcBef>
              <a:spcAft>
                <a:spcPts val="0"/>
              </a:spcAft>
              <a:buSzPts val="1400"/>
              <a:buNone/>
              <a:defRPr sz="1800"/>
            </a:lvl3pPr>
            <a:lvl4pPr lvl="3" indent="0">
              <a:spcBef>
                <a:spcPts val="0"/>
              </a:spcBef>
              <a:spcAft>
                <a:spcPts val="0"/>
              </a:spcAft>
              <a:buSzPts val="1400"/>
              <a:buNone/>
              <a:defRPr sz="1800"/>
            </a:lvl4pPr>
            <a:lvl5pPr lvl="4" indent="0">
              <a:spcBef>
                <a:spcPts val="0"/>
              </a:spcBef>
              <a:spcAft>
                <a:spcPts val="0"/>
              </a:spcAft>
              <a:buSzPts val="1400"/>
              <a:buNone/>
              <a:defRPr sz="1800"/>
            </a:lvl5pPr>
            <a:lvl6pPr lvl="5" indent="0">
              <a:spcBef>
                <a:spcPts val="0"/>
              </a:spcBef>
              <a:spcAft>
                <a:spcPts val="0"/>
              </a:spcAft>
              <a:buSzPts val="1400"/>
              <a:buNone/>
              <a:defRPr sz="1800"/>
            </a:lvl6pPr>
            <a:lvl7pPr lvl="6" indent="0">
              <a:spcBef>
                <a:spcPts val="0"/>
              </a:spcBef>
              <a:spcAft>
                <a:spcPts val="0"/>
              </a:spcAft>
              <a:buSzPts val="1400"/>
              <a:buNone/>
              <a:defRPr sz="1800"/>
            </a:lvl7pPr>
            <a:lvl8pPr lvl="7" indent="0">
              <a:spcBef>
                <a:spcPts val="0"/>
              </a:spcBef>
              <a:spcAft>
                <a:spcPts val="0"/>
              </a:spcAft>
              <a:buSzPts val="1400"/>
              <a:buNone/>
              <a:defRPr sz="1800"/>
            </a:lvl8pPr>
            <a:lvl9pPr lvl="8" indent="0">
              <a:spcBef>
                <a:spcPts val="0"/>
              </a:spcBef>
              <a:spcAft>
                <a:spcPts val="0"/>
              </a:spcAft>
              <a:buSzPts val="1400"/>
              <a:buNone/>
              <a:defRPr sz="1800"/>
            </a:lvl9pPr>
          </a:lstStyle>
          <a:p>
            <a:endParaRPr/>
          </a:p>
        </p:txBody>
      </p:sp>
      <p:sp>
        <p:nvSpPr>
          <p:cNvPr id="15" name="Shape 15"/>
          <p:cNvSpPr txBox="1">
            <a:spLocks noGrp="1"/>
          </p:cNvSpPr>
          <p:nvPr>
            <p:ph type="body" idx="1"/>
          </p:nvPr>
        </p:nvSpPr>
        <p:spPr>
          <a:xfrm>
            <a:off x="457200" y="1481328"/>
            <a:ext cx="8229600" cy="4525963"/>
          </a:xfrm>
          <a:prstGeom prst="rect">
            <a:avLst/>
          </a:prstGeom>
          <a:noFill/>
          <a:ln>
            <a:noFill/>
          </a:ln>
        </p:spPr>
        <p:txBody>
          <a:bodyPr wrap="square" lIns="91425" tIns="91425" rIns="91425" bIns="91425" anchor="t" anchorCtr="0"/>
          <a:lstStyle>
            <a:lvl1pPr marL="457200" marR="0" lvl="0" indent="-345186" algn="l" rtl="0">
              <a:spcBef>
                <a:spcPts val="400"/>
              </a:spcBef>
              <a:spcAft>
                <a:spcPts val="0"/>
              </a:spcAft>
              <a:buClr>
                <a:schemeClr val="accent1"/>
              </a:buClr>
              <a:buSzPts val="1836"/>
              <a:buFont typeface="Noto Sans Symbols"/>
              <a:buChar char="▶"/>
              <a:defRPr sz="2700" b="0" i="0" u="none" strike="noStrike" cap="none">
                <a:solidFill>
                  <a:schemeClr val="dk1"/>
                </a:solidFill>
                <a:latin typeface="Rambla"/>
                <a:ea typeface="Rambla"/>
                <a:cs typeface="Rambla"/>
                <a:sym typeface="Rambla"/>
              </a:defRPr>
            </a:lvl1pPr>
            <a:lvl2pPr marL="914400" marR="0" lvl="1" indent="-374650" algn="l" rtl="0">
              <a:spcBef>
                <a:spcPts val="324"/>
              </a:spcBef>
              <a:spcAft>
                <a:spcPts val="0"/>
              </a:spcAft>
              <a:buClr>
                <a:schemeClr val="accent1"/>
              </a:buClr>
              <a:buSzPts val="2300"/>
              <a:buFont typeface="Verdana"/>
              <a:buChar char="◦"/>
              <a:defRPr sz="2300" b="0" i="0" u="none" strike="noStrike" cap="none">
                <a:solidFill>
                  <a:schemeClr val="dk1"/>
                </a:solidFill>
                <a:latin typeface="Rambla"/>
                <a:ea typeface="Rambla"/>
                <a:cs typeface="Rambla"/>
                <a:sym typeface="Rambla"/>
              </a:defRPr>
            </a:lvl2pPr>
            <a:lvl3pPr marL="1371600" marR="0" lvl="2" indent="-361950" algn="l" rtl="0">
              <a:spcBef>
                <a:spcPts val="350"/>
              </a:spcBef>
              <a:spcAft>
                <a:spcPts val="0"/>
              </a:spcAft>
              <a:buClr>
                <a:schemeClr val="accent2"/>
              </a:buClr>
              <a:buSzPts val="2100"/>
              <a:buFont typeface="Noto Sans Symbols"/>
              <a:buChar char="⚫"/>
              <a:defRPr sz="2100" b="0" i="0" u="none" strike="noStrike" cap="none">
                <a:solidFill>
                  <a:schemeClr val="dk1"/>
                </a:solidFill>
                <a:latin typeface="Rambla"/>
                <a:ea typeface="Rambla"/>
                <a:cs typeface="Rambla"/>
                <a:sym typeface="Rambla"/>
              </a:defRPr>
            </a:lvl3pPr>
            <a:lvl4pPr marL="1828800" marR="0" lvl="3" indent="-349250" algn="l" rtl="0">
              <a:spcBef>
                <a:spcPts val="350"/>
              </a:spcBef>
              <a:spcAft>
                <a:spcPts val="0"/>
              </a:spcAft>
              <a:buClr>
                <a:schemeClr val="accent2"/>
              </a:buClr>
              <a:buSzPts val="1900"/>
              <a:buFont typeface="Noto Sans Symbols"/>
              <a:buChar char="⚫"/>
              <a:defRPr sz="1900" b="0" i="0" u="none" strike="noStrike" cap="none">
                <a:solidFill>
                  <a:schemeClr val="dk1"/>
                </a:solidFill>
                <a:latin typeface="Rambla"/>
                <a:ea typeface="Rambla"/>
                <a:cs typeface="Rambla"/>
                <a:sym typeface="Rambla"/>
              </a:defRPr>
            </a:lvl4pPr>
            <a:lvl5pPr marL="2286000" marR="0" lvl="4" indent="-342900" algn="l" rtl="0">
              <a:spcBef>
                <a:spcPts val="350"/>
              </a:spcBef>
              <a:spcAft>
                <a:spcPts val="0"/>
              </a:spcAft>
              <a:buClr>
                <a:schemeClr val="accent2"/>
              </a:buClr>
              <a:buSzPts val="1800"/>
              <a:buFont typeface="Noto Sans Symbols"/>
              <a:buChar char="⚫"/>
              <a:defRPr sz="1800" b="0" i="0" u="none" strike="noStrike" cap="none">
                <a:solidFill>
                  <a:schemeClr val="dk1"/>
                </a:solidFill>
                <a:latin typeface="Rambla"/>
                <a:ea typeface="Rambla"/>
                <a:cs typeface="Rambla"/>
                <a:sym typeface="Rambla"/>
              </a:defRPr>
            </a:lvl5pPr>
            <a:lvl6pPr marL="2743200" marR="0" lvl="5" indent="-342900" algn="l" rtl="0">
              <a:spcBef>
                <a:spcPts val="350"/>
              </a:spcBef>
              <a:spcAft>
                <a:spcPts val="0"/>
              </a:spcAft>
              <a:buClr>
                <a:schemeClr val="accent3"/>
              </a:buClr>
              <a:buSzPts val="1800"/>
              <a:buFont typeface="Noto Sans Symbols"/>
              <a:buChar char="◾"/>
              <a:defRPr sz="1800" b="0" i="0" u="none" strike="noStrike" cap="none">
                <a:solidFill>
                  <a:schemeClr val="dk1"/>
                </a:solidFill>
                <a:latin typeface="Rambla"/>
                <a:ea typeface="Rambla"/>
                <a:cs typeface="Rambla"/>
                <a:sym typeface="Rambla"/>
              </a:defRPr>
            </a:lvl6pPr>
            <a:lvl7pPr marL="3200400" marR="0" lvl="6" indent="-330200" algn="l" rtl="0">
              <a:spcBef>
                <a:spcPts val="350"/>
              </a:spcBef>
              <a:spcAft>
                <a:spcPts val="0"/>
              </a:spcAft>
              <a:buClr>
                <a:schemeClr val="accent3"/>
              </a:buClr>
              <a:buSzPts val="1600"/>
              <a:buFont typeface="Noto Sans Symbols"/>
              <a:buChar char="◾"/>
              <a:defRPr sz="1600" b="0" i="0" u="none" strike="noStrike" cap="none">
                <a:solidFill>
                  <a:schemeClr val="dk1"/>
                </a:solidFill>
                <a:latin typeface="Rambla"/>
                <a:ea typeface="Rambla"/>
                <a:cs typeface="Rambla"/>
                <a:sym typeface="Rambla"/>
              </a:defRPr>
            </a:lvl7pPr>
            <a:lvl8pPr marL="3657600" marR="0" lvl="7" indent="-330200" algn="l" rtl="0">
              <a:spcBef>
                <a:spcPts val="350"/>
              </a:spcBef>
              <a:spcAft>
                <a:spcPts val="0"/>
              </a:spcAft>
              <a:buClr>
                <a:schemeClr val="accent3"/>
              </a:buClr>
              <a:buSzPts val="1600"/>
              <a:buFont typeface="Noto Sans Symbols"/>
              <a:buChar char="◾"/>
              <a:defRPr sz="1600" b="0" i="0" u="none" strike="noStrike" cap="none">
                <a:solidFill>
                  <a:schemeClr val="dk1"/>
                </a:solidFill>
                <a:latin typeface="Rambla"/>
                <a:ea typeface="Rambla"/>
                <a:cs typeface="Rambla"/>
                <a:sym typeface="Rambla"/>
              </a:defRPr>
            </a:lvl8pPr>
            <a:lvl9pPr marL="4114800" marR="0" lvl="8" indent="-330200" algn="l" rtl="0">
              <a:spcBef>
                <a:spcPts val="350"/>
              </a:spcBef>
              <a:spcAft>
                <a:spcPts val="0"/>
              </a:spcAft>
              <a:buClr>
                <a:schemeClr val="accent3"/>
              </a:buClr>
              <a:buSzPts val="1600"/>
              <a:buFont typeface="Noto Sans Symbols"/>
              <a:buChar char="◾"/>
              <a:defRPr sz="1600" b="0" i="0" u="none" strike="noStrike" cap="none">
                <a:solidFill>
                  <a:schemeClr val="dk1"/>
                </a:solidFill>
                <a:latin typeface="Rambla"/>
                <a:ea typeface="Rambla"/>
                <a:cs typeface="Rambla"/>
                <a:sym typeface="Rambla"/>
              </a:defRPr>
            </a:lvl9pPr>
          </a:lstStyle>
          <a:p>
            <a:endParaRPr/>
          </a:p>
        </p:txBody>
      </p:sp>
      <p:sp>
        <p:nvSpPr>
          <p:cNvPr id="16" name="Shape 16"/>
          <p:cNvSpPr txBox="1">
            <a:spLocks noGrp="1"/>
          </p:cNvSpPr>
          <p:nvPr>
            <p:ph type="dt" idx="10"/>
          </p:nvPr>
        </p:nvSpPr>
        <p:spPr>
          <a:xfrm>
            <a:off x="6727032" y="6407944"/>
            <a:ext cx="1920240" cy="365760"/>
          </a:xfrm>
          <a:prstGeom prst="rect">
            <a:avLst/>
          </a:prstGeom>
          <a:noFill/>
          <a:ln>
            <a:noFill/>
          </a:ln>
        </p:spPr>
        <p:txBody>
          <a:bodyPr wrap="square" lIns="91425" tIns="91425" rIns="91425" bIns="91425" anchor="b" anchorCtr="0"/>
          <a:lstStyle>
            <a:lvl1pPr marL="0" marR="0" lvl="0" indent="0" algn="l" rtl="0">
              <a:spcBef>
                <a:spcPts val="0"/>
              </a:spcBef>
              <a:spcAft>
                <a:spcPts val="0"/>
              </a:spcAft>
              <a:buSzPts val="1400"/>
              <a:buNone/>
              <a:defRPr sz="1000">
                <a:solidFill>
                  <a:schemeClr val="dk1"/>
                </a:solidFill>
                <a:latin typeface="Rambla"/>
                <a:ea typeface="Rambla"/>
                <a:cs typeface="Rambla"/>
                <a:sym typeface="Rambla"/>
              </a:defRPr>
            </a:lvl1pPr>
            <a:lvl2pPr marL="457200" marR="0" lvl="1" indent="0" algn="l" rtl="0">
              <a:spcBef>
                <a:spcPts val="0"/>
              </a:spcBef>
              <a:spcAft>
                <a:spcPts val="0"/>
              </a:spcAft>
              <a:buSzPts val="1400"/>
              <a:buNone/>
              <a:defRPr sz="1800" b="0" i="0" u="none" strike="noStrike" cap="none">
                <a:solidFill>
                  <a:schemeClr val="dk1"/>
                </a:solidFill>
                <a:latin typeface="Rambla"/>
                <a:ea typeface="Rambla"/>
                <a:cs typeface="Rambla"/>
                <a:sym typeface="Rambla"/>
              </a:defRPr>
            </a:lvl2pPr>
            <a:lvl3pPr marL="914400" marR="0" lvl="2" indent="0" algn="l" rtl="0">
              <a:spcBef>
                <a:spcPts val="0"/>
              </a:spcBef>
              <a:spcAft>
                <a:spcPts val="0"/>
              </a:spcAft>
              <a:buSzPts val="1400"/>
              <a:buNone/>
              <a:defRPr sz="1800" b="0" i="0" u="none" strike="noStrike" cap="none">
                <a:solidFill>
                  <a:schemeClr val="dk1"/>
                </a:solidFill>
                <a:latin typeface="Rambla"/>
                <a:ea typeface="Rambla"/>
                <a:cs typeface="Rambla"/>
                <a:sym typeface="Rambla"/>
              </a:defRPr>
            </a:lvl3pPr>
            <a:lvl4pPr marL="1371600" marR="0" lvl="3" indent="0" algn="l" rtl="0">
              <a:spcBef>
                <a:spcPts val="0"/>
              </a:spcBef>
              <a:spcAft>
                <a:spcPts val="0"/>
              </a:spcAft>
              <a:buSzPts val="1400"/>
              <a:buNone/>
              <a:defRPr sz="1800" b="0" i="0" u="none" strike="noStrike" cap="none">
                <a:solidFill>
                  <a:schemeClr val="dk1"/>
                </a:solidFill>
                <a:latin typeface="Rambla"/>
                <a:ea typeface="Rambla"/>
                <a:cs typeface="Rambla"/>
                <a:sym typeface="Rambla"/>
              </a:defRPr>
            </a:lvl4pPr>
            <a:lvl5pPr marL="1828800" marR="0" lvl="4" indent="0" algn="l" rtl="0">
              <a:spcBef>
                <a:spcPts val="0"/>
              </a:spcBef>
              <a:spcAft>
                <a:spcPts val="0"/>
              </a:spcAft>
              <a:buSzPts val="1400"/>
              <a:buNone/>
              <a:defRPr sz="1800" b="0" i="0" u="none" strike="noStrike" cap="none">
                <a:solidFill>
                  <a:schemeClr val="dk1"/>
                </a:solidFill>
                <a:latin typeface="Rambla"/>
                <a:ea typeface="Rambla"/>
                <a:cs typeface="Rambla"/>
                <a:sym typeface="Rambla"/>
              </a:defRPr>
            </a:lvl5pPr>
            <a:lvl6pPr marL="2286000" marR="0" lvl="5" indent="0" algn="l" rtl="0">
              <a:spcBef>
                <a:spcPts val="0"/>
              </a:spcBef>
              <a:spcAft>
                <a:spcPts val="0"/>
              </a:spcAft>
              <a:buSzPts val="1400"/>
              <a:buNone/>
              <a:defRPr sz="1800" b="0" i="0" u="none" strike="noStrike" cap="none">
                <a:solidFill>
                  <a:schemeClr val="dk1"/>
                </a:solidFill>
                <a:latin typeface="Rambla"/>
                <a:ea typeface="Rambla"/>
                <a:cs typeface="Rambla"/>
                <a:sym typeface="Rambla"/>
              </a:defRPr>
            </a:lvl6pPr>
            <a:lvl7pPr marL="2743200" marR="0" lvl="6" indent="0" algn="l" rtl="0">
              <a:spcBef>
                <a:spcPts val="0"/>
              </a:spcBef>
              <a:spcAft>
                <a:spcPts val="0"/>
              </a:spcAft>
              <a:buSzPts val="1400"/>
              <a:buNone/>
              <a:defRPr sz="1800" b="0" i="0" u="none" strike="noStrike" cap="none">
                <a:solidFill>
                  <a:schemeClr val="dk1"/>
                </a:solidFill>
                <a:latin typeface="Rambla"/>
                <a:ea typeface="Rambla"/>
                <a:cs typeface="Rambla"/>
                <a:sym typeface="Rambla"/>
              </a:defRPr>
            </a:lvl7pPr>
            <a:lvl8pPr marL="3200400" marR="0" lvl="7" indent="0" algn="l" rtl="0">
              <a:spcBef>
                <a:spcPts val="0"/>
              </a:spcBef>
              <a:spcAft>
                <a:spcPts val="0"/>
              </a:spcAft>
              <a:buSzPts val="1400"/>
              <a:buNone/>
              <a:defRPr sz="1800" b="0" i="0" u="none" strike="noStrike" cap="none">
                <a:solidFill>
                  <a:schemeClr val="dk1"/>
                </a:solidFill>
                <a:latin typeface="Rambla"/>
                <a:ea typeface="Rambla"/>
                <a:cs typeface="Rambla"/>
                <a:sym typeface="Rambla"/>
              </a:defRPr>
            </a:lvl8pPr>
            <a:lvl9pPr marL="3657600" marR="0" lvl="8" indent="0" algn="l" rtl="0">
              <a:spcBef>
                <a:spcPts val="0"/>
              </a:spcBef>
              <a:spcAft>
                <a:spcPts val="0"/>
              </a:spcAft>
              <a:buSzPts val="1400"/>
              <a:buNone/>
              <a:defRPr sz="1800" b="0" i="0" u="none" strike="noStrike" cap="none">
                <a:solidFill>
                  <a:schemeClr val="dk1"/>
                </a:solidFill>
                <a:latin typeface="Rambla"/>
                <a:ea typeface="Rambla"/>
                <a:cs typeface="Rambla"/>
                <a:sym typeface="Rambla"/>
              </a:defRPr>
            </a:lvl9pPr>
          </a:lstStyle>
          <a:p>
            <a:endParaRPr/>
          </a:p>
        </p:txBody>
      </p:sp>
      <p:sp>
        <p:nvSpPr>
          <p:cNvPr id="17" name="Shape 17"/>
          <p:cNvSpPr txBox="1">
            <a:spLocks noGrp="1"/>
          </p:cNvSpPr>
          <p:nvPr>
            <p:ph type="ftr" idx="11"/>
          </p:nvPr>
        </p:nvSpPr>
        <p:spPr>
          <a:xfrm>
            <a:off x="4380072" y="6407944"/>
            <a:ext cx="2350681" cy="365125"/>
          </a:xfrm>
          <a:prstGeom prst="rect">
            <a:avLst/>
          </a:prstGeom>
          <a:noFill/>
          <a:ln>
            <a:noFill/>
          </a:ln>
        </p:spPr>
        <p:txBody>
          <a:bodyPr wrap="square" lIns="91425" tIns="91425" rIns="91425" bIns="91425" anchor="b" anchorCtr="0"/>
          <a:lstStyle>
            <a:lvl1pPr marL="0" marR="0" lvl="0" indent="0" algn="r" rtl="0">
              <a:spcBef>
                <a:spcPts val="0"/>
              </a:spcBef>
              <a:spcAft>
                <a:spcPts val="0"/>
              </a:spcAft>
              <a:buSzPts val="1400"/>
              <a:buNone/>
              <a:defRPr sz="1000">
                <a:solidFill>
                  <a:schemeClr val="dk1"/>
                </a:solidFill>
                <a:latin typeface="Rambla"/>
                <a:ea typeface="Rambla"/>
                <a:cs typeface="Rambla"/>
                <a:sym typeface="Rambla"/>
              </a:defRPr>
            </a:lvl1pPr>
            <a:lvl2pPr marL="457200" marR="0" lvl="1" indent="0" algn="l" rtl="0">
              <a:spcBef>
                <a:spcPts val="0"/>
              </a:spcBef>
              <a:spcAft>
                <a:spcPts val="0"/>
              </a:spcAft>
              <a:buSzPts val="1400"/>
              <a:buNone/>
              <a:defRPr sz="1800" b="0" i="0" u="none" strike="noStrike" cap="none">
                <a:solidFill>
                  <a:schemeClr val="dk1"/>
                </a:solidFill>
                <a:latin typeface="Rambla"/>
                <a:ea typeface="Rambla"/>
                <a:cs typeface="Rambla"/>
                <a:sym typeface="Rambla"/>
              </a:defRPr>
            </a:lvl2pPr>
            <a:lvl3pPr marL="914400" marR="0" lvl="2" indent="0" algn="l" rtl="0">
              <a:spcBef>
                <a:spcPts val="0"/>
              </a:spcBef>
              <a:spcAft>
                <a:spcPts val="0"/>
              </a:spcAft>
              <a:buSzPts val="1400"/>
              <a:buNone/>
              <a:defRPr sz="1800" b="0" i="0" u="none" strike="noStrike" cap="none">
                <a:solidFill>
                  <a:schemeClr val="dk1"/>
                </a:solidFill>
                <a:latin typeface="Rambla"/>
                <a:ea typeface="Rambla"/>
                <a:cs typeface="Rambla"/>
                <a:sym typeface="Rambla"/>
              </a:defRPr>
            </a:lvl3pPr>
            <a:lvl4pPr marL="1371600" marR="0" lvl="3" indent="0" algn="l" rtl="0">
              <a:spcBef>
                <a:spcPts val="0"/>
              </a:spcBef>
              <a:spcAft>
                <a:spcPts val="0"/>
              </a:spcAft>
              <a:buSzPts val="1400"/>
              <a:buNone/>
              <a:defRPr sz="1800" b="0" i="0" u="none" strike="noStrike" cap="none">
                <a:solidFill>
                  <a:schemeClr val="dk1"/>
                </a:solidFill>
                <a:latin typeface="Rambla"/>
                <a:ea typeface="Rambla"/>
                <a:cs typeface="Rambla"/>
                <a:sym typeface="Rambla"/>
              </a:defRPr>
            </a:lvl4pPr>
            <a:lvl5pPr marL="1828800" marR="0" lvl="4" indent="0" algn="l" rtl="0">
              <a:spcBef>
                <a:spcPts val="0"/>
              </a:spcBef>
              <a:spcAft>
                <a:spcPts val="0"/>
              </a:spcAft>
              <a:buSzPts val="1400"/>
              <a:buNone/>
              <a:defRPr sz="1800" b="0" i="0" u="none" strike="noStrike" cap="none">
                <a:solidFill>
                  <a:schemeClr val="dk1"/>
                </a:solidFill>
                <a:latin typeface="Rambla"/>
                <a:ea typeface="Rambla"/>
                <a:cs typeface="Rambla"/>
                <a:sym typeface="Rambla"/>
              </a:defRPr>
            </a:lvl5pPr>
            <a:lvl6pPr marL="2286000" marR="0" lvl="5" indent="0" algn="l" rtl="0">
              <a:spcBef>
                <a:spcPts val="0"/>
              </a:spcBef>
              <a:spcAft>
                <a:spcPts val="0"/>
              </a:spcAft>
              <a:buSzPts val="1400"/>
              <a:buNone/>
              <a:defRPr sz="1800" b="0" i="0" u="none" strike="noStrike" cap="none">
                <a:solidFill>
                  <a:schemeClr val="dk1"/>
                </a:solidFill>
                <a:latin typeface="Rambla"/>
                <a:ea typeface="Rambla"/>
                <a:cs typeface="Rambla"/>
                <a:sym typeface="Rambla"/>
              </a:defRPr>
            </a:lvl6pPr>
            <a:lvl7pPr marL="2743200" marR="0" lvl="6" indent="0" algn="l" rtl="0">
              <a:spcBef>
                <a:spcPts val="0"/>
              </a:spcBef>
              <a:spcAft>
                <a:spcPts val="0"/>
              </a:spcAft>
              <a:buSzPts val="1400"/>
              <a:buNone/>
              <a:defRPr sz="1800" b="0" i="0" u="none" strike="noStrike" cap="none">
                <a:solidFill>
                  <a:schemeClr val="dk1"/>
                </a:solidFill>
                <a:latin typeface="Rambla"/>
                <a:ea typeface="Rambla"/>
                <a:cs typeface="Rambla"/>
                <a:sym typeface="Rambla"/>
              </a:defRPr>
            </a:lvl7pPr>
            <a:lvl8pPr marL="3200400" marR="0" lvl="7" indent="0" algn="l" rtl="0">
              <a:spcBef>
                <a:spcPts val="0"/>
              </a:spcBef>
              <a:spcAft>
                <a:spcPts val="0"/>
              </a:spcAft>
              <a:buSzPts val="1400"/>
              <a:buNone/>
              <a:defRPr sz="1800" b="0" i="0" u="none" strike="noStrike" cap="none">
                <a:solidFill>
                  <a:schemeClr val="dk1"/>
                </a:solidFill>
                <a:latin typeface="Rambla"/>
                <a:ea typeface="Rambla"/>
                <a:cs typeface="Rambla"/>
                <a:sym typeface="Rambla"/>
              </a:defRPr>
            </a:lvl8pPr>
            <a:lvl9pPr marL="3657600" marR="0" lvl="8" indent="0" algn="l" rtl="0">
              <a:spcBef>
                <a:spcPts val="0"/>
              </a:spcBef>
              <a:spcAft>
                <a:spcPts val="0"/>
              </a:spcAft>
              <a:buSzPts val="1400"/>
              <a:buNone/>
              <a:defRPr sz="1800" b="0" i="0" u="none" strike="noStrike" cap="none">
                <a:solidFill>
                  <a:schemeClr val="dk1"/>
                </a:solidFill>
                <a:latin typeface="Rambla"/>
                <a:ea typeface="Rambla"/>
                <a:cs typeface="Rambla"/>
                <a:sym typeface="Rambla"/>
              </a:defRPr>
            </a:lvl9pPr>
          </a:lstStyle>
          <a:p>
            <a:endParaRPr/>
          </a:p>
        </p:txBody>
      </p:sp>
      <p:sp>
        <p:nvSpPr>
          <p:cNvPr id="18" name="Shape 18"/>
          <p:cNvSpPr txBox="1">
            <a:spLocks noGrp="1"/>
          </p:cNvSpPr>
          <p:nvPr>
            <p:ph type="sldNum" idx="12"/>
          </p:nvPr>
        </p:nvSpPr>
        <p:spPr>
          <a:xfrm>
            <a:off x="8647272" y="6407944"/>
            <a:ext cx="365760" cy="365125"/>
          </a:xfrm>
          <a:prstGeom prst="rect">
            <a:avLst/>
          </a:prstGeom>
          <a:noFill/>
          <a:ln>
            <a:noFill/>
          </a:ln>
        </p:spPr>
        <p:txBody>
          <a:bodyPr wrap="square" lIns="91425" tIns="45700" rIns="91425" bIns="45700" anchor="b" anchorCtr="0">
            <a:noAutofit/>
          </a:bodyPr>
          <a:lstStyle/>
          <a:p>
            <a:pPr marL="0" marR="0" lvl="0" indent="0" algn="r" rtl="0">
              <a:spcBef>
                <a:spcPts val="0"/>
              </a:spcBef>
              <a:spcAft>
                <a:spcPts val="0"/>
              </a:spcAft>
              <a:buNone/>
            </a:pPr>
            <a:fld id="{00000000-1234-1234-1234-123412341234}" type="slidenum">
              <a:rPr lang="en-US" sz="1000" b="0" u="none">
                <a:solidFill>
                  <a:schemeClr val="dk1"/>
                </a:solidFill>
                <a:latin typeface="Rambla"/>
                <a:ea typeface="Rambla"/>
                <a:cs typeface="Rambla"/>
                <a:sym typeface="Rambla"/>
              </a:rPr>
              <a:pPr marL="0" marR="0" lvl="0" indent="0" algn="r" rtl="0">
                <a:spcBef>
                  <a:spcPts val="0"/>
                </a:spcBef>
                <a:spcAft>
                  <a:spcPts val="0"/>
                </a:spcAft>
                <a:buNone/>
              </a:pPr>
              <a:t>‹#›</a:t>
            </a:fld>
            <a:endParaRPr sz="1000" b="0" u="none">
              <a:solidFill>
                <a:schemeClr val="dk1"/>
              </a:solidFill>
              <a:latin typeface="Rambla"/>
              <a:ea typeface="Rambla"/>
              <a:cs typeface="Rambla"/>
              <a:sym typeface="Rambla"/>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p:titleStyle>
    <p:body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3.gif"/><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05"/>
        <p:cNvGrpSpPr/>
        <p:nvPr/>
      </p:nvGrpSpPr>
      <p:grpSpPr>
        <a:xfrm>
          <a:off x="0" y="0"/>
          <a:ext cx="0" cy="0"/>
          <a:chOff x="0" y="0"/>
          <a:chExt cx="0" cy="0"/>
        </a:xfrm>
      </p:grpSpPr>
      <p:sp>
        <p:nvSpPr>
          <p:cNvPr id="106" name="Shape 106"/>
          <p:cNvSpPr txBox="1">
            <a:spLocks noGrp="1"/>
          </p:cNvSpPr>
          <p:nvPr>
            <p:ph type="ctrTitle"/>
          </p:nvPr>
        </p:nvSpPr>
        <p:spPr>
          <a:xfrm>
            <a:off x="685800" y="1752601"/>
            <a:ext cx="7772400" cy="1829761"/>
          </a:xfrm>
          <a:prstGeom prst="rect">
            <a:avLst/>
          </a:prstGeom>
          <a:noFill/>
          <a:ln>
            <a:noFill/>
          </a:ln>
        </p:spPr>
        <p:txBody>
          <a:bodyPr wrap="square" lIns="91425" tIns="45700" rIns="91425" bIns="45700" anchor="b" anchorCtr="0">
            <a:noAutofit/>
          </a:bodyPr>
          <a:lstStyle/>
          <a:p>
            <a:pPr marL="0" marR="0" lvl="0" indent="0" algn="r" rtl="0">
              <a:spcBef>
                <a:spcPts val="0"/>
              </a:spcBef>
              <a:spcAft>
                <a:spcPts val="0"/>
              </a:spcAft>
              <a:buClr>
                <a:schemeClr val="dk2"/>
              </a:buClr>
              <a:buSzPts val="4800"/>
              <a:buFont typeface="Rambla"/>
              <a:buNone/>
            </a:pPr>
            <a:r>
              <a:rPr lang="en-US" sz="4800" b="1" i="0" u="none" strike="noStrike" cap="none" dirty="0" smtClean="0">
                <a:solidFill>
                  <a:schemeClr val="dk2"/>
                </a:solidFill>
                <a:latin typeface="Rambla"/>
                <a:ea typeface="Rambla"/>
                <a:cs typeface="Rambla"/>
                <a:sym typeface="Rambla"/>
              </a:rPr>
              <a:t>ORGANIZATION</a:t>
            </a:r>
            <a:endParaRPr sz="4800" b="1" i="0" u="none" strike="noStrike" cap="none">
              <a:solidFill>
                <a:schemeClr val="dk2"/>
              </a:solidFill>
              <a:latin typeface="Rambla"/>
              <a:ea typeface="Rambla"/>
              <a:cs typeface="Rambla"/>
              <a:sym typeface="Rambla"/>
            </a:endParaRPr>
          </a:p>
        </p:txBody>
      </p:sp>
      <p:sp>
        <p:nvSpPr>
          <p:cNvPr id="107" name="Shape 107"/>
          <p:cNvSpPr txBox="1">
            <a:spLocks noGrp="1"/>
          </p:cNvSpPr>
          <p:nvPr>
            <p:ph type="subTitle" idx="1"/>
          </p:nvPr>
        </p:nvSpPr>
        <p:spPr>
          <a:xfrm>
            <a:off x="685800" y="3611607"/>
            <a:ext cx="7772400" cy="1199704"/>
          </a:xfrm>
          <a:prstGeom prst="rect">
            <a:avLst/>
          </a:prstGeom>
          <a:noFill/>
          <a:ln>
            <a:noFill/>
          </a:ln>
        </p:spPr>
        <p:txBody>
          <a:bodyPr wrap="square" lIns="45700" tIns="45700" rIns="45700" bIns="45700" anchor="t" anchorCtr="0">
            <a:noAutofit/>
          </a:bodyPr>
          <a:lstStyle/>
          <a:p>
            <a:pPr marL="0" marR="64008" lvl="0" indent="0" algn="r" rtl="0">
              <a:spcBef>
                <a:spcPts val="0"/>
              </a:spcBef>
              <a:spcAft>
                <a:spcPts val="0"/>
              </a:spcAft>
              <a:buClr>
                <a:schemeClr val="accent1"/>
              </a:buClr>
              <a:buSzPts val="1836"/>
              <a:buFont typeface="Noto Sans Symbols"/>
              <a:buNone/>
            </a:pPr>
            <a:r>
              <a:rPr lang="en-US" dirty="0" smtClean="0"/>
              <a:t>UNIT</a:t>
            </a:r>
            <a:r>
              <a:rPr lang="en-US" sz="2700" b="0" i="0" u="none" strike="noStrike" cap="none" dirty="0" smtClean="0">
                <a:solidFill>
                  <a:schemeClr val="dk2"/>
                </a:solidFill>
                <a:latin typeface="Rambla"/>
                <a:ea typeface="Rambla"/>
                <a:cs typeface="Rambla"/>
                <a:sym typeface="Rambla"/>
              </a:rPr>
              <a:t> </a:t>
            </a:r>
            <a:r>
              <a:rPr lang="en-US" dirty="0"/>
              <a:t>3</a:t>
            </a:r>
            <a:endParaRPr sz="2700" b="0" i="0" u="none" strike="noStrike" cap="none">
              <a:solidFill>
                <a:schemeClr val="dk2"/>
              </a:solidFill>
              <a:latin typeface="Rambla"/>
              <a:ea typeface="Rambla"/>
              <a:cs typeface="Rambla"/>
              <a:sym typeface="Rambla"/>
            </a:endParaRPr>
          </a:p>
        </p:txBody>
      </p:sp>
      <p:sp>
        <p:nvSpPr>
          <p:cNvPr id="108" name="Shape 108"/>
          <p:cNvSpPr txBox="1">
            <a:spLocks noGrp="1"/>
          </p:cNvSpPr>
          <p:nvPr>
            <p:ph type="sldNum" idx="12"/>
          </p:nvPr>
        </p:nvSpPr>
        <p:spPr>
          <a:xfrm>
            <a:off x="8647272" y="6407944"/>
            <a:ext cx="365760" cy="365125"/>
          </a:xfrm>
          <a:prstGeom prst="rect">
            <a:avLst/>
          </a:prstGeom>
          <a:noFill/>
          <a:ln>
            <a:noFill/>
          </a:ln>
        </p:spPr>
        <p:txBody>
          <a:bodyPr wrap="square" lIns="91425" tIns="45700" rIns="91425" bIns="45700" anchor="b" anchorCtr="0">
            <a:noAutofit/>
          </a:bodyPr>
          <a:lstStyle/>
          <a:p>
            <a:pPr marL="0" marR="0" lvl="0" indent="0" algn="r" rtl="0">
              <a:spcBef>
                <a:spcPts val="0"/>
              </a:spcBef>
              <a:spcAft>
                <a:spcPts val="0"/>
              </a:spcAft>
              <a:buNone/>
            </a:pPr>
            <a:fld id="{00000000-1234-1234-1234-123412341234}" type="slidenum">
              <a:rPr lang="en-US" sz="1000" b="0">
                <a:solidFill>
                  <a:srgbClr val="FFFFFF"/>
                </a:solidFill>
                <a:latin typeface="Rambla"/>
                <a:ea typeface="Rambla"/>
                <a:cs typeface="Rambla"/>
                <a:sym typeface="Rambla"/>
              </a:rPr>
              <a:pPr marL="0" marR="0" lvl="0" indent="0" algn="r" rtl="0">
                <a:spcBef>
                  <a:spcPts val="0"/>
                </a:spcBef>
                <a:spcAft>
                  <a:spcPts val="0"/>
                </a:spcAft>
                <a:buNone/>
              </a:pPr>
              <a:t>1</a:t>
            </a:fld>
            <a:endParaRPr sz="1000" b="0">
              <a:solidFill>
                <a:srgbClr val="FFFFFF"/>
              </a:solidFill>
              <a:latin typeface="Rambla"/>
              <a:ea typeface="Rambla"/>
              <a:cs typeface="Rambla"/>
              <a:sym typeface="Rambla"/>
            </a:endParaRPr>
          </a:p>
        </p:txBody>
      </p:sp>
      <p:sp>
        <p:nvSpPr>
          <p:cNvPr id="109" name="Shape 109"/>
          <p:cNvSpPr txBox="1">
            <a:spLocks noGrp="1"/>
          </p:cNvSpPr>
          <p:nvPr>
            <p:ph type="ftr" idx="11"/>
          </p:nvPr>
        </p:nvSpPr>
        <p:spPr>
          <a:xfrm>
            <a:off x="4380072" y="6407944"/>
            <a:ext cx="2350681" cy="365125"/>
          </a:xfrm>
          <a:prstGeom prst="rect">
            <a:avLst/>
          </a:prstGeom>
          <a:noFill/>
          <a:ln>
            <a:noFill/>
          </a:ln>
        </p:spPr>
        <p:txBody>
          <a:bodyPr wrap="square" lIns="91425" tIns="45700" rIns="91425" bIns="45700" anchor="b" anchorCtr="0">
            <a:noAutofit/>
          </a:bodyPr>
          <a:lstStyle/>
          <a:p>
            <a:pPr marL="0" marR="0" lvl="0" indent="0" algn="r" rtl="0">
              <a:spcBef>
                <a:spcPts val="0"/>
              </a:spcBef>
              <a:spcAft>
                <a:spcPts val="0"/>
              </a:spcAft>
              <a:buNone/>
            </a:pPr>
            <a:endParaRPr sz="1000">
              <a:solidFill>
                <a:srgbClr val="E7F0F4"/>
              </a:solidFill>
              <a:latin typeface="Rambla"/>
              <a:ea typeface="Rambla"/>
              <a:cs typeface="Rambla"/>
              <a:sym typeface="Rambla"/>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83"/>
        <p:cNvGrpSpPr/>
        <p:nvPr/>
      </p:nvGrpSpPr>
      <p:grpSpPr>
        <a:xfrm>
          <a:off x="0" y="0"/>
          <a:ext cx="0" cy="0"/>
          <a:chOff x="0" y="0"/>
          <a:chExt cx="0" cy="0"/>
        </a:xfrm>
      </p:grpSpPr>
      <p:sp>
        <p:nvSpPr>
          <p:cNvPr id="184" name="Shape 184"/>
          <p:cNvSpPr txBox="1">
            <a:spLocks noGrp="1"/>
          </p:cNvSpPr>
          <p:nvPr>
            <p:ph type="body" idx="1"/>
          </p:nvPr>
        </p:nvSpPr>
        <p:spPr>
          <a:xfrm>
            <a:off x="457200" y="1481328"/>
            <a:ext cx="8229600" cy="4525963"/>
          </a:xfrm>
          <a:prstGeom prst="rect">
            <a:avLst/>
          </a:prstGeom>
          <a:noFill/>
          <a:ln>
            <a:noFill/>
          </a:ln>
        </p:spPr>
        <p:txBody>
          <a:bodyPr wrap="square" lIns="91425" tIns="45700" rIns="91425" bIns="45700" anchor="t" anchorCtr="0">
            <a:noAutofit/>
          </a:bodyPr>
          <a:lstStyle/>
          <a:p>
            <a:pPr marL="365760" marR="0" lvl="0" indent="-256032" algn="l" rtl="0">
              <a:spcBef>
                <a:spcPts val="0"/>
              </a:spcBef>
              <a:spcAft>
                <a:spcPts val="0"/>
              </a:spcAft>
              <a:buClr>
                <a:schemeClr val="accent1"/>
              </a:buClr>
              <a:buSzPts val="1836"/>
              <a:buFont typeface="Noto Sans Symbols"/>
              <a:buNone/>
            </a:pPr>
            <a:r>
              <a:rPr lang="en-US" sz="2700" b="0" i="0" u="none" strike="noStrike" cap="none">
                <a:solidFill>
                  <a:schemeClr val="dk1"/>
                </a:solidFill>
                <a:latin typeface="Rambla"/>
                <a:ea typeface="Rambla"/>
                <a:cs typeface="Rambla"/>
                <a:sym typeface="Rambla"/>
              </a:rPr>
              <a:t>3. </a:t>
            </a:r>
            <a:r>
              <a:rPr lang="en-US" sz="2700" b="1" i="0" u="sng" strike="noStrike" cap="none">
                <a:solidFill>
                  <a:schemeClr val="dk1"/>
                </a:solidFill>
                <a:latin typeface="Rambla"/>
                <a:ea typeface="Rambla"/>
                <a:cs typeface="Rambla"/>
                <a:sym typeface="Rambla"/>
              </a:rPr>
              <a:t>Staffing – </a:t>
            </a:r>
            <a:r>
              <a:rPr lang="en-US" sz="2700" b="0" i="0" u="none" strike="noStrike" cap="none">
                <a:solidFill>
                  <a:schemeClr val="dk1"/>
                </a:solidFill>
                <a:latin typeface="Rambla"/>
                <a:ea typeface="Rambla"/>
                <a:cs typeface="Rambla"/>
                <a:sym typeface="Rambla"/>
              </a:rPr>
              <a:t>positioning right people in right jobs at right time.</a:t>
            </a:r>
            <a:endParaRPr sz="2700" b="1" i="0" u="sng" strike="noStrike" cap="none">
              <a:solidFill>
                <a:schemeClr val="dk1"/>
              </a:solidFill>
              <a:latin typeface="Rambla"/>
              <a:ea typeface="Rambla"/>
              <a:cs typeface="Rambla"/>
              <a:sym typeface="Rambla"/>
            </a:endParaRPr>
          </a:p>
          <a:p>
            <a:pPr marL="365760" marR="0" lvl="0" indent="-256032" algn="l" rtl="0">
              <a:spcBef>
                <a:spcPts val="400"/>
              </a:spcBef>
              <a:spcAft>
                <a:spcPts val="0"/>
              </a:spcAft>
              <a:buClr>
                <a:schemeClr val="accent1"/>
              </a:buClr>
              <a:buSzPts val="1836"/>
              <a:buFont typeface="Noto Sans Symbols"/>
              <a:buNone/>
            </a:pPr>
            <a:endParaRPr sz="2700" b="1" i="0" u="sng" strike="noStrike" cap="none">
              <a:solidFill>
                <a:schemeClr val="dk1"/>
              </a:solidFill>
              <a:latin typeface="Rambla"/>
              <a:ea typeface="Rambla"/>
              <a:cs typeface="Rambla"/>
              <a:sym typeface="Rambla"/>
            </a:endParaRPr>
          </a:p>
          <a:p>
            <a:pPr marL="365760" marR="0" lvl="0" indent="-256032" algn="l" rtl="0">
              <a:spcBef>
                <a:spcPts val="400"/>
              </a:spcBef>
              <a:spcAft>
                <a:spcPts val="0"/>
              </a:spcAft>
              <a:buClr>
                <a:schemeClr val="accent1"/>
              </a:buClr>
              <a:buSzPts val="1224"/>
              <a:buFont typeface="Noto Sans Symbols"/>
              <a:buChar char="❑"/>
            </a:pPr>
            <a:r>
              <a:rPr lang="en-US" sz="1800" b="0" i="0" u="none" strike="noStrike" cap="none">
                <a:solidFill>
                  <a:schemeClr val="dk1"/>
                </a:solidFill>
                <a:latin typeface="Rambla"/>
                <a:ea typeface="Rambla"/>
                <a:cs typeface="Rambla"/>
                <a:sym typeface="Rambla"/>
              </a:rPr>
              <a:t>It includes manpower or human resource planning.</a:t>
            </a:r>
            <a:endParaRPr/>
          </a:p>
          <a:p>
            <a:pPr marL="365760" marR="0" lvl="0" indent="-256032" algn="l" rtl="0">
              <a:spcBef>
                <a:spcPts val="400"/>
              </a:spcBef>
              <a:spcAft>
                <a:spcPts val="0"/>
              </a:spcAft>
              <a:buClr>
                <a:schemeClr val="accent1"/>
              </a:buClr>
              <a:buSzPts val="1224"/>
              <a:buFont typeface="Noto Sans Symbols"/>
              <a:buNone/>
            </a:pPr>
            <a:endParaRPr sz="1800" b="0" i="0" u="none" strike="noStrike" cap="none">
              <a:solidFill>
                <a:schemeClr val="dk1"/>
              </a:solidFill>
              <a:latin typeface="Rambla"/>
              <a:ea typeface="Rambla"/>
              <a:cs typeface="Rambla"/>
              <a:sym typeface="Rambla"/>
            </a:endParaRPr>
          </a:p>
          <a:p>
            <a:pPr marL="365760" marR="0" lvl="0" indent="-256032" algn="l" rtl="0">
              <a:spcBef>
                <a:spcPts val="400"/>
              </a:spcBef>
              <a:spcAft>
                <a:spcPts val="0"/>
              </a:spcAft>
              <a:buClr>
                <a:schemeClr val="accent1"/>
              </a:buClr>
              <a:buSzPts val="1224"/>
              <a:buFont typeface="Noto Sans Symbols"/>
              <a:buChar char="❑"/>
            </a:pPr>
            <a:r>
              <a:rPr lang="en-US" sz="1800" b="0" i="0" u="none" strike="noStrike" cap="none">
                <a:solidFill>
                  <a:schemeClr val="dk1"/>
                </a:solidFill>
                <a:latin typeface="Rambla"/>
                <a:ea typeface="Rambla"/>
                <a:cs typeface="Rambla"/>
                <a:sym typeface="Rambla"/>
              </a:rPr>
              <a:t>Staffing involves recruitment, selection, induction and positioning of  the people in the organization</a:t>
            </a:r>
            <a:endParaRPr/>
          </a:p>
          <a:p>
            <a:pPr marL="365760" marR="0" lvl="0" indent="-256032" algn="l" rtl="0">
              <a:spcBef>
                <a:spcPts val="400"/>
              </a:spcBef>
              <a:spcAft>
                <a:spcPts val="0"/>
              </a:spcAft>
              <a:buClr>
                <a:schemeClr val="accent1"/>
              </a:buClr>
              <a:buSzPts val="1224"/>
              <a:buFont typeface="Noto Sans Symbols"/>
              <a:buNone/>
            </a:pPr>
            <a:endParaRPr sz="1800" b="0" i="0" u="none" strike="noStrike" cap="none">
              <a:solidFill>
                <a:schemeClr val="dk1"/>
              </a:solidFill>
              <a:latin typeface="Rambla"/>
              <a:ea typeface="Rambla"/>
              <a:cs typeface="Rambla"/>
              <a:sym typeface="Rambla"/>
            </a:endParaRPr>
          </a:p>
          <a:p>
            <a:pPr marL="365760" marR="0" lvl="0" indent="-256032" algn="l" rtl="0">
              <a:spcBef>
                <a:spcPts val="400"/>
              </a:spcBef>
              <a:spcAft>
                <a:spcPts val="0"/>
              </a:spcAft>
              <a:buClr>
                <a:schemeClr val="accent1"/>
              </a:buClr>
              <a:buSzPts val="1224"/>
              <a:buFont typeface="Noto Sans Symbols"/>
              <a:buChar char="❑"/>
            </a:pPr>
            <a:r>
              <a:rPr lang="en-US" sz="1800" b="0" i="0" u="none" strike="noStrike" cap="none">
                <a:solidFill>
                  <a:schemeClr val="dk1"/>
                </a:solidFill>
                <a:latin typeface="Rambla"/>
                <a:ea typeface="Rambla"/>
                <a:cs typeface="Rambla"/>
                <a:sym typeface="Rambla"/>
              </a:rPr>
              <a:t>Training, development, mentoring and counseling are important aspects of staffing.</a:t>
            </a:r>
            <a:endParaRPr/>
          </a:p>
          <a:p>
            <a:pPr marL="365760" marR="0" lvl="0" indent="-178307" algn="l" rtl="0">
              <a:spcBef>
                <a:spcPts val="400"/>
              </a:spcBef>
              <a:spcAft>
                <a:spcPts val="0"/>
              </a:spcAft>
              <a:buClr>
                <a:schemeClr val="accent1"/>
              </a:buClr>
              <a:buSzPts val="1224"/>
              <a:buFont typeface="Noto Sans Symbols"/>
              <a:buNone/>
            </a:pPr>
            <a:endParaRPr sz="1800" b="1" i="0" u="sng" strike="noStrike" cap="none">
              <a:solidFill>
                <a:schemeClr val="dk1"/>
              </a:solidFill>
              <a:latin typeface="Rambla"/>
              <a:ea typeface="Rambla"/>
              <a:cs typeface="Rambla"/>
              <a:sym typeface="Rambla"/>
            </a:endParaRPr>
          </a:p>
          <a:p>
            <a:pPr marL="365760" marR="0" lvl="0" indent="-256032" algn="l" rtl="0">
              <a:spcBef>
                <a:spcPts val="400"/>
              </a:spcBef>
              <a:spcAft>
                <a:spcPts val="0"/>
              </a:spcAft>
              <a:buClr>
                <a:schemeClr val="accent1"/>
              </a:buClr>
              <a:buSzPts val="1088"/>
              <a:buFont typeface="Noto Sans Symbols"/>
              <a:buNone/>
            </a:pPr>
            <a:endParaRPr sz="1600" b="1" i="0" u="sng" strike="noStrike" cap="none">
              <a:solidFill>
                <a:schemeClr val="dk1"/>
              </a:solidFill>
              <a:latin typeface="Rambla"/>
              <a:ea typeface="Rambla"/>
              <a:cs typeface="Rambla"/>
              <a:sym typeface="Rambla"/>
            </a:endParaRPr>
          </a:p>
        </p:txBody>
      </p:sp>
      <p:sp>
        <p:nvSpPr>
          <p:cNvPr id="185" name="Shape 185"/>
          <p:cNvSpPr txBox="1">
            <a:spLocks noGrp="1"/>
          </p:cNvSpPr>
          <p:nvPr>
            <p:ph type="ftr" idx="11"/>
          </p:nvPr>
        </p:nvSpPr>
        <p:spPr>
          <a:xfrm>
            <a:off x="4380072" y="6407944"/>
            <a:ext cx="2350681" cy="365125"/>
          </a:xfrm>
          <a:prstGeom prst="rect">
            <a:avLst/>
          </a:prstGeom>
          <a:noFill/>
          <a:ln>
            <a:noFill/>
          </a:ln>
        </p:spPr>
        <p:txBody>
          <a:bodyPr wrap="square" lIns="91425" tIns="45700" rIns="91425" bIns="45700" anchor="b" anchorCtr="0">
            <a:noAutofit/>
          </a:bodyPr>
          <a:lstStyle/>
          <a:p>
            <a:pPr marL="0" marR="0" lvl="0" indent="0" algn="r" rtl="0">
              <a:spcBef>
                <a:spcPts val="0"/>
              </a:spcBef>
              <a:spcAft>
                <a:spcPts val="0"/>
              </a:spcAft>
              <a:buNone/>
            </a:pPr>
            <a:endParaRPr sz="1000">
              <a:solidFill>
                <a:schemeClr val="dk1"/>
              </a:solidFill>
              <a:latin typeface="Rambla"/>
              <a:ea typeface="Rambla"/>
              <a:cs typeface="Rambla"/>
              <a:sym typeface="Rambla"/>
            </a:endParaRPr>
          </a:p>
        </p:txBody>
      </p:sp>
      <p:sp>
        <p:nvSpPr>
          <p:cNvPr id="186" name="Shape 186"/>
          <p:cNvSpPr txBox="1">
            <a:spLocks noGrp="1"/>
          </p:cNvSpPr>
          <p:nvPr>
            <p:ph type="sldNum" idx="12"/>
          </p:nvPr>
        </p:nvSpPr>
        <p:spPr>
          <a:xfrm>
            <a:off x="8647272" y="6407944"/>
            <a:ext cx="365760" cy="365125"/>
          </a:xfrm>
          <a:prstGeom prst="rect">
            <a:avLst/>
          </a:prstGeom>
          <a:noFill/>
          <a:ln>
            <a:noFill/>
          </a:ln>
        </p:spPr>
        <p:txBody>
          <a:bodyPr wrap="square" lIns="91425" tIns="45700" rIns="91425" bIns="45700" anchor="b" anchorCtr="0">
            <a:noAutofit/>
          </a:bodyPr>
          <a:lstStyle/>
          <a:p>
            <a:pPr marL="0" marR="0" lvl="0" indent="0" algn="r" rtl="0">
              <a:spcBef>
                <a:spcPts val="0"/>
              </a:spcBef>
              <a:spcAft>
                <a:spcPts val="0"/>
              </a:spcAft>
              <a:buNone/>
            </a:pPr>
            <a:fld id="{00000000-1234-1234-1234-123412341234}" type="slidenum">
              <a:rPr lang="en-US" sz="1000" b="0">
                <a:solidFill>
                  <a:schemeClr val="dk1"/>
                </a:solidFill>
                <a:latin typeface="Rambla"/>
                <a:ea typeface="Rambla"/>
                <a:cs typeface="Rambla"/>
                <a:sym typeface="Rambla"/>
              </a:rPr>
              <a:pPr marL="0" marR="0" lvl="0" indent="0" algn="r" rtl="0">
                <a:spcBef>
                  <a:spcPts val="0"/>
                </a:spcBef>
                <a:spcAft>
                  <a:spcPts val="0"/>
                </a:spcAft>
                <a:buNone/>
              </a:pPr>
              <a:t>10</a:t>
            </a:fld>
            <a:endParaRPr sz="1000" b="0">
              <a:solidFill>
                <a:schemeClr val="dk1"/>
              </a:solidFill>
              <a:latin typeface="Rambla"/>
              <a:ea typeface="Rambla"/>
              <a:cs typeface="Rambla"/>
              <a:sym typeface="Rambla"/>
            </a:endParaRPr>
          </a:p>
        </p:txBody>
      </p:sp>
      <p:sp>
        <p:nvSpPr>
          <p:cNvPr id="187" name="Shape 187"/>
          <p:cNvSpPr txBox="1">
            <a:spLocks noGrp="1"/>
          </p:cNvSpPr>
          <p:nvPr>
            <p:ph type="title"/>
          </p:nvPr>
        </p:nvSpPr>
        <p:spPr>
          <a:xfrm>
            <a:off x="457200" y="274638"/>
            <a:ext cx="8229600" cy="1143000"/>
          </a:xfrm>
          <a:prstGeom prst="rect">
            <a:avLst/>
          </a:prstGeom>
          <a:noFill/>
          <a:ln>
            <a:noFill/>
          </a:ln>
        </p:spPr>
        <p:txBody>
          <a:bodyPr wrap="square" lIns="91425" tIns="45700" rIns="91425" bIns="45700" anchor="ctr" anchorCtr="0">
            <a:noAutofit/>
          </a:bodyPr>
          <a:lstStyle/>
          <a:p>
            <a:pPr marL="0" marR="0" lvl="0" indent="0" algn="l" rtl="0">
              <a:spcBef>
                <a:spcPts val="0"/>
              </a:spcBef>
              <a:spcAft>
                <a:spcPts val="0"/>
              </a:spcAft>
              <a:buClr>
                <a:schemeClr val="dk2"/>
              </a:buClr>
              <a:buSzPts val="3690"/>
              <a:buFont typeface="Rambla"/>
              <a:buNone/>
            </a:pPr>
            <a:r>
              <a:rPr lang="en-US" sz="3690" b="1" i="0" u="none" strike="noStrike" cap="none">
                <a:solidFill>
                  <a:schemeClr val="dk2"/>
                </a:solidFill>
                <a:latin typeface="Rambla"/>
                <a:ea typeface="Rambla"/>
                <a:cs typeface="Rambla"/>
                <a:sym typeface="Rambla"/>
              </a:rPr>
              <a:t>	Functions /Process of  				Management</a:t>
            </a:r>
            <a:endParaRPr sz="3690" b="1" i="0" u="none" strike="noStrike" cap="none">
              <a:solidFill>
                <a:schemeClr val="dk2"/>
              </a:solidFill>
              <a:latin typeface="Rambla"/>
              <a:ea typeface="Rambla"/>
              <a:cs typeface="Rambla"/>
              <a:sym typeface="Rambla"/>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91"/>
        <p:cNvGrpSpPr/>
        <p:nvPr/>
      </p:nvGrpSpPr>
      <p:grpSpPr>
        <a:xfrm>
          <a:off x="0" y="0"/>
          <a:ext cx="0" cy="0"/>
          <a:chOff x="0" y="0"/>
          <a:chExt cx="0" cy="0"/>
        </a:xfrm>
      </p:grpSpPr>
      <p:sp>
        <p:nvSpPr>
          <p:cNvPr id="192" name="Shape 192"/>
          <p:cNvSpPr txBox="1">
            <a:spLocks noGrp="1"/>
          </p:cNvSpPr>
          <p:nvPr>
            <p:ph type="body" idx="1"/>
          </p:nvPr>
        </p:nvSpPr>
        <p:spPr>
          <a:xfrm>
            <a:off x="457200" y="1481328"/>
            <a:ext cx="8229600" cy="4525963"/>
          </a:xfrm>
          <a:prstGeom prst="rect">
            <a:avLst/>
          </a:prstGeom>
          <a:noFill/>
          <a:ln>
            <a:noFill/>
          </a:ln>
        </p:spPr>
        <p:txBody>
          <a:bodyPr wrap="square" lIns="91425" tIns="45700" rIns="91425" bIns="45700" anchor="t" anchorCtr="0">
            <a:noAutofit/>
          </a:bodyPr>
          <a:lstStyle/>
          <a:p>
            <a:pPr marL="365760" marR="0" lvl="0" indent="-256032" algn="l" rtl="0">
              <a:lnSpc>
                <a:spcPct val="80000"/>
              </a:lnSpc>
              <a:spcBef>
                <a:spcPts val="0"/>
              </a:spcBef>
              <a:spcAft>
                <a:spcPts val="0"/>
              </a:spcAft>
              <a:buClr>
                <a:schemeClr val="accent1"/>
              </a:buClr>
              <a:buSzPts val="734"/>
              <a:buFont typeface="Noto Sans Symbols"/>
              <a:buNone/>
            </a:pPr>
            <a:r>
              <a:rPr lang="en-US" sz="1080" b="0" i="0" u="none" strike="noStrike" cap="none">
                <a:solidFill>
                  <a:schemeClr val="dk1"/>
                </a:solidFill>
                <a:latin typeface="Rambla"/>
                <a:ea typeface="Rambla"/>
                <a:cs typeface="Rambla"/>
                <a:sym typeface="Rambla"/>
              </a:rPr>
              <a:t>4. </a:t>
            </a:r>
            <a:r>
              <a:rPr lang="en-US" sz="1800" b="1" i="0" u="sng" strike="noStrike" cap="none">
                <a:solidFill>
                  <a:schemeClr val="dk1"/>
                </a:solidFill>
                <a:latin typeface="Rambla"/>
                <a:ea typeface="Rambla"/>
                <a:cs typeface="Rambla"/>
                <a:sym typeface="Rambla"/>
              </a:rPr>
              <a:t>Directing  </a:t>
            </a:r>
            <a:r>
              <a:rPr lang="en-US" sz="1800" b="1" i="0" u="none" strike="noStrike" cap="none">
                <a:solidFill>
                  <a:schemeClr val="dk1"/>
                </a:solidFill>
                <a:latin typeface="Rambla"/>
                <a:ea typeface="Rambla"/>
                <a:cs typeface="Rambla"/>
                <a:sym typeface="Rambla"/>
              </a:rPr>
              <a:t>=</a:t>
            </a:r>
            <a:r>
              <a:rPr lang="en-US" sz="1800" b="0" i="0" u="none" strike="noStrike" cap="none">
                <a:solidFill>
                  <a:schemeClr val="dk1"/>
                </a:solidFill>
                <a:latin typeface="Rambla"/>
                <a:ea typeface="Rambla"/>
                <a:cs typeface="Rambla"/>
                <a:sym typeface="Rambla"/>
              </a:rPr>
              <a:t>  </a:t>
            </a:r>
            <a:r>
              <a:rPr lang="en-US" sz="1800" b="1" i="0" u="none" strike="noStrike" cap="none">
                <a:solidFill>
                  <a:schemeClr val="dk1"/>
                </a:solidFill>
                <a:latin typeface="Rambla"/>
                <a:ea typeface="Rambla"/>
                <a:cs typeface="Rambla"/>
                <a:sym typeface="Rambla"/>
              </a:rPr>
              <a:t>Leading + Motivating+ Communicating +Coordinating</a:t>
            </a:r>
            <a:endParaRPr/>
          </a:p>
          <a:p>
            <a:pPr marL="365760" marR="0" lvl="0" indent="-256032" algn="l" rtl="0">
              <a:lnSpc>
                <a:spcPct val="80000"/>
              </a:lnSpc>
              <a:spcBef>
                <a:spcPts val="400"/>
              </a:spcBef>
              <a:spcAft>
                <a:spcPts val="0"/>
              </a:spcAft>
              <a:buClr>
                <a:schemeClr val="accent1"/>
              </a:buClr>
              <a:buSzPts val="734"/>
              <a:buFont typeface="Noto Sans Symbols"/>
              <a:buNone/>
            </a:pPr>
            <a:endParaRPr sz="1080" b="0" i="0" u="none" strike="noStrike" cap="none">
              <a:solidFill>
                <a:schemeClr val="dk1"/>
              </a:solidFill>
              <a:latin typeface="Rambla"/>
              <a:ea typeface="Rambla"/>
              <a:cs typeface="Rambla"/>
              <a:sym typeface="Rambla"/>
            </a:endParaRPr>
          </a:p>
          <a:p>
            <a:pPr marL="365760" marR="0" lvl="0" indent="-256032" algn="l" rtl="0">
              <a:lnSpc>
                <a:spcPct val="80000"/>
              </a:lnSpc>
              <a:spcBef>
                <a:spcPts val="400"/>
              </a:spcBef>
              <a:spcAft>
                <a:spcPts val="0"/>
              </a:spcAft>
              <a:buClr>
                <a:schemeClr val="accent1"/>
              </a:buClr>
              <a:buSzPts val="925"/>
              <a:buFont typeface="Noto Sans Symbols"/>
              <a:buChar char="❑"/>
            </a:pPr>
            <a:r>
              <a:rPr lang="en-US" sz="1360" b="0" i="0" u="none" strike="noStrike" cap="none">
                <a:solidFill>
                  <a:schemeClr val="dk1"/>
                </a:solidFill>
                <a:latin typeface="Rambla"/>
                <a:ea typeface="Rambla"/>
                <a:cs typeface="Rambla"/>
                <a:sym typeface="Rambla"/>
              </a:rPr>
              <a:t>It is one of the most important functions of management to translate company's plans into execution.</a:t>
            </a:r>
            <a:endParaRPr/>
          </a:p>
          <a:p>
            <a:pPr marL="365760" marR="0" lvl="0" indent="-256032" algn="l" rtl="0">
              <a:lnSpc>
                <a:spcPct val="80000"/>
              </a:lnSpc>
              <a:spcBef>
                <a:spcPts val="400"/>
              </a:spcBef>
              <a:spcAft>
                <a:spcPts val="0"/>
              </a:spcAft>
              <a:buClr>
                <a:schemeClr val="accent1"/>
              </a:buClr>
              <a:buSzPts val="925"/>
              <a:buFont typeface="Noto Sans Symbols"/>
              <a:buNone/>
            </a:pPr>
            <a:endParaRPr sz="1360" b="0" i="0" u="none" strike="noStrike" cap="none">
              <a:solidFill>
                <a:schemeClr val="dk1"/>
              </a:solidFill>
              <a:latin typeface="Rambla"/>
              <a:ea typeface="Rambla"/>
              <a:cs typeface="Rambla"/>
              <a:sym typeface="Rambla"/>
            </a:endParaRPr>
          </a:p>
          <a:p>
            <a:pPr marL="365760" marR="0" lvl="0" indent="-256032" algn="l" rtl="0">
              <a:lnSpc>
                <a:spcPct val="80000"/>
              </a:lnSpc>
              <a:spcBef>
                <a:spcPts val="400"/>
              </a:spcBef>
              <a:spcAft>
                <a:spcPts val="0"/>
              </a:spcAft>
              <a:buClr>
                <a:schemeClr val="accent1"/>
              </a:buClr>
              <a:buSzPts val="925"/>
              <a:buFont typeface="Noto Sans Symbols"/>
              <a:buChar char="❑"/>
            </a:pPr>
            <a:r>
              <a:rPr lang="en-US" sz="1360" b="0" i="0" u="none" strike="noStrike" cap="none">
                <a:solidFill>
                  <a:schemeClr val="dk1"/>
                </a:solidFill>
                <a:latin typeface="Rambla"/>
                <a:ea typeface="Rambla"/>
                <a:cs typeface="Rambla"/>
                <a:sym typeface="Rambla"/>
              </a:rPr>
              <a:t>It includes providing leadership(influence) to people so that they work willingly and enthusiastically.</a:t>
            </a:r>
            <a:endParaRPr/>
          </a:p>
          <a:p>
            <a:pPr marL="365760" marR="0" lvl="0" indent="-256032" algn="l" rtl="0">
              <a:lnSpc>
                <a:spcPct val="80000"/>
              </a:lnSpc>
              <a:spcBef>
                <a:spcPts val="400"/>
              </a:spcBef>
              <a:spcAft>
                <a:spcPts val="0"/>
              </a:spcAft>
              <a:buClr>
                <a:schemeClr val="accent1"/>
              </a:buClr>
              <a:buSzPts val="925"/>
              <a:buFont typeface="Noto Sans Symbols"/>
              <a:buNone/>
            </a:pPr>
            <a:endParaRPr sz="1360" b="0" i="0" u="none" strike="noStrike" cap="none">
              <a:solidFill>
                <a:schemeClr val="dk1"/>
              </a:solidFill>
              <a:latin typeface="Rambla"/>
              <a:ea typeface="Rambla"/>
              <a:cs typeface="Rambla"/>
              <a:sym typeface="Rambla"/>
            </a:endParaRPr>
          </a:p>
          <a:p>
            <a:pPr marL="365760" marR="0" lvl="0" indent="-256032" algn="l" rtl="0">
              <a:lnSpc>
                <a:spcPct val="80000"/>
              </a:lnSpc>
              <a:spcBef>
                <a:spcPts val="400"/>
              </a:spcBef>
              <a:spcAft>
                <a:spcPts val="0"/>
              </a:spcAft>
              <a:buClr>
                <a:schemeClr val="accent1"/>
              </a:buClr>
              <a:buSzPts val="925"/>
              <a:buFont typeface="Noto Sans Symbols"/>
              <a:buChar char="❑"/>
            </a:pPr>
            <a:r>
              <a:rPr lang="en-US" sz="1360" b="0" i="0" u="none" strike="noStrike" cap="none">
                <a:solidFill>
                  <a:schemeClr val="dk1"/>
                </a:solidFill>
                <a:latin typeface="Rambla"/>
                <a:ea typeface="Rambla"/>
                <a:cs typeface="Rambla"/>
                <a:sym typeface="Rambla"/>
              </a:rPr>
              <a:t>Directing people involves motivating them all the time to enthuse them to give their best.</a:t>
            </a:r>
            <a:endParaRPr/>
          </a:p>
          <a:p>
            <a:pPr marL="365760" marR="0" lvl="0" indent="-256032" algn="l" rtl="0">
              <a:lnSpc>
                <a:spcPct val="80000"/>
              </a:lnSpc>
              <a:spcBef>
                <a:spcPts val="400"/>
              </a:spcBef>
              <a:spcAft>
                <a:spcPts val="0"/>
              </a:spcAft>
              <a:buClr>
                <a:schemeClr val="accent1"/>
              </a:buClr>
              <a:buSzPts val="925"/>
              <a:buFont typeface="Noto Sans Symbols"/>
              <a:buNone/>
            </a:pPr>
            <a:endParaRPr sz="1360" b="0" i="0" u="none" strike="noStrike" cap="none">
              <a:solidFill>
                <a:schemeClr val="dk1"/>
              </a:solidFill>
              <a:latin typeface="Rambla"/>
              <a:ea typeface="Rambla"/>
              <a:cs typeface="Rambla"/>
              <a:sym typeface="Rambla"/>
            </a:endParaRPr>
          </a:p>
          <a:p>
            <a:pPr marL="365760" marR="0" lvl="0" indent="-256032" algn="l" rtl="0">
              <a:lnSpc>
                <a:spcPct val="80000"/>
              </a:lnSpc>
              <a:spcBef>
                <a:spcPts val="400"/>
              </a:spcBef>
              <a:spcAft>
                <a:spcPts val="0"/>
              </a:spcAft>
              <a:buClr>
                <a:schemeClr val="accent1"/>
              </a:buClr>
              <a:buSzPts val="925"/>
              <a:buFont typeface="Noto Sans Symbols"/>
              <a:buChar char="❑"/>
            </a:pPr>
            <a:r>
              <a:rPr lang="en-US" sz="1360" b="0" i="0" u="none" strike="noStrike" cap="none">
                <a:solidFill>
                  <a:schemeClr val="dk1"/>
                </a:solidFill>
                <a:latin typeface="Rambla"/>
                <a:ea typeface="Rambla"/>
                <a:cs typeface="Rambla"/>
                <a:sym typeface="Rambla"/>
              </a:rPr>
              <a:t>Communicating companies plans throughout the organization is an important directing activity.</a:t>
            </a:r>
            <a:endParaRPr/>
          </a:p>
          <a:p>
            <a:pPr marL="365760" marR="0" lvl="0" indent="-256032" algn="l" rtl="0">
              <a:lnSpc>
                <a:spcPct val="80000"/>
              </a:lnSpc>
              <a:spcBef>
                <a:spcPts val="400"/>
              </a:spcBef>
              <a:spcAft>
                <a:spcPts val="0"/>
              </a:spcAft>
              <a:buClr>
                <a:schemeClr val="accent1"/>
              </a:buClr>
              <a:buSzPts val="925"/>
              <a:buFont typeface="Noto Sans Symbols"/>
              <a:buNone/>
            </a:pPr>
            <a:endParaRPr sz="1360" b="0" i="0" u="none" strike="noStrike" cap="none">
              <a:solidFill>
                <a:schemeClr val="dk1"/>
              </a:solidFill>
              <a:latin typeface="Rambla"/>
              <a:ea typeface="Rambla"/>
              <a:cs typeface="Rambla"/>
              <a:sym typeface="Rambla"/>
            </a:endParaRPr>
          </a:p>
          <a:p>
            <a:pPr marL="365760" marR="0" lvl="0" indent="-256032" algn="l" rtl="0">
              <a:lnSpc>
                <a:spcPct val="80000"/>
              </a:lnSpc>
              <a:spcBef>
                <a:spcPts val="400"/>
              </a:spcBef>
              <a:spcAft>
                <a:spcPts val="0"/>
              </a:spcAft>
              <a:buClr>
                <a:schemeClr val="accent1"/>
              </a:buClr>
              <a:buSzPts val="925"/>
              <a:buFont typeface="Noto Sans Symbols"/>
              <a:buChar char="❑"/>
            </a:pPr>
            <a:r>
              <a:rPr lang="en-US" sz="1360" b="0" i="0" u="none" strike="noStrike" cap="none">
                <a:solidFill>
                  <a:schemeClr val="dk1"/>
                </a:solidFill>
                <a:latin typeface="Rambla"/>
                <a:ea typeface="Rambla"/>
                <a:cs typeface="Rambla"/>
                <a:sym typeface="Rambla"/>
              </a:rPr>
              <a:t>It also means coordinating various people and their activities.</a:t>
            </a:r>
            <a:endParaRPr/>
          </a:p>
          <a:p>
            <a:pPr marL="365760" marR="0" lvl="0" indent="-256032" algn="l" rtl="0">
              <a:lnSpc>
                <a:spcPct val="80000"/>
              </a:lnSpc>
              <a:spcBef>
                <a:spcPts val="400"/>
              </a:spcBef>
              <a:spcAft>
                <a:spcPts val="0"/>
              </a:spcAft>
              <a:buClr>
                <a:schemeClr val="accent1"/>
              </a:buClr>
              <a:buSzPts val="925"/>
              <a:buFont typeface="Noto Sans Symbols"/>
              <a:buNone/>
            </a:pPr>
            <a:endParaRPr sz="1360" b="0" i="0" u="none" strike="noStrike" cap="none">
              <a:solidFill>
                <a:schemeClr val="dk1"/>
              </a:solidFill>
              <a:latin typeface="Rambla"/>
              <a:ea typeface="Rambla"/>
              <a:cs typeface="Rambla"/>
              <a:sym typeface="Rambla"/>
            </a:endParaRPr>
          </a:p>
          <a:p>
            <a:pPr marL="365760" marR="0" lvl="0" indent="-256032" algn="l" rtl="0">
              <a:lnSpc>
                <a:spcPct val="80000"/>
              </a:lnSpc>
              <a:spcBef>
                <a:spcPts val="400"/>
              </a:spcBef>
              <a:spcAft>
                <a:spcPts val="0"/>
              </a:spcAft>
              <a:buClr>
                <a:schemeClr val="accent1"/>
              </a:buClr>
              <a:buSzPts val="925"/>
              <a:buFont typeface="Noto Sans Symbols"/>
              <a:buChar char="❑"/>
            </a:pPr>
            <a:r>
              <a:rPr lang="en-US" sz="1360" b="0" i="0" u="none" strike="noStrike" cap="none">
                <a:solidFill>
                  <a:schemeClr val="dk1"/>
                </a:solidFill>
                <a:latin typeface="Rambla"/>
                <a:ea typeface="Rambla"/>
                <a:cs typeface="Rambla"/>
                <a:sym typeface="Rambla"/>
              </a:rPr>
              <a:t>Directing aims at achieving the best not just out of an individual but achieving the best through the groups or teams of people through team building efforts.</a:t>
            </a:r>
            <a:endParaRPr/>
          </a:p>
          <a:p>
            <a:pPr marL="365760" marR="0" lvl="0" indent="-256032" algn="l" rtl="0">
              <a:lnSpc>
                <a:spcPct val="80000"/>
              </a:lnSpc>
              <a:spcBef>
                <a:spcPts val="400"/>
              </a:spcBef>
              <a:spcAft>
                <a:spcPts val="0"/>
              </a:spcAft>
              <a:buClr>
                <a:schemeClr val="accent1"/>
              </a:buClr>
              <a:buSzPts val="707"/>
              <a:buFont typeface="Noto Sans Symbols"/>
              <a:buNone/>
            </a:pPr>
            <a:r>
              <a:rPr lang="en-US" sz="1040" b="0" i="0" u="none" strike="noStrike" cap="none">
                <a:solidFill>
                  <a:schemeClr val="dk1"/>
                </a:solidFill>
                <a:latin typeface="Rambla"/>
                <a:ea typeface="Rambla"/>
                <a:cs typeface="Rambla"/>
                <a:sym typeface="Rambla"/>
              </a:rPr>
              <a:t/>
            </a:r>
            <a:br>
              <a:rPr lang="en-US" sz="1040" b="0" i="0" u="none" strike="noStrike" cap="none">
                <a:solidFill>
                  <a:schemeClr val="dk1"/>
                </a:solidFill>
                <a:latin typeface="Rambla"/>
                <a:ea typeface="Rambla"/>
                <a:cs typeface="Rambla"/>
                <a:sym typeface="Rambla"/>
              </a:rPr>
            </a:br>
            <a:r>
              <a:rPr lang="en-US" sz="1040" b="0" i="0" u="none" strike="noStrike" cap="none">
                <a:solidFill>
                  <a:schemeClr val="dk1"/>
                </a:solidFill>
                <a:latin typeface="Rambla"/>
                <a:ea typeface="Rambla"/>
                <a:cs typeface="Rambla"/>
                <a:sym typeface="Rambla"/>
              </a:rPr>
              <a:t> mcfa faw</a:t>
            </a:r>
            <a:endParaRPr sz="1040" b="0" i="0" u="none" strike="noStrike" cap="none">
              <a:solidFill>
                <a:schemeClr val="dk1"/>
              </a:solidFill>
              <a:latin typeface="Rambla"/>
              <a:ea typeface="Rambla"/>
              <a:cs typeface="Rambla"/>
              <a:sym typeface="Rambla"/>
            </a:endParaRPr>
          </a:p>
        </p:txBody>
      </p:sp>
      <p:sp>
        <p:nvSpPr>
          <p:cNvPr id="193" name="Shape 193"/>
          <p:cNvSpPr txBox="1">
            <a:spLocks noGrp="1"/>
          </p:cNvSpPr>
          <p:nvPr>
            <p:ph type="ftr" idx="11"/>
          </p:nvPr>
        </p:nvSpPr>
        <p:spPr>
          <a:xfrm>
            <a:off x="4380072" y="6407944"/>
            <a:ext cx="2350681" cy="365125"/>
          </a:xfrm>
          <a:prstGeom prst="rect">
            <a:avLst/>
          </a:prstGeom>
          <a:noFill/>
          <a:ln>
            <a:noFill/>
          </a:ln>
        </p:spPr>
        <p:txBody>
          <a:bodyPr wrap="square" lIns="91425" tIns="45700" rIns="91425" bIns="45700" anchor="b" anchorCtr="0">
            <a:noAutofit/>
          </a:bodyPr>
          <a:lstStyle/>
          <a:p>
            <a:pPr marL="0" marR="0" lvl="0" indent="0" algn="r" rtl="0">
              <a:spcBef>
                <a:spcPts val="0"/>
              </a:spcBef>
              <a:spcAft>
                <a:spcPts val="0"/>
              </a:spcAft>
              <a:buNone/>
            </a:pPr>
            <a:endParaRPr sz="1000">
              <a:solidFill>
                <a:schemeClr val="dk1"/>
              </a:solidFill>
              <a:latin typeface="Rambla"/>
              <a:ea typeface="Rambla"/>
              <a:cs typeface="Rambla"/>
              <a:sym typeface="Rambla"/>
            </a:endParaRPr>
          </a:p>
        </p:txBody>
      </p:sp>
      <p:sp>
        <p:nvSpPr>
          <p:cNvPr id="194" name="Shape 194"/>
          <p:cNvSpPr txBox="1">
            <a:spLocks noGrp="1"/>
          </p:cNvSpPr>
          <p:nvPr>
            <p:ph type="sldNum" idx="12"/>
          </p:nvPr>
        </p:nvSpPr>
        <p:spPr>
          <a:xfrm>
            <a:off x="8647272" y="6407944"/>
            <a:ext cx="365760" cy="365125"/>
          </a:xfrm>
          <a:prstGeom prst="rect">
            <a:avLst/>
          </a:prstGeom>
          <a:noFill/>
          <a:ln>
            <a:noFill/>
          </a:ln>
        </p:spPr>
        <p:txBody>
          <a:bodyPr wrap="square" lIns="91425" tIns="45700" rIns="91425" bIns="45700" anchor="b" anchorCtr="0">
            <a:noAutofit/>
          </a:bodyPr>
          <a:lstStyle/>
          <a:p>
            <a:pPr marL="0" marR="0" lvl="0" indent="0" algn="r" rtl="0">
              <a:spcBef>
                <a:spcPts val="0"/>
              </a:spcBef>
              <a:spcAft>
                <a:spcPts val="0"/>
              </a:spcAft>
              <a:buNone/>
            </a:pPr>
            <a:fld id="{00000000-1234-1234-1234-123412341234}" type="slidenum">
              <a:rPr lang="en-US" sz="1000" b="0">
                <a:solidFill>
                  <a:schemeClr val="dk1"/>
                </a:solidFill>
                <a:latin typeface="Rambla"/>
                <a:ea typeface="Rambla"/>
                <a:cs typeface="Rambla"/>
                <a:sym typeface="Rambla"/>
              </a:rPr>
              <a:pPr marL="0" marR="0" lvl="0" indent="0" algn="r" rtl="0">
                <a:spcBef>
                  <a:spcPts val="0"/>
                </a:spcBef>
                <a:spcAft>
                  <a:spcPts val="0"/>
                </a:spcAft>
                <a:buNone/>
              </a:pPr>
              <a:t>11</a:t>
            </a:fld>
            <a:endParaRPr sz="1000" b="0">
              <a:solidFill>
                <a:schemeClr val="dk1"/>
              </a:solidFill>
              <a:latin typeface="Rambla"/>
              <a:ea typeface="Rambla"/>
              <a:cs typeface="Rambla"/>
              <a:sym typeface="Rambla"/>
            </a:endParaRPr>
          </a:p>
        </p:txBody>
      </p:sp>
      <p:sp>
        <p:nvSpPr>
          <p:cNvPr id="195" name="Shape 195"/>
          <p:cNvSpPr txBox="1">
            <a:spLocks noGrp="1"/>
          </p:cNvSpPr>
          <p:nvPr>
            <p:ph type="title"/>
          </p:nvPr>
        </p:nvSpPr>
        <p:spPr>
          <a:xfrm>
            <a:off x="457200" y="274638"/>
            <a:ext cx="8229600" cy="1143000"/>
          </a:xfrm>
          <a:prstGeom prst="rect">
            <a:avLst/>
          </a:prstGeom>
          <a:noFill/>
          <a:ln>
            <a:noFill/>
          </a:ln>
        </p:spPr>
        <p:txBody>
          <a:bodyPr wrap="square" lIns="91425" tIns="45700" rIns="91425" bIns="45700" anchor="ctr" anchorCtr="0">
            <a:noAutofit/>
          </a:bodyPr>
          <a:lstStyle/>
          <a:p>
            <a:pPr marL="0" marR="0" lvl="0" indent="0" algn="l" rtl="0">
              <a:spcBef>
                <a:spcPts val="0"/>
              </a:spcBef>
              <a:spcAft>
                <a:spcPts val="0"/>
              </a:spcAft>
              <a:buClr>
                <a:schemeClr val="dk2"/>
              </a:buClr>
              <a:buSzPts val="3690"/>
              <a:buFont typeface="Rambla"/>
              <a:buNone/>
            </a:pPr>
            <a:r>
              <a:rPr lang="en-US" sz="3690" b="1" i="0" u="none" strike="noStrike" cap="none">
                <a:solidFill>
                  <a:schemeClr val="dk2"/>
                </a:solidFill>
                <a:latin typeface="Rambla"/>
                <a:ea typeface="Rambla"/>
                <a:cs typeface="Rambla"/>
                <a:sym typeface="Rambla"/>
              </a:rPr>
              <a:t>	Functions /Process of  				Management</a:t>
            </a:r>
            <a:endParaRPr sz="3690" b="1" i="0" u="none" strike="noStrike" cap="none">
              <a:solidFill>
                <a:schemeClr val="dk2"/>
              </a:solidFill>
              <a:latin typeface="Rambla"/>
              <a:ea typeface="Rambla"/>
              <a:cs typeface="Rambla"/>
              <a:sym typeface="Rambla"/>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99"/>
        <p:cNvGrpSpPr/>
        <p:nvPr/>
      </p:nvGrpSpPr>
      <p:grpSpPr>
        <a:xfrm>
          <a:off x="0" y="0"/>
          <a:ext cx="0" cy="0"/>
          <a:chOff x="0" y="0"/>
          <a:chExt cx="0" cy="0"/>
        </a:xfrm>
      </p:grpSpPr>
      <p:sp>
        <p:nvSpPr>
          <p:cNvPr id="200" name="Shape 200"/>
          <p:cNvSpPr txBox="1">
            <a:spLocks noGrp="1"/>
          </p:cNvSpPr>
          <p:nvPr>
            <p:ph type="body" idx="1"/>
          </p:nvPr>
        </p:nvSpPr>
        <p:spPr>
          <a:xfrm>
            <a:off x="457200" y="1481328"/>
            <a:ext cx="8229600" cy="4525963"/>
          </a:xfrm>
          <a:prstGeom prst="rect">
            <a:avLst/>
          </a:prstGeom>
          <a:noFill/>
          <a:ln>
            <a:noFill/>
          </a:ln>
        </p:spPr>
        <p:txBody>
          <a:bodyPr wrap="square" lIns="91425" tIns="45700" rIns="91425" bIns="45700" anchor="t" anchorCtr="0">
            <a:noAutofit/>
          </a:bodyPr>
          <a:lstStyle/>
          <a:p>
            <a:pPr marL="365760" marR="0" lvl="0" indent="-256032" algn="l" rtl="0">
              <a:lnSpc>
                <a:spcPct val="80000"/>
              </a:lnSpc>
              <a:spcBef>
                <a:spcPts val="0"/>
              </a:spcBef>
              <a:spcAft>
                <a:spcPts val="0"/>
              </a:spcAft>
              <a:buClr>
                <a:schemeClr val="accent1"/>
              </a:buClr>
              <a:buSzPts val="1698"/>
              <a:buFont typeface="Noto Sans Symbols"/>
              <a:buNone/>
            </a:pPr>
            <a:r>
              <a:rPr lang="en-US" sz="2497" b="0" i="0" u="none" strike="noStrike" cap="none">
                <a:solidFill>
                  <a:schemeClr val="dk1"/>
                </a:solidFill>
                <a:latin typeface="Rambla"/>
                <a:ea typeface="Rambla"/>
                <a:cs typeface="Rambla"/>
                <a:sym typeface="Rambla"/>
              </a:rPr>
              <a:t>5</a:t>
            </a:r>
            <a:r>
              <a:rPr lang="en-US" sz="2775" b="0" i="0" u="none" strike="noStrike" cap="none">
                <a:solidFill>
                  <a:schemeClr val="dk1"/>
                </a:solidFill>
                <a:latin typeface="Rambla"/>
                <a:ea typeface="Rambla"/>
                <a:cs typeface="Rambla"/>
                <a:sym typeface="Rambla"/>
              </a:rPr>
              <a:t>. </a:t>
            </a:r>
            <a:r>
              <a:rPr lang="en-US" sz="2775" b="1" i="0" u="sng" strike="noStrike" cap="none">
                <a:solidFill>
                  <a:schemeClr val="dk1"/>
                </a:solidFill>
                <a:latin typeface="Rambla"/>
                <a:ea typeface="Rambla"/>
                <a:cs typeface="Rambla"/>
                <a:sym typeface="Rambla"/>
              </a:rPr>
              <a:t>Controling</a:t>
            </a:r>
            <a:r>
              <a:rPr lang="en-US" sz="2775" b="0" i="0" u="none" strike="noStrike" cap="none">
                <a:solidFill>
                  <a:schemeClr val="dk1"/>
                </a:solidFill>
                <a:latin typeface="Rambla"/>
                <a:ea typeface="Rambla"/>
                <a:cs typeface="Rambla"/>
                <a:sym typeface="Rambla"/>
              </a:rPr>
              <a:t>-</a:t>
            </a:r>
            <a:endParaRPr/>
          </a:p>
          <a:p>
            <a:pPr marL="365760" marR="0" lvl="0" indent="-256031" algn="l" rtl="0">
              <a:lnSpc>
                <a:spcPct val="80000"/>
              </a:lnSpc>
              <a:spcBef>
                <a:spcPts val="400"/>
              </a:spcBef>
              <a:spcAft>
                <a:spcPts val="0"/>
              </a:spcAft>
              <a:buClr>
                <a:schemeClr val="accent1"/>
              </a:buClr>
              <a:buSzPts val="1132"/>
              <a:buFont typeface="Noto Sans Symbols"/>
              <a:buChar char="❑"/>
            </a:pPr>
            <a:r>
              <a:rPr lang="en-US" sz="1665" b="0" i="0" u="none" strike="noStrike" cap="none">
                <a:solidFill>
                  <a:schemeClr val="dk1"/>
                </a:solidFill>
                <a:latin typeface="Rambla"/>
                <a:ea typeface="Rambla"/>
                <a:cs typeface="Rambla"/>
                <a:sym typeface="Rambla"/>
              </a:rPr>
              <a:t>It includes verifying the actual execution against the plans to ensure that execution is being done in accordance with the plans.</a:t>
            </a:r>
            <a:endParaRPr/>
          </a:p>
          <a:p>
            <a:pPr marL="365760" marR="0" lvl="0" indent="-256032" algn="l" rtl="0">
              <a:lnSpc>
                <a:spcPct val="80000"/>
              </a:lnSpc>
              <a:spcBef>
                <a:spcPts val="400"/>
              </a:spcBef>
              <a:spcAft>
                <a:spcPts val="0"/>
              </a:spcAft>
              <a:buClr>
                <a:schemeClr val="accent1"/>
              </a:buClr>
              <a:buSzPts val="1132"/>
              <a:buFont typeface="Noto Sans Symbols"/>
              <a:buNone/>
            </a:pPr>
            <a:endParaRPr sz="1665" b="0" i="0" u="none" strike="noStrike" cap="none">
              <a:solidFill>
                <a:schemeClr val="dk1"/>
              </a:solidFill>
              <a:latin typeface="Rambla"/>
              <a:ea typeface="Rambla"/>
              <a:cs typeface="Rambla"/>
              <a:sym typeface="Rambla"/>
            </a:endParaRPr>
          </a:p>
          <a:p>
            <a:pPr marL="365760" marR="0" lvl="0" indent="-256031" algn="l" rtl="0">
              <a:lnSpc>
                <a:spcPct val="80000"/>
              </a:lnSpc>
              <a:spcBef>
                <a:spcPts val="400"/>
              </a:spcBef>
              <a:spcAft>
                <a:spcPts val="0"/>
              </a:spcAft>
              <a:buClr>
                <a:schemeClr val="accent1"/>
              </a:buClr>
              <a:buSzPts val="1132"/>
              <a:buFont typeface="Noto Sans Symbols"/>
              <a:buChar char="❑"/>
            </a:pPr>
            <a:r>
              <a:rPr lang="en-US" sz="1665" b="0" i="0" u="none" strike="noStrike" cap="none">
                <a:solidFill>
                  <a:schemeClr val="dk1"/>
                </a:solidFill>
                <a:latin typeface="Rambla"/>
                <a:ea typeface="Rambla"/>
                <a:cs typeface="Rambla"/>
                <a:sym typeface="Rambla"/>
              </a:rPr>
              <a:t>It measures actual performance against the plans.</a:t>
            </a:r>
            <a:endParaRPr/>
          </a:p>
          <a:p>
            <a:pPr marL="365760" marR="0" lvl="0" indent="-256032" algn="l" rtl="0">
              <a:lnSpc>
                <a:spcPct val="80000"/>
              </a:lnSpc>
              <a:spcBef>
                <a:spcPts val="400"/>
              </a:spcBef>
              <a:spcAft>
                <a:spcPts val="0"/>
              </a:spcAft>
              <a:buClr>
                <a:schemeClr val="accent1"/>
              </a:buClr>
              <a:buSzPts val="1132"/>
              <a:buFont typeface="Noto Sans Symbols"/>
              <a:buNone/>
            </a:pPr>
            <a:endParaRPr sz="1665" b="0" i="0" u="none" strike="noStrike" cap="none">
              <a:solidFill>
                <a:schemeClr val="dk1"/>
              </a:solidFill>
              <a:latin typeface="Rambla"/>
              <a:ea typeface="Rambla"/>
              <a:cs typeface="Rambla"/>
              <a:sym typeface="Rambla"/>
            </a:endParaRPr>
          </a:p>
          <a:p>
            <a:pPr marL="365760" marR="0" lvl="0" indent="-256031" algn="l" rtl="0">
              <a:lnSpc>
                <a:spcPct val="80000"/>
              </a:lnSpc>
              <a:spcBef>
                <a:spcPts val="400"/>
              </a:spcBef>
              <a:spcAft>
                <a:spcPts val="0"/>
              </a:spcAft>
              <a:buClr>
                <a:schemeClr val="accent1"/>
              </a:buClr>
              <a:buSzPts val="1132"/>
              <a:buFont typeface="Noto Sans Symbols"/>
              <a:buChar char="❑"/>
            </a:pPr>
            <a:r>
              <a:rPr lang="en-US" sz="1665" b="0" i="0" u="none" strike="noStrike" cap="none">
                <a:solidFill>
                  <a:schemeClr val="dk1"/>
                </a:solidFill>
                <a:latin typeface="Rambla"/>
                <a:ea typeface="Rambla"/>
                <a:cs typeface="Rambla"/>
                <a:sym typeface="Rambla"/>
              </a:rPr>
              <a:t>It sets standards or norms of performance.</a:t>
            </a:r>
            <a:endParaRPr/>
          </a:p>
          <a:p>
            <a:pPr marL="365760" marR="0" lvl="0" indent="-256032" algn="l" rtl="0">
              <a:lnSpc>
                <a:spcPct val="80000"/>
              </a:lnSpc>
              <a:spcBef>
                <a:spcPts val="400"/>
              </a:spcBef>
              <a:spcAft>
                <a:spcPts val="0"/>
              </a:spcAft>
              <a:buClr>
                <a:schemeClr val="accent1"/>
              </a:buClr>
              <a:buSzPts val="1132"/>
              <a:buFont typeface="Noto Sans Symbols"/>
              <a:buNone/>
            </a:pPr>
            <a:endParaRPr sz="1665" b="0" i="0" u="none" strike="noStrike" cap="none">
              <a:solidFill>
                <a:schemeClr val="dk1"/>
              </a:solidFill>
              <a:latin typeface="Rambla"/>
              <a:ea typeface="Rambla"/>
              <a:cs typeface="Rambla"/>
              <a:sym typeface="Rambla"/>
            </a:endParaRPr>
          </a:p>
          <a:p>
            <a:pPr marL="365760" marR="0" lvl="0" indent="-256031" algn="l" rtl="0">
              <a:lnSpc>
                <a:spcPct val="80000"/>
              </a:lnSpc>
              <a:spcBef>
                <a:spcPts val="400"/>
              </a:spcBef>
              <a:spcAft>
                <a:spcPts val="0"/>
              </a:spcAft>
              <a:buClr>
                <a:schemeClr val="accent1"/>
              </a:buClr>
              <a:buSzPts val="1132"/>
              <a:buFont typeface="Noto Sans Symbols"/>
              <a:buChar char="❑"/>
            </a:pPr>
            <a:r>
              <a:rPr lang="en-US" sz="1665" b="0" i="0" u="none" strike="noStrike" cap="none">
                <a:solidFill>
                  <a:schemeClr val="dk1"/>
                </a:solidFill>
                <a:latin typeface="Rambla"/>
                <a:ea typeface="Rambla"/>
                <a:cs typeface="Rambla"/>
                <a:sym typeface="Rambla"/>
              </a:rPr>
              <a:t>It measures the effective and efficiency of execution against these standards and the plans.</a:t>
            </a:r>
            <a:endParaRPr/>
          </a:p>
          <a:p>
            <a:pPr marL="365760" marR="0" lvl="0" indent="-256032" algn="l" rtl="0">
              <a:lnSpc>
                <a:spcPct val="80000"/>
              </a:lnSpc>
              <a:spcBef>
                <a:spcPts val="400"/>
              </a:spcBef>
              <a:spcAft>
                <a:spcPts val="0"/>
              </a:spcAft>
              <a:buClr>
                <a:schemeClr val="accent1"/>
              </a:buClr>
              <a:buSzPts val="1132"/>
              <a:buFont typeface="Noto Sans Symbols"/>
              <a:buNone/>
            </a:pPr>
            <a:endParaRPr sz="1665" b="0" i="0" u="none" strike="noStrike" cap="none">
              <a:solidFill>
                <a:schemeClr val="dk1"/>
              </a:solidFill>
              <a:latin typeface="Rambla"/>
              <a:ea typeface="Rambla"/>
              <a:cs typeface="Rambla"/>
              <a:sym typeface="Rambla"/>
            </a:endParaRPr>
          </a:p>
          <a:p>
            <a:pPr marL="365760" marR="0" lvl="0" indent="-256031" algn="l" rtl="0">
              <a:lnSpc>
                <a:spcPct val="80000"/>
              </a:lnSpc>
              <a:spcBef>
                <a:spcPts val="400"/>
              </a:spcBef>
              <a:spcAft>
                <a:spcPts val="0"/>
              </a:spcAft>
              <a:buClr>
                <a:schemeClr val="accent1"/>
              </a:buClr>
              <a:buSzPts val="1132"/>
              <a:buFont typeface="Noto Sans Symbols"/>
              <a:buChar char="❑"/>
            </a:pPr>
            <a:r>
              <a:rPr lang="en-US" sz="1665" b="0" i="0" u="none" strike="noStrike" cap="none">
                <a:solidFill>
                  <a:schemeClr val="dk1"/>
                </a:solidFill>
                <a:latin typeface="Rambla"/>
                <a:ea typeface="Rambla"/>
                <a:cs typeface="Rambla"/>
                <a:sym typeface="Rambla"/>
              </a:rPr>
              <a:t>It periodically reviews, evaluates and monitors the performance.</a:t>
            </a:r>
            <a:endParaRPr/>
          </a:p>
          <a:p>
            <a:pPr marL="365760" marR="0" lvl="0" indent="-256032" algn="l" rtl="0">
              <a:lnSpc>
                <a:spcPct val="80000"/>
              </a:lnSpc>
              <a:spcBef>
                <a:spcPts val="400"/>
              </a:spcBef>
              <a:spcAft>
                <a:spcPts val="0"/>
              </a:spcAft>
              <a:buClr>
                <a:schemeClr val="accent1"/>
              </a:buClr>
              <a:buSzPts val="1132"/>
              <a:buFont typeface="Noto Sans Symbols"/>
              <a:buNone/>
            </a:pPr>
            <a:endParaRPr sz="1665" b="0" i="0" u="none" strike="noStrike" cap="none">
              <a:solidFill>
                <a:schemeClr val="dk1"/>
              </a:solidFill>
              <a:latin typeface="Rambla"/>
              <a:ea typeface="Rambla"/>
              <a:cs typeface="Rambla"/>
              <a:sym typeface="Rambla"/>
            </a:endParaRPr>
          </a:p>
          <a:p>
            <a:pPr marL="365760" marR="0" lvl="0" indent="-256031" algn="l" rtl="0">
              <a:lnSpc>
                <a:spcPct val="80000"/>
              </a:lnSpc>
              <a:spcBef>
                <a:spcPts val="400"/>
              </a:spcBef>
              <a:spcAft>
                <a:spcPts val="0"/>
              </a:spcAft>
              <a:buClr>
                <a:schemeClr val="accent1"/>
              </a:buClr>
              <a:buSzPts val="1132"/>
              <a:buFont typeface="Noto Sans Symbols"/>
              <a:buChar char="❑"/>
            </a:pPr>
            <a:r>
              <a:rPr lang="en-US" sz="1665" b="0" i="0" u="none" strike="noStrike" cap="none">
                <a:solidFill>
                  <a:schemeClr val="dk1"/>
                </a:solidFill>
                <a:latin typeface="Rambla"/>
                <a:ea typeface="Rambla"/>
                <a:cs typeface="Rambla"/>
                <a:sym typeface="Rambla"/>
              </a:rPr>
              <a:t>If the gaps are found between execution levels and the plans, controlling function involves suitable corrective actions to expedite the execution to match up with the plans or in certain circumstances deciding to make modifications in the plans.</a:t>
            </a:r>
            <a:endParaRPr/>
          </a:p>
          <a:p>
            <a:pPr marL="365760" marR="0" lvl="0" indent="-184137" algn="l" rtl="0">
              <a:lnSpc>
                <a:spcPct val="80000"/>
              </a:lnSpc>
              <a:spcBef>
                <a:spcPts val="400"/>
              </a:spcBef>
              <a:spcAft>
                <a:spcPts val="0"/>
              </a:spcAft>
              <a:buClr>
                <a:schemeClr val="accent1"/>
              </a:buClr>
              <a:buSzPts val="1132"/>
              <a:buFont typeface="Noto Sans Symbols"/>
              <a:buNone/>
            </a:pPr>
            <a:endParaRPr sz="1665" b="0" i="0" u="none" strike="noStrike" cap="none">
              <a:solidFill>
                <a:schemeClr val="dk1"/>
              </a:solidFill>
              <a:latin typeface="Rambla"/>
              <a:ea typeface="Rambla"/>
              <a:cs typeface="Rambla"/>
              <a:sym typeface="Rambla"/>
            </a:endParaRPr>
          </a:p>
        </p:txBody>
      </p:sp>
      <p:sp>
        <p:nvSpPr>
          <p:cNvPr id="201" name="Shape 201"/>
          <p:cNvSpPr txBox="1">
            <a:spLocks noGrp="1"/>
          </p:cNvSpPr>
          <p:nvPr>
            <p:ph type="ftr" idx="11"/>
          </p:nvPr>
        </p:nvSpPr>
        <p:spPr>
          <a:xfrm>
            <a:off x="4380072" y="6407944"/>
            <a:ext cx="2350681" cy="365125"/>
          </a:xfrm>
          <a:prstGeom prst="rect">
            <a:avLst/>
          </a:prstGeom>
          <a:noFill/>
          <a:ln>
            <a:noFill/>
          </a:ln>
        </p:spPr>
        <p:txBody>
          <a:bodyPr wrap="square" lIns="91425" tIns="45700" rIns="91425" bIns="45700" anchor="b" anchorCtr="0">
            <a:noAutofit/>
          </a:bodyPr>
          <a:lstStyle/>
          <a:p>
            <a:pPr marL="0" marR="0" lvl="0" indent="0" algn="r" rtl="0">
              <a:spcBef>
                <a:spcPts val="0"/>
              </a:spcBef>
              <a:spcAft>
                <a:spcPts val="0"/>
              </a:spcAft>
              <a:buNone/>
            </a:pPr>
            <a:endParaRPr sz="1000">
              <a:solidFill>
                <a:schemeClr val="dk1"/>
              </a:solidFill>
              <a:latin typeface="Rambla"/>
              <a:ea typeface="Rambla"/>
              <a:cs typeface="Rambla"/>
              <a:sym typeface="Rambla"/>
            </a:endParaRPr>
          </a:p>
        </p:txBody>
      </p:sp>
      <p:sp>
        <p:nvSpPr>
          <p:cNvPr id="202" name="Shape 202"/>
          <p:cNvSpPr txBox="1">
            <a:spLocks noGrp="1"/>
          </p:cNvSpPr>
          <p:nvPr>
            <p:ph type="sldNum" idx="12"/>
          </p:nvPr>
        </p:nvSpPr>
        <p:spPr>
          <a:xfrm>
            <a:off x="8647272" y="6407944"/>
            <a:ext cx="365760" cy="365125"/>
          </a:xfrm>
          <a:prstGeom prst="rect">
            <a:avLst/>
          </a:prstGeom>
          <a:noFill/>
          <a:ln>
            <a:noFill/>
          </a:ln>
        </p:spPr>
        <p:txBody>
          <a:bodyPr wrap="square" lIns="91425" tIns="45700" rIns="91425" bIns="45700" anchor="b" anchorCtr="0">
            <a:noAutofit/>
          </a:bodyPr>
          <a:lstStyle/>
          <a:p>
            <a:pPr marL="0" marR="0" lvl="0" indent="0" algn="r" rtl="0">
              <a:spcBef>
                <a:spcPts val="0"/>
              </a:spcBef>
              <a:spcAft>
                <a:spcPts val="0"/>
              </a:spcAft>
              <a:buNone/>
            </a:pPr>
            <a:fld id="{00000000-1234-1234-1234-123412341234}" type="slidenum">
              <a:rPr lang="en-US" sz="1000" b="0">
                <a:solidFill>
                  <a:schemeClr val="dk1"/>
                </a:solidFill>
                <a:latin typeface="Rambla"/>
                <a:ea typeface="Rambla"/>
                <a:cs typeface="Rambla"/>
                <a:sym typeface="Rambla"/>
              </a:rPr>
              <a:pPr marL="0" marR="0" lvl="0" indent="0" algn="r" rtl="0">
                <a:spcBef>
                  <a:spcPts val="0"/>
                </a:spcBef>
                <a:spcAft>
                  <a:spcPts val="0"/>
                </a:spcAft>
                <a:buNone/>
              </a:pPr>
              <a:t>12</a:t>
            </a:fld>
            <a:endParaRPr sz="1000" b="0">
              <a:solidFill>
                <a:schemeClr val="dk1"/>
              </a:solidFill>
              <a:latin typeface="Rambla"/>
              <a:ea typeface="Rambla"/>
              <a:cs typeface="Rambla"/>
              <a:sym typeface="Rambla"/>
            </a:endParaRPr>
          </a:p>
        </p:txBody>
      </p:sp>
      <p:sp>
        <p:nvSpPr>
          <p:cNvPr id="203" name="Shape 203"/>
          <p:cNvSpPr txBox="1">
            <a:spLocks noGrp="1"/>
          </p:cNvSpPr>
          <p:nvPr>
            <p:ph type="title"/>
          </p:nvPr>
        </p:nvSpPr>
        <p:spPr>
          <a:xfrm>
            <a:off x="457200" y="274638"/>
            <a:ext cx="8229600" cy="1143000"/>
          </a:xfrm>
          <a:prstGeom prst="rect">
            <a:avLst/>
          </a:prstGeom>
          <a:noFill/>
          <a:ln>
            <a:noFill/>
          </a:ln>
        </p:spPr>
        <p:txBody>
          <a:bodyPr wrap="square" lIns="91425" tIns="45700" rIns="91425" bIns="45700" anchor="ctr" anchorCtr="0">
            <a:noAutofit/>
          </a:bodyPr>
          <a:lstStyle/>
          <a:p>
            <a:pPr marL="0" marR="0" lvl="0" indent="0" algn="l" rtl="0">
              <a:spcBef>
                <a:spcPts val="0"/>
              </a:spcBef>
              <a:spcAft>
                <a:spcPts val="0"/>
              </a:spcAft>
              <a:buClr>
                <a:schemeClr val="dk2"/>
              </a:buClr>
              <a:buSzPts val="3690"/>
              <a:buFont typeface="Rambla"/>
              <a:buNone/>
            </a:pPr>
            <a:r>
              <a:rPr lang="en-US" sz="3690" b="1" i="0" u="none" strike="noStrike" cap="none">
                <a:solidFill>
                  <a:schemeClr val="dk2"/>
                </a:solidFill>
                <a:latin typeface="Rambla"/>
                <a:ea typeface="Rambla"/>
                <a:cs typeface="Rambla"/>
                <a:sym typeface="Rambla"/>
              </a:rPr>
              <a:t>	Functions /Process of  				Management</a:t>
            </a:r>
            <a:endParaRPr sz="3690" b="1" i="0" u="none" strike="noStrike" cap="none">
              <a:solidFill>
                <a:schemeClr val="dk2"/>
              </a:solidFill>
              <a:latin typeface="Rambla"/>
              <a:ea typeface="Rambla"/>
              <a:cs typeface="Rambla"/>
              <a:sym typeface="Rambla"/>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207"/>
        <p:cNvGrpSpPr/>
        <p:nvPr/>
      </p:nvGrpSpPr>
      <p:grpSpPr>
        <a:xfrm>
          <a:off x="0" y="0"/>
          <a:ext cx="0" cy="0"/>
          <a:chOff x="0" y="0"/>
          <a:chExt cx="0" cy="0"/>
        </a:xfrm>
      </p:grpSpPr>
      <p:sp>
        <p:nvSpPr>
          <p:cNvPr id="208" name="Shape 208"/>
          <p:cNvSpPr txBox="1">
            <a:spLocks noGrp="1"/>
          </p:cNvSpPr>
          <p:nvPr>
            <p:ph type="title"/>
          </p:nvPr>
        </p:nvSpPr>
        <p:spPr>
          <a:xfrm>
            <a:off x="457200" y="274638"/>
            <a:ext cx="8229600" cy="1143000"/>
          </a:xfrm>
          <a:prstGeom prst="rect">
            <a:avLst/>
          </a:prstGeom>
          <a:noFill/>
          <a:ln>
            <a:noFill/>
          </a:ln>
        </p:spPr>
        <p:txBody>
          <a:bodyPr wrap="square" lIns="91425" tIns="45700" rIns="91425" bIns="45700" anchor="ctr" anchorCtr="0">
            <a:noAutofit/>
          </a:bodyPr>
          <a:lstStyle/>
          <a:p>
            <a:pPr marL="0" marR="0" lvl="0" indent="0" algn="l" rtl="0">
              <a:spcBef>
                <a:spcPts val="0"/>
              </a:spcBef>
              <a:spcAft>
                <a:spcPts val="0"/>
              </a:spcAft>
              <a:buClr>
                <a:schemeClr val="dk2"/>
              </a:buClr>
              <a:buSzPts val="4100"/>
              <a:buFont typeface="Rambla"/>
              <a:buNone/>
            </a:pPr>
            <a:r>
              <a:rPr lang="en-US" sz="4100" b="1" i="0" u="none" strike="noStrike" cap="none">
                <a:solidFill>
                  <a:schemeClr val="dk2"/>
                </a:solidFill>
                <a:latin typeface="Rambla"/>
                <a:ea typeface="Rambla"/>
                <a:cs typeface="Rambla"/>
                <a:sym typeface="Rambla"/>
              </a:rPr>
              <a:t>      Levels of Management</a:t>
            </a:r>
            <a:endParaRPr sz="4100" b="1" i="0" u="none" strike="noStrike" cap="none">
              <a:solidFill>
                <a:schemeClr val="dk2"/>
              </a:solidFill>
              <a:latin typeface="Rambla"/>
              <a:ea typeface="Rambla"/>
              <a:cs typeface="Rambla"/>
              <a:sym typeface="Rambla"/>
            </a:endParaRPr>
          </a:p>
        </p:txBody>
      </p:sp>
      <p:sp>
        <p:nvSpPr>
          <p:cNvPr id="209" name="Shape 209"/>
          <p:cNvSpPr txBox="1">
            <a:spLocks noGrp="1"/>
          </p:cNvSpPr>
          <p:nvPr>
            <p:ph type="sldNum" idx="12"/>
          </p:nvPr>
        </p:nvSpPr>
        <p:spPr>
          <a:xfrm>
            <a:off x="8647272" y="6407944"/>
            <a:ext cx="365760" cy="365125"/>
          </a:xfrm>
          <a:prstGeom prst="rect">
            <a:avLst/>
          </a:prstGeom>
          <a:noFill/>
          <a:ln>
            <a:noFill/>
          </a:ln>
        </p:spPr>
        <p:txBody>
          <a:bodyPr wrap="square" lIns="91425" tIns="45700" rIns="91425" bIns="45700" anchor="b" anchorCtr="0">
            <a:noAutofit/>
          </a:bodyPr>
          <a:lstStyle/>
          <a:p>
            <a:pPr marL="0" marR="0" lvl="0" indent="0" algn="r" rtl="0">
              <a:spcBef>
                <a:spcPts val="0"/>
              </a:spcBef>
              <a:spcAft>
                <a:spcPts val="0"/>
              </a:spcAft>
              <a:buNone/>
            </a:pPr>
            <a:fld id="{00000000-1234-1234-1234-123412341234}" type="slidenum">
              <a:rPr lang="en-US" sz="1000" b="0">
                <a:solidFill>
                  <a:schemeClr val="dk1"/>
                </a:solidFill>
                <a:latin typeface="Rambla"/>
                <a:ea typeface="Rambla"/>
                <a:cs typeface="Rambla"/>
                <a:sym typeface="Rambla"/>
              </a:rPr>
              <a:pPr marL="0" marR="0" lvl="0" indent="0" algn="r" rtl="0">
                <a:spcBef>
                  <a:spcPts val="0"/>
                </a:spcBef>
                <a:spcAft>
                  <a:spcPts val="0"/>
                </a:spcAft>
                <a:buNone/>
              </a:pPr>
              <a:t>13</a:t>
            </a:fld>
            <a:endParaRPr sz="1000" b="0">
              <a:solidFill>
                <a:schemeClr val="dk1"/>
              </a:solidFill>
              <a:latin typeface="Rambla"/>
              <a:ea typeface="Rambla"/>
              <a:cs typeface="Rambla"/>
              <a:sym typeface="Rambla"/>
            </a:endParaRPr>
          </a:p>
        </p:txBody>
      </p:sp>
      <p:sp>
        <p:nvSpPr>
          <p:cNvPr id="210" name="Shape 210"/>
          <p:cNvSpPr txBox="1">
            <a:spLocks noGrp="1"/>
          </p:cNvSpPr>
          <p:nvPr>
            <p:ph type="ftr" idx="11"/>
          </p:nvPr>
        </p:nvSpPr>
        <p:spPr>
          <a:xfrm>
            <a:off x="4380072" y="6407944"/>
            <a:ext cx="2350681" cy="365125"/>
          </a:xfrm>
          <a:prstGeom prst="rect">
            <a:avLst/>
          </a:prstGeom>
          <a:noFill/>
          <a:ln>
            <a:noFill/>
          </a:ln>
        </p:spPr>
        <p:txBody>
          <a:bodyPr wrap="square" lIns="91425" tIns="45700" rIns="91425" bIns="45700" anchor="b" anchorCtr="0">
            <a:noAutofit/>
          </a:bodyPr>
          <a:lstStyle/>
          <a:p>
            <a:pPr marL="0" marR="0" lvl="0" indent="0" algn="r" rtl="0">
              <a:spcBef>
                <a:spcPts val="0"/>
              </a:spcBef>
              <a:spcAft>
                <a:spcPts val="0"/>
              </a:spcAft>
              <a:buNone/>
            </a:pPr>
            <a:endParaRPr sz="1000">
              <a:solidFill>
                <a:schemeClr val="dk1"/>
              </a:solidFill>
              <a:latin typeface="Rambla"/>
              <a:ea typeface="Rambla"/>
              <a:cs typeface="Rambla"/>
              <a:sym typeface="Rambla"/>
            </a:endParaRPr>
          </a:p>
        </p:txBody>
      </p:sp>
      <p:pic>
        <p:nvPicPr>
          <p:cNvPr id="211" name="Shape 211" descr="Levels of Management"/>
          <p:cNvPicPr preferRelativeResize="0">
            <a:picLocks noGrp="1"/>
          </p:cNvPicPr>
          <p:nvPr>
            <p:ph type="body" idx="1"/>
          </p:nvPr>
        </p:nvPicPr>
        <p:blipFill rotWithShape="1">
          <a:blip r:embed="rId3">
            <a:alphaModFix/>
          </a:blip>
          <a:srcRect/>
          <a:stretch/>
        </p:blipFill>
        <p:spPr>
          <a:xfrm>
            <a:off x="1905000" y="1600200"/>
            <a:ext cx="6781800" cy="4385469"/>
          </a:xfrm>
          <a:prstGeom prst="rect">
            <a:avLst/>
          </a:prstGeom>
          <a:noFill/>
          <a:ln>
            <a:noFill/>
          </a:ln>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215"/>
        <p:cNvGrpSpPr/>
        <p:nvPr/>
      </p:nvGrpSpPr>
      <p:grpSpPr>
        <a:xfrm>
          <a:off x="0" y="0"/>
          <a:ext cx="0" cy="0"/>
          <a:chOff x="0" y="0"/>
          <a:chExt cx="0" cy="0"/>
        </a:xfrm>
      </p:grpSpPr>
      <p:sp>
        <p:nvSpPr>
          <p:cNvPr id="216" name="Shape 216"/>
          <p:cNvSpPr/>
          <p:nvPr/>
        </p:nvSpPr>
        <p:spPr>
          <a:xfrm>
            <a:off x="457200" y="2286000"/>
            <a:ext cx="7924800" cy="3429000"/>
          </a:xfrm>
          <a:custGeom>
            <a:avLst/>
            <a:gdLst/>
            <a:ahLst/>
            <a:cxnLst/>
            <a:rect l="0" t="0" r="0" b="0"/>
            <a:pathLst>
              <a:path w="120000" h="120000" extrusionOk="0">
                <a:moveTo>
                  <a:pt x="0" y="0"/>
                </a:moveTo>
                <a:lnTo>
                  <a:pt x="120000" y="0"/>
                </a:lnTo>
                <a:lnTo>
                  <a:pt x="120000" y="120000"/>
                </a:lnTo>
                <a:lnTo>
                  <a:pt x="0" y="120000"/>
                </a:lnTo>
                <a:close/>
              </a:path>
              <a:path w="120000" h="120000" fill="none" extrusionOk="0">
                <a:moveTo>
                  <a:pt x="-9999" y="0"/>
                </a:moveTo>
                <a:close/>
                <a:lnTo>
                  <a:pt x="-9999" y="120000"/>
                </a:lnTo>
              </a:path>
              <a:path w="120000" h="120000" fill="none" extrusionOk="0">
                <a:moveTo>
                  <a:pt x="-9999" y="22500"/>
                </a:moveTo>
                <a:lnTo>
                  <a:pt x="-45999" y="135000"/>
                </a:lnTo>
              </a:path>
            </a:pathLst>
          </a:custGeom>
          <a:noFill/>
          <a:ln>
            <a:noFill/>
          </a:ln>
        </p:spPr>
        <p:txBody>
          <a:bodyPr wrap="square" lIns="91425" tIns="45700" rIns="91425" bIns="45700" anchor="ctr" anchorCtr="1">
            <a:noAutofit/>
          </a:bodyPr>
          <a:lstStyle/>
          <a:p>
            <a:pPr marL="114300" marR="0" lvl="1" indent="-114300" algn="l" rtl="0">
              <a:lnSpc>
                <a:spcPct val="75000"/>
              </a:lnSpc>
              <a:spcBef>
                <a:spcPts val="0"/>
              </a:spcBef>
              <a:spcAft>
                <a:spcPts val="0"/>
              </a:spcAft>
              <a:buClr>
                <a:schemeClr val="dk1"/>
              </a:buClr>
              <a:buSzPts val="1800"/>
            </a:pPr>
            <a:endParaRPr sz="1800" b="0" i="0" u="none" strike="noStrike" cap="none">
              <a:solidFill>
                <a:schemeClr val="dk1"/>
              </a:solidFill>
              <a:latin typeface="Rambla"/>
              <a:ea typeface="Rambla"/>
              <a:cs typeface="Rambla"/>
              <a:sym typeface="Rambla"/>
            </a:endParaRPr>
          </a:p>
        </p:txBody>
      </p:sp>
      <p:sp>
        <p:nvSpPr>
          <p:cNvPr id="217" name="Shape 217"/>
          <p:cNvSpPr txBox="1">
            <a:spLocks noGrp="1"/>
          </p:cNvSpPr>
          <p:nvPr>
            <p:ph type="ftr" idx="11"/>
          </p:nvPr>
        </p:nvSpPr>
        <p:spPr>
          <a:xfrm>
            <a:off x="4380072" y="6407944"/>
            <a:ext cx="2350681" cy="365125"/>
          </a:xfrm>
          <a:prstGeom prst="rect">
            <a:avLst/>
          </a:prstGeom>
          <a:noFill/>
          <a:ln>
            <a:noFill/>
          </a:ln>
        </p:spPr>
        <p:txBody>
          <a:bodyPr wrap="square" lIns="91425" tIns="45700" rIns="91425" bIns="45700" anchor="b" anchorCtr="0">
            <a:noAutofit/>
          </a:bodyPr>
          <a:lstStyle/>
          <a:p>
            <a:pPr marL="0" marR="0" lvl="0" indent="0" algn="r" rtl="0">
              <a:spcBef>
                <a:spcPts val="0"/>
              </a:spcBef>
              <a:spcAft>
                <a:spcPts val="0"/>
              </a:spcAft>
              <a:buNone/>
            </a:pPr>
            <a:endParaRPr sz="1000">
              <a:solidFill>
                <a:schemeClr val="dk1"/>
              </a:solidFill>
              <a:latin typeface="Rambla"/>
              <a:ea typeface="Rambla"/>
              <a:cs typeface="Rambla"/>
              <a:sym typeface="Rambla"/>
            </a:endParaRPr>
          </a:p>
        </p:txBody>
      </p:sp>
      <p:sp>
        <p:nvSpPr>
          <p:cNvPr id="218" name="Shape 218"/>
          <p:cNvSpPr txBox="1">
            <a:spLocks noGrp="1"/>
          </p:cNvSpPr>
          <p:nvPr>
            <p:ph type="sldNum" idx="12"/>
          </p:nvPr>
        </p:nvSpPr>
        <p:spPr>
          <a:xfrm>
            <a:off x="8647272" y="6407944"/>
            <a:ext cx="365760" cy="365125"/>
          </a:xfrm>
          <a:prstGeom prst="rect">
            <a:avLst/>
          </a:prstGeom>
          <a:noFill/>
          <a:ln>
            <a:noFill/>
          </a:ln>
        </p:spPr>
        <p:txBody>
          <a:bodyPr wrap="square" lIns="91425" tIns="45700" rIns="91425" bIns="45700" anchor="b" anchorCtr="0">
            <a:noAutofit/>
          </a:bodyPr>
          <a:lstStyle/>
          <a:p>
            <a:pPr marL="0" marR="0" lvl="0" indent="0" algn="r" rtl="0">
              <a:spcBef>
                <a:spcPts val="0"/>
              </a:spcBef>
              <a:spcAft>
                <a:spcPts val="0"/>
              </a:spcAft>
              <a:buNone/>
            </a:pPr>
            <a:fld id="{00000000-1234-1234-1234-123412341234}" type="slidenum">
              <a:rPr lang="en-US" sz="1000" b="0">
                <a:solidFill>
                  <a:schemeClr val="dk1"/>
                </a:solidFill>
                <a:latin typeface="Rambla"/>
                <a:ea typeface="Rambla"/>
                <a:cs typeface="Rambla"/>
                <a:sym typeface="Rambla"/>
              </a:rPr>
              <a:pPr marL="0" marR="0" lvl="0" indent="0" algn="r" rtl="0">
                <a:spcBef>
                  <a:spcPts val="0"/>
                </a:spcBef>
                <a:spcAft>
                  <a:spcPts val="0"/>
                </a:spcAft>
                <a:buNone/>
              </a:pPr>
              <a:t>14</a:t>
            </a:fld>
            <a:endParaRPr sz="1000" b="0">
              <a:solidFill>
                <a:schemeClr val="dk1"/>
              </a:solidFill>
              <a:latin typeface="Rambla"/>
              <a:ea typeface="Rambla"/>
              <a:cs typeface="Rambla"/>
              <a:sym typeface="Rambla"/>
            </a:endParaRPr>
          </a:p>
        </p:txBody>
      </p:sp>
      <p:sp>
        <p:nvSpPr>
          <p:cNvPr id="219" name="Shape 219"/>
          <p:cNvSpPr txBox="1">
            <a:spLocks noGrp="1"/>
          </p:cNvSpPr>
          <p:nvPr>
            <p:ph type="title"/>
          </p:nvPr>
        </p:nvSpPr>
        <p:spPr>
          <a:xfrm>
            <a:off x="457200" y="274638"/>
            <a:ext cx="8229600" cy="1143000"/>
          </a:xfrm>
          <a:prstGeom prst="rect">
            <a:avLst/>
          </a:prstGeom>
          <a:noFill/>
          <a:ln>
            <a:noFill/>
          </a:ln>
        </p:spPr>
        <p:txBody>
          <a:bodyPr wrap="square" lIns="91425" tIns="45700" rIns="91425" bIns="45700" anchor="ctr" anchorCtr="0">
            <a:noAutofit/>
          </a:bodyPr>
          <a:lstStyle/>
          <a:p>
            <a:pPr marL="0" marR="0" lvl="0" indent="0" algn="l" rtl="0">
              <a:spcBef>
                <a:spcPts val="0"/>
              </a:spcBef>
              <a:spcAft>
                <a:spcPts val="0"/>
              </a:spcAft>
              <a:buClr>
                <a:schemeClr val="dk2"/>
              </a:buClr>
              <a:buSzPts val="4100"/>
              <a:buFont typeface="Rambla"/>
              <a:buNone/>
            </a:pPr>
            <a:r>
              <a:rPr lang="en-US" sz="4100" b="1" i="0" u="none" strike="noStrike" cap="none">
                <a:solidFill>
                  <a:schemeClr val="dk2"/>
                </a:solidFill>
                <a:latin typeface="Rambla"/>
                <a:ea typeface="Rambla"/>
                <a:cs typeface="Rambla"/>
                <a:sym typeface="Rambla"/>
              </a:rPr>
              <a:t>     Levels of Management</a:t>
            </a:r>
            <a:endParaRPr sz="4100" b="1" i="0" u="none" strike="noStrike" cap="none">
              <a:solidFill>
                <a:schemeClr val="dk2"/>
              </a:solidFill>
              <a:latin typeface="Rambla"/>
              <a:ea typeface="Rambla"/>
              <a:cs typeface="Rambla"/>
              <a:sym typeface="Rambla"/>
            </a:endParaRPr>
          </a:p>
        </p:txBody>
      </p:sp>
      <p:sp>
        <p:nvSpPr>
          <p:cNvPr id="6" name="Rectangle 5"/>
          <p:cNvSpPr/>
          <p:nvPr/>
        </p:nvSpPr>
        <p:spPr>
          <a:xfrm>
            <a:off x="990600" y="2133601"/>
            <a:ext cx="5867400" cy="1467068"/>
          </a:xfrm>
          <a:prstGeom prst="rect">
            <a:avLst/>
          </a:prstGeom>
        </p:spPr>
        <p:txBody>
          <a:bodyPr wrap="square">
            <a:spAutoFit/>
          </a:bodyPr>
          <a:lstStyle/>
          <a:p>
            <a:pPr marL="114300" lvl="1" indent="-114300">
              <a:lnSpc>
                <a:spcPct val="75000"/>
              </a:lnSpc>
              <a:buClr>
                <a:schemeClr val="dk1"/>
              </a:buClr>
              <a:buSzPts val="1800"/>
              <a:buFont typeface="Rambla"/>
              <a:buChar char="•"/>
            </a:pPr>
            <a:r>
              <a:rPr lang="en-US" sz="1800" dirty="0" smtClean="0">
                <a:solidFill>
                  <a:schemeClr val="dk1"/>
                </a:solidFill>
                <a:latin typeface="Rambla"/>
                <a:ea typeface="Rambla"/>
                <a:cs typeface="Rambla"/>
                <a:sym typeface="Rambla"/>
              </a:rPr>
              <a:t>Top Level Management </a:t>
            </a:r>
            <a:endParaRPr lang="en-US" dirty="0" smtClean="0"/>
          </a:p>
          <a:p>
            <a:pPr marL="114300" lvl="1" indent="-114300">
              <a:lnSpc>
                <a:spcPct val="75000"/>
              </a:lnSpc>
              <a:spcBef>
                <a:spcPts val="180"/>
              </a:spcBef>
              <a:buClr>
                <a:schemeClr val="dk1"/>
              </a:buClr>
              <a:buSzPts val="1800"/>
              <a:buFont typeface="Rambla"/>
              <a:buChar char="•"/>
            </a:pPr>
            <a:r>
              <a:rPr lang="en-US" sz="1800" dirty="0" smtClean="0">
                <a:solidFill>
                  <a:schemeClr val="dk1"/>
                </a:solidFill>
                <a:latin typeface="Rambla"/>
                <a:ea typeface="Rambla"/>
                <a:cs typeface="Rambla"/>
                <a:sym typeface="Rambla"/>
              </a:rPr>
              <a:t>CEO, President, V.P</a:t>
            </a:r>
          </a:p>
          <a:p>
            <a:pPr marL="114300" lvl="1" indent="-114300">
              <a:lnSpc>
                <a:spcPct val="75000"/>
              </a:lnSpc>
              <a:spcBef>
                <a:spcPts val="180"/>
              </a:spcBef>
              <a:buClr>
                <a:schemeClr val="dk1"/>
              </a:buClr>
              <a:buSzPts val="1800"/>
              <a:buFont typeface="Rambla"/>
              <a:buChar char="•"/>
            </a:pPr>
            <a:r>
              <a:rPr lang="en-US" sz="1800" dirty="0" smtClean="0">
                <a:solidFill>
                  <a:schemeClr val="dk1"/>
                </a:solidFill>
                <a:latin typeface="Rambla"/>
                <a:ea typeface="Rambla"/>
                <a:cs typeface="Rambla"/>
                <a:sym typeface="Rambla"/>
              </a:rPr>
              <a:t>Middle Level Management</a:t>
            </a:r>
            <a:endParaRPr lang="en-US" dirty="0" smtClean="0"/>
          </a:p>
          <a:p>
            <a:pPr marL="114300" lvl="1" indent="-114300">
              <a:lnSpc>
                <a:spcPct val="75000"/>
              </a:lnSpc>
              <a:spcBef>
                <a:spcPts val="180"/>
              </a:spcBef>
              <a:buClr>
                <a:schemeClr val="dk1"/>
              </a:buClr>
              <a:buSzPts val="1800"/>
              <a:buFont typeface="Rambla"/>
              <a:buChar char="•"/>
            </a:pPr>
            <a:r>
              <a:rPr lang="en-US" sz="1800" dirty="0" smtClean="0">
                <a:solidFill>
                  <a:schemeClr val="dk1"/>
                </a:solidFill>
                <a:latin typeface="Rambla"/>
                <a:ea typeface="Rambla"/>
                <a:cs typeface="Rambla"/>
                <a:sym typeface="Rambla"/>
              </a:rPr>
              <a:t>Plant Managers, Operation Manager, Division Head</a:t>
            </a:r>
          </a:p>
          <a:p>
            <a:pPr marL="114300" lvl="1" indent="-114300">
              <a:lnSpc>
                <a:spcPct val="75000"/>
              </a:lnSpc>
              <a:spcBef>
                <a:spcPts val="180"/>
              </a:spcBef>
              <a:buClr>
                <a:schemeClr val="dk1"/>
              </a:buClr>
              <a:buSzPts val="1800"/>
              <a:buFont typeface="Rambla"/>
              <a:buChar char="•"/>
            </a:pPr>
            <a:r>
              <a:rPr lang="en-US" sz="1800" dirty="0" smtClean="0">
                <a:solidFill>
                  <a:schemeClr val="dk1"/>
                </a:solidFill>
                <a:latin typeface="Rambla"/>
                <a:ea typeface="Rambla"/>
                <a:cs typeface="Rambla"/>
                <a:sym typeface="Rambla"/>
              </a:rPr>
              <a:t>Lower Level  Management/ First Line Managers</a:t>
            </a:r>
            <a:endParaRPr lang="en-US" dirty="0" smtClean="0"/>
          </a:p>
          <a:p>
            <a:pPr marL="114300" lvl="1" indent="-114300">
              <a:lnSpc>
                <a:spcPct val="75000"/>
              </a:lnSpc>
              <a:spcBef>
                <a:spcPts val="180"/>
              </a:spcBef>
              <a:buClr>
                <a:schemeClr val="dk1"/>
              </a:buClr>
              <a:buSzPts val="1800"/>
              <a:buFont typeface="Rambla"/>
              <a:buChar char="•"/>
            </a:pPr>
            <a:r>
              <a:rPr lang="en-US" sz="1800" dirty="0" smtClean="0">
                <a:solidFill>
                  <a:schemeClr val="dk1"/>
                </a:solidFill>
                <a:latin typeface="Rambla"/>
                <a:ea typeface="Rambla"/>
                <a:cs typeface="Rambla"/>
                <a:sym typeface="Rambla"/>
              </a:rPr>
              <a:t>Supervisor, coordinator</a:t>
            </a:r>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223"/>
        <p:cNvGrpSpPr/>
        <p:nvPr/>
      </p:nvGrpSpPr>
      <p:grpSpPr>
        <a:xfrm>
          <a:off x="0" y="0"/>
          <a:ext cx="0" cy="0"/>
          <a:chOff x="0" y="0"/>
          <a:chExt cx="0" cy="0"/>
        </a:xfrm>
      </p:grpSpPr>
      <p:sp>
        <p:nvSpPr>
          <p:cNvPr id="224" name="Shape 224"/>
          <p:cNvSpPr txBox="1">
            <a:spLocks noGrp="1"/>
          </p:cNvSpPr>
          <p:nvPr>
            <p:ph type="body" idx="1"/>
          </p:nvPr>
        </p:nvSpPr>
        <p:spPr>
          <a:xfrm>
            <a:off x="457200" y="1481328"/>
            <a:ext cx="8229600" cy="4525963"/>
          </a:xfrm>
          <a:prstGeom prst="rect">
            <a:avLst/>
          </a:prstGeom>
          <a:noFill/>
          <a:ln>
            <a:noFill/>
          </a:ln>
        </p:spPr>
        <p:txBody>
          <a:bodyPr wrap="square" lIns="91425" tIns="45700" rIns="91425" bIns="45700" anchor="t" anchorCtr="0">
            <a:noAutofit/>
          </a:bodyPr>
          <a:lstStyle/>
          <a:p>
            <a:pPr marL="681228" marR="0" lvl="0" indent="-571500" algn="l" rtl="0">
              <a:lnSpc>
                <a:spcPct val="90000"/>
              </a:lnSpc>
              <a:spcBef>
                <a:spcPts val="0"/>
              </a:spcBef>
              <a:spcAft>
                <a:spcPts val="0"/>
              </a:spcAft>
              <a:buClr>
                <a:schemeClr val="accent1"/>
              </a:buClr>
              <a:buSzPts val="1836"/>
              <a:buFont typeface="Rambla"/>
              <a:buAutoNum type="romanUcPeriod"/>
            </a:pPr>
            <a:r>
              <a:rPr lang="en-US" sz="2700" b="1" i="0" u="sng" strike="noStrike" cap="none">
                <a:solidFill>
                  <a:schemeClr val="dk1"/>
                </a:solidFill>
                <a:latin typeface="Rambla"/>
                <a:ea typeface="Rambla"/>
                <a:cs typeface="Rambla"/>
                <a:sym typeface="Rambla"/>
              </a:rPr>
              <a:t>Top Level Management</a:t>
            </a:r>
            <a:endParaRPr/>
          </a:p>
          <a:p>
            <a:pPr marL="681228" marR="0" lvl="0" indent="-571500" algn="l" rtl="0">
              <a:lnSpc>
                <a:spcPct val="90000"/>
              </a:lnSpc>
              <a:spcBef>
                <a:spcPts val="400"/>
              </a:spcBef>
              <a:spcAft>
                <a:spcPts val="0"/>
              </a:spcAft>
              <a:buClr>
                <a:schemeClr val="accent1"/>
              </a:buClr>
              <a:buSzPts val="1632"/>
              <a:buFont typeface="Noto Sans Symbols"/>
              <a:buChar char="▪"/>
            </a:pPr>
            <a:r>
              <a:rPr lang="en-US" sz="2400" b="0" i="0" u="none" strike="noStrike" cap="none">
                <a:solidFill>
                  <a:schemeClr val="dk1"/>
                </a:solidFill>
                <a:latin typeface="Rambla"/>
                <a:ea typeface="Rambla"/>
                <a:cs typeface="Rambla"/>
                <a:sym typeface="Rambla"/>
              </a:rPr>
              <a:t>Manages overall org.</a:t>
            </a:r>
            <a:endParaRPr/>
          </a:p>
          <a:p>
            <a:pPr marL="681228" marR="0" lvl="0" indent="-571500" algn="l" rtl="0">
              <a:lnSpc>
                <a:spcPct val="90000"/>
              </a:lnSpc>
              <a:spcBef>
                <a:spcPts val="400"/>
              </a:spcBef>
              <a:spcAft>
                <a:spcPts val="0"/>
              </a:spcAft>
              <a:buClr>
                <a:schemeClr val="accent1"/>
              </a:buClr>
              <a:buSzPts val="1632"/>
              <a:buFont typeface="Noto Sans Symbols"/>
              <a:buChar char="▪"/>
            </a:pPr>
            <a:r>
              <a:rPr lang="en-US" sz="2400" b="0" i="0" u="none" strike="noStrike" cap="none">
                <a:solidFill>
                  <a:schemeClr val="dk1"/>
                </a:solidFill>
                <a:latin typeface="Rambla"/>
                <a:ea typeface="Rambla"/>
                <a:cs typeface="Rambla"/>
                <a:sym typeface="Rambla"/>
              </a:rPr>
              <a:t>Set goals</a:t>
            </a:r>
            <a:endParaRPr/>
          </a:p>
          <a:p>
            <a:pPr marL="681228" marR="0" lvl="0" indent="-571500" algn="l" rtl="0">
              <a:lnSpc>
                <a:spcPct val="90000"/>
              </a:lnSpc>
              <a:spcBef>
                <a:spcPts val="400"/>
              </a:spcBef>
              <a:spcAft>
                <a:spcPts val="0"/>
              </a:spcAft>
              <a:buClr>
                <a:schemeClr val="accent1"/>
              </a:buClr>
              <a:buSzPts val="1632"/>
              <a:buFont typeface="Noto Sans Symbols"/>
              <a:buChar char="▪"/>
            </a:pPr>
            <a:r>
              <a:rPr lang="en-US" sz="2400" b="0" i="0" u="none" strike="noStrike" cap="none">
                <a:solidFill>
                  <a:schemeClr val="dk1"/>
                </a:solidFill>
                <a:latin typeface="Rambla"/>
                <a:ea typeface="Rambla"/>
                <a:cs typeface="Rambla"/>
                <a:sym typeface="Rambla"/>
              </a:rPr>
              <a:t>Make strategies</a:t>
            </a:r>
            <a:endParaRPr/>
          </a:p>
          <a:p>
            <a:pPr marL="681228" marR="0" lvl="0" indent="-571500" algn="l" rtl="0">
              <a:lnSpc>
                <a:spcPct val="90000"/>
              </a:lnSpc>
              <a:spcBef>
                <a:spcPts val="400"/>
              </a:spcBef>
              <a:spcAft>
                <a:spcPts val="0"/>
              </a:spcAft>
              <a:buClr>
                <a:schemeClr val="accent1"/>
              </a:buClr>
              <a:buSzPts val="1632"/>
              <a:buFont typeface="Noto Sans Symbols"/>
              <a:buChar char="▪"/>
            </a:pPr>
            <a:r>
              <a:rPr lang="en-US" sz="2400" b="0" i="0" u="none" strike="noStrike" cap="none">
                <a:solidFill>
                  <a:schemeClr val="dk1"/>
                </a:solidFill>
                <a:latin typeface="Rambla"/>
                <a:ea typeface="Rambla"/>
                <a:cs typeface="Rambla"/>
                <a:sym typeface="Rambla"/>
              </a:rPr>
              <a:t>Represent to external envt.</a:t>
            </a:r>
            <a:endParaRPr/>
          </a:p>
          <a:p>
            <a:pPr marL="681228" marR="0" lvl="0" indent="-571500" algn="l" rtl="0">
              <a:lnSpc>
                <a:spcPct val="90000"/>
              </a:lnSpc>
              <a:spcBef>
                <a:spcPts val="400"/>
              </a:spcBef>
              <a:spcAft>
                <a:spcPts val="0"/>
              </a:spcAft>
              <a:buClr>
                <a:schemeClr val="accent1"/>
              </a:buClr>
              <a:buSzPts val="1632"/>
              <a:buFont typeface="Noto Sans Symbols"/>
              <a:buNone/>
            </a:pPr>
            <a:endParaRPr sz="2400" b="0" i="0" u="none" strike="noStrike" cap="none">
              <a:solidFill>
                <a:schemeClr val="dk1"/>
              </a:solidFill>
              <a:latin typeface="Rambla"/>
              <a:ea typeface="Rambla"/>
              <a:cs typeface="Rambla"/>
              <a:sym typeface="Rambla"/>
            </a:endParaRPr>
          </a:p>
          <a:p>
            <a:pPr marL="681228" marR="0" lvl="0" indent="-571500" algn="l" rtl="0">
              <a:lnSpc>
                <a:spcPct val="90000"/>
              </a:lnSpc>
              <a:spcBef>
                <a:spcPts val="400"/>
              </a:spcBef>
              <a:spcAft>
                <a:spcPts val="0"/>
              </a:spcAft>
              <a:buClr>
                <a:schemeClr val="accent1"/>
              </a:buClr>
              <a:buSzPts val="1904"/>
              <a:buFont typeface="Rambla"/>
              <a:buAutoNum type="romanUcPeriod" startAt="2"/>
            </a:pPr>
            <a:r>
              <a:rPr lang="en-US" sz="2800" b="1" i="0" u="sng" strike="noStrike" cap="none">
                <a:solidFill>
                  <a:schemeClr val="dk1"/>
                </a:solidFill>
                <a:latin typeface="Rambla"/>
                <a:ea typeface="Rambla"/>
                <a:cs typeface="Rambla"/>
                <a:sym typeface="Rambla"/>
              </a:rPr>
              <a:t>Middle Level Managers</a:t>
            </a:r>
            <a:endParaRPr/>
          </a:p>
          <a:p>
            <a:pPr marL="681228" marR="0" lvl="0" indent="-571500" algn="l" rtl="0">
              <a:lnSpc>
                <a:spcPct val="90000"/>
              </a:lnSpc>
              <a:spcBef>
                <a:spcPts val="400"/>
              </a:spcBef>
              <a:spcAft>
                <a:spcPts val="0"/>
              </a:spcAft>
              <a:buClr>
                <a:schemeClr val="accent1"/>
              </a:buClr>
              <a:buSzPts val="1632"/>
              <a:buFont typeface="Noto Sans Symbols"/>
              <a:buChar char="▪"/>
            </a:pPr>
            <a:r>
              <a:rPr lang="en-US" sz="2400" b="0" i="0" u="none" strike="noStrike" cap="none">
                <a:solidFill>
                  <a:schemeClr val="dk1"/>
                </a:solidFill>
                <a:latin typeface="Rambla"/>
                <a:ea typeface="Rambla"/>
                <a:cs typeface="Rambla"/>
                <a:sym typeface="Rambla"/>
              </a:rPr>
              <a:t>link between top level and lower level</a:t>
            </a:r>
            <a:endParaRPr/>
          </a:p>
          <a:p>
            <a:pPr marL="681228" marR="0" lvl="0" indent="-571500" algn="l" rtl="0">
              <a:lnSpc>
                <a:spcPct val="90000"/>
              </a:lnSpc>
              <a:spcBef>
                <a:spcPts val="400"/>
              </a:spcBef>
              <a:spcAft>
                <a:spcPts val="0"/>
              </a:spcAft>
              <a:buClr>
                <a:schemeClr val="accent1"/>
              </a:buClr>
              <a:buSzPts val="1632"/>
              <a:buFont typeface="Noto Sans Symbols"/>
              <a:buChar char="▪"/>
            </a:pPr>
            <a:r>
              <a:rPr lang="en-US" sz="2400" b="0" i="0" u="none" strike="noStrike" cap="none">
                <a:solidFill>
                  <a:schemeClr val="dk1"/>
                </a:solidFill>
                <a:latin typeface="Rambla"/>
                <a:ea typeface="Rambla"/>
                <a:cs typeface="Rambla"/>
                <a:sym typeface="Rambla"/>
              </a:rPr>
              <a:t>Acts as a communicator</a:t>
            </a:r>
            <a:endParaRPr/>
          </a:p>
          <a:p>
            <a:pPr marL="681228" marR="0" lvl="0" indent="-571500" algn="l" rtl="0">
              <a:lnSpc>
                <a:spcPct val="90000"/>
              </a:lnSpc>
              <a:spcBef>
                <a:spcPts val="400"/>
              </a:spcBef>
              <a:spcAft>
                <a:spcPts val="0"/>
              </a:spcAft>
              <a:buClr>
                <a:schemeClr val="accent1"/>
              </a:buClr>
              <a:buSzPts val="1632"/>
              <a:buFont typeface="Noto Sans Symbols"/>
              <a:buChar char="▪"/>
            </a:pPr>
            <a:r>
              <a:rPr lang="en-US" sz="2400" b="0" i="0" u="none" strike="noStrike" cap="none">
                <a:solidFill>
                  <a:schemeClr val="dk1"/>
                </a:solidFill>
                <a:latin typeface="Rambla"/>
                <a:ea typeface="Rambla"/>
                <a:cs typeface="Rambla"/>
                <a:sym typeface="Rambla"/>
              </a:rPr>
              <a:t>Implement policies</a:t>
            </a:r>
            <a:endParaRPr/>
          </a:p>
          <a:p>
            <a:pPr marL="681228" marR="0" lvl="0" indent="-571500" algn="l" rtl="0">
              <a:lnSpc>
                <a:spcPct val="90000"/>
              </a:lnSpc>
              <a:spcBef>
                <a:spcPts val="400"/>
              </a:spcBef>
              <a:spcAft>
                <a:spcPts val="0"/>
              </a:spcAft>
              <a:buClr>
                <a:schemeClr val="accent1"/>
              </a:buClr>
              <a:buSzPts val="1632"/>
              <a:buFont typeface="Noto Sans Symbols"/>
              <a:buChar char="▪"/>
            </a:pPr>
            <a:r>
              <a:rPr lang="en-US" sz="2400" b="0" i="0" u="none" strike="noStrike" cap="none">
                <a:solidFill>
                  <a:schemeClr val="dk1"/>
                </a:solidFill>
                <a:latin typeface="Rambla"/>
                <a:ea typeface="Rambla"/>
                <a:cs typeface="Rambla"/>
                <a:sym typeface="Rambla"/>
              </a:rPr>
              <a:t>Keep an eye on lower level</a:t>
            </a:r>
            <a:endParaRPr sz="2400" b="0" i="0" u="none" strike="noStrike" cap="none">
              <a:solidFill>
                <a:schemeClr val="dk1"/>
              </a:solidFill>
              <a:latin typeface="Rambla"/>
              <a:ea typeface="Rambla"/>
              <a:cs typeface="Rambla"/>
              <a:sym typeface="Rambla"/>
            </a:endParaRPr>
          </a:p>
        </p:txBody>
      </p:sp>
      <p:sp>
        <p:nvSpPr>
          <p:cNvPr id="225" name="Shape 225"/>
          <p:cNvSpPr txBox="1">
            <a:spLocks noGrp="1"/>
          </p:cNvSpPr>
          <p:nvPr>
            <p:ph type="ftr" idx="11"/>
          </p:nvPr>
        </p:nvSpPr>
        <p:spPr>
          <a:xfrm>
            <a:off x="4380072" y="6407944"/>
            <a:ext cx="2350681" cy="365125"/>
          </a:xfrm>
          <a:prstGeom prst="rect">
            <a:avLst/>
          </a:prstGeom>
          <a:noFill/>
          <a:ln>
            <a:noFill/>
          </a:ln>
        </p:spPr>
        <p:txBody>
          <a:bodyPr wrap="square" lIns="91425" tIns="45700" rIns="91425" bIns="45700" anchor="b" anchorCtr="0">
            <a:noAutofit/>
          </a:bodyPr>
          <a:lstStyle/>
          <a:p>
            <a:pPr marL="0" marR="0" lvl="0" indent="0" algn="r" rtl="0">
              <a:spcBef>
                <a:spcPts val="0"/>
              </a:spcBef>
              <a:spcAft>
                <a:spcPts val="0"/>
              </a:spcAft>
              <a:buNone/>
            </a:pPr>
            <a:endParaRPr sz="1000">
              <a:solidFill>
                <a:schemeClr val="dk1"/>
              </a:solidFill>
              <a:latin typeface="Rambla"/>
              <a:ea typeface="Rambla"/>
              <a:cs typeface="Rambla"/>
              <a:sym typeface="Rambla"/>
            </a:endParaRPr>
          </a:p>
        </p:txBody>
      </p:sp>
      <p:sp>
        <p:nvSpPr>
          <p:cNvPr id="226" name="Shape 226"/>
          <p:cNvSpPr txBox="1">
            <a:spLocks noGrp="1"/>
          </p:cNvSpPr>
          <p:nvPr>
            <p:ph type="sldNum" idx="12"/>
          </p:nvPr>
        </p:nvSpPr>
        <p:spPr>
          <a:xfrm>
            <a:off x="8647272" y="6407944"/>
            <a:ext cx="365760" cy="365125"/>
          </a:xfrm>
          <a:prstGeom prst="rect">
            <a:avLst/>
          </a:prstGeom>
          <a:noFill/>
          <a:ln>
            <a:noFill/>
          </a:ln>
        </p:spPr>
        <p:txBody>
          <a:bodyPr wrap="square" lIns="91425" tIns="45700" rIns="91425" bIns="45700" anchor="b" anchorCtr="0">
            <a:noAutofit/>
          </a:bodyPr>
          <a:lstStyle/>
          <a:p>
            <a:pPr marL="0" marR="0" lvl="0" indent="0" algn="r" rtl="0">
              <a:spcBef>
                <a:spcPts val="0"/>
              </a:spcBef>
              <a:spcAft>
                <a:spcPts val="0"/>
              </a:spcAft>
              <a:buNone/>
            </a:pPr>
            <a:fld id="{00000000-1234-1234-1234-123412341234}" type="slidenum">
              <a:rPr lang="en-US" sz="1000" b="0">
                <a:solidFill>
                  <a:schemeClr val="dk1"/>
                </a:solidFill>
                <a:latin typeface="Rambla"/>
                <a:ea typeface="Rambla"/>
                <a:cs typeface="Rambla"/>
                <a:sym typeface="Rambla"/>
              </a:rPr>
              <a:pPr marL="0" marR="0" lvl="0" indent="0" algn="r" rtl="0">
                <a:spcBef>
                  <a:spcPts val="0"/>
                </a:spcBef>
                <a:spcAft>
                  <a:spcPts val="0"/>
                </a:spcAft>
                <a:buNone/>
              </a:pPr>
              <a:t>15</a:t>
            </a:fld>
            <a:endParaRPr sz="1000" b="0">
              <a:solidFill>
                <a:schemeClr val="dk1"/>
              </a:solidFill>
              <a:latin typeface="Rambla"/>
              <a:ea typeface="Rambla"/>
              <a:cs typeface="Rambla"/>
              <a:sym typeface="Rambla"/>
            </a:endParaRPr>
          </a:p>
        </p:txBody>
      </p:sp>
      <p:sp>
        <p:nvSpPr>
          <p:cNvPr id="227" name="Shape 227"/>
          <p:cNvSpPr txBox="1">
            <a:spLocks noGrp="1"/>
          </p:cNvSpPr>
          <p:nvPr>
            <p:ph type="title"/>
          </p:nvPr>
        </p:nvSpPr>
        <p:spPr>
          <a:xfrm>
            <a:off x="457200" y="274638"/>
            <a:ext cx="8229600" cy="1143000"/>
          </a:xfrm>
          <a:prstGeom prst="rect">
            <a:avLst/>
          </a:prstGeom>
          <a:noFill/>
          <a:ln>
            <a:noFill/>
          </a:ln>
        </p:spPr>
        <p:txBody>
          <a:bodyPr wrap="square" lIns="91425" tIns="45700" rIns="91425" bIns="45700" anchor="ctr" anchorCtr="0">
            <a:noAutofit/>
          </a:bodyPr>
          <a:lstStyle/>
          <a:p>
            <a:pPr marL="0" marR="0" lvl="0" indent="0" algn="l" rtl="0">
              <a:spcBef>
                <a:spcPts val="0"/>
              </a:spcBef>
              <a:spcAft>
                <a:spcPts val="0"/>
              </a:spcAft>
              <a:buClr>
                <a:schemeClr val="dk2"/>
              </a:buClr>
              <a:buSzPts val="4100"/>
              <a:buFont typeface="Rambla"/>
              <a:buNone/>
            </a:pPr>
            <a:r>
              <a:rPr lang="en-US" sz="4100" b="1" i="0" u="none" strike="noStrike" cap="none">
                <a:solidFill>
                  <a:schemeClr val="dk2"/>
                </a:solidFill>
                <a:latin typeface="Rambla"/>
                <a:ea typeface="Rambla"/>
                <a:cs typeface="Rambla"/>
                <a:sym typeface="Rambla"/>
              </a:rPr>
              <a:t>        Levels of Management</a:t>
            </a:r>
            <a:endParaRPr sz="4100" b="1" i="0" u="none" strike="noStrike" cap="none">
              <a:solidFill>
                <a:schemeClr val="dk2"/>
              </a:solidFill>
              <a:latin typeface="Rambla"/>
              <a:ea typeface="Rambla"/>
              <a:cs typeface="Rambla"/>
              <a:sym typeface="Rambla"/>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231"/>
        <p:cNvGrpSpPr/>
        <p:nvPr/>
      </p:nvGrpSpPr>
      <p:grpSpPr>
        <a:xfrm>
          <a:off x="0" y="0"/>
          <a:ext cx="0" cy="0"/>
          <a:chOff x="0" y="0"/>
          <a:chExt cx="0" cy="0"/>
        </a:xfrm>
      </p:grpSpPr>
      <p:sp>
        <p:nvSpPr>
          <p:cNvPr id="232" name="Shape 232"/>
          <p:cNvSpPr txBox="1">
            <a:spLocks noGrp="1"/>
          </p:cNvSpPr>
          <p:nvPr>
            <p:ph type="body" idx="1"/>
          </p:nvPr>
        </p:nvSpPr>
        <p:spPr>
          <a:xfrm>
            <a:off x="457200" y="1481328"/>
            <a:ext cx="8229600" cy="4525963"/>
          </a:xfrm>
          <a:prstGeom prst="rect">
            <a:avLst/>
          </a:prstGeom>
          <a:noFill/>
          <a:ln>
            <a:noFill/>
          </a:ln>
        </p:spPr>
        <p:txBody>
          <a:bodyPr wrap="square" lIns="91425" tIns="45700" rIns="91425" bIns="45700" anchor="t" anchorCtr="0">
            <a:noAutofit/>
          </a:bodyPr>
          <a:lstStyle/>
          <a:p>
            <a:pPr marL="681228" marR="0" lvl="0" indent="-571500" algn="l" rtl="0">
              <a:spcBef>
                <a:spcPts val="0"/>
              </a:spcBef>
              <a:spcAft>
                <a:spcPts val="0"/>
              </a:spcAft>
              <a:buClr>
                <a:schemeClr val="accent1"/>
              </a:buClr>
              <a:buSzPts val="1836"/>
              <a:buFont typeface="Rambla"/>
              <a:buAutoNum type="romanUcPeriod" startAt="3"/>
            </a:pPr>
            <a:r>
              <a:rPr lang="en-US" sz="2700" b="1" i="0" u="sng" strike="noStrike" cap="none">
                <a:solidFill>
                  <a:schemeClr val="dk1"/>
                </a:solidFill>
                <a:latin typeface="Rambla"/>
                <a:ea typeface="Rambla"/>
                <a:cs typeface="Rambla"/>
                <a:sym typeface="Rambla"/>
              </a:rPr>
              <a:t>Lower Management/ First Line Managers</a:t>
            </a:r>
            <a:endParaRPr/>
          </a:p>
          <a:p>
            <a:pPr marL="681228" marR="0" lvl="0" indent="-571500" algn="l" rtl="0">
              <a:spcBef>
                <a:spcPts val="400"/>
              </a:spcBef>
              <a:spcAft>
                <a:spcPts val="0"/>
              </a:spcAft>
              <a:buClr>
                <a:schemeClr val="accent1"/>
              </a:buClr>
              <a:buSzPts val="1632"/>
              <a:buFont typeface="Noto Sans Symbols"/>
              <a:buChar char="▪"/>
            </a:pPr>
            <a:r>
              <a:rPr lang="en-US" sz="2400" b="0" i="0" u="none" strike="noStrike" cap="none">
                <a:solidFill>
                  <a:schemeClr val="dk1"/>
                </a:solidFill>
                <a:latin typeface="Rambla"/>
                <a:ea typeface="Rambla"/>
                <a:cs typeface="Rambla"/>
                <a:sym typeface="Rambla"/>
              </a:rPr>
              <a:t>Gives Supervision</a:t>
            </a:r>
            <a:endParaRPr/>
          </a:p>
          <a:p>
            <a:pPr marL="681228" marR="0" lvl="0" indent="-571500" algn="l" rtl="0">
              <a:spcBef>
                <a:spcPts val="400"/>
              </a:spcBef>
              <a:spcAft>
                <a:spcPts val="0"/>
              </a:spcAft>
              <a:buClr>
                <a:schemeClr val="accent1"/>
              </a:buClr>
              <a:buSzPts val="1632"/>
              <a:buFont typeface="Noto Sans Symbols"/>
              <a:buChar char="▪"/>
            </a:pPr>
            <a:r>
              <a:rPr lang="en-US" sz="2400" b="0" i="0" u="none" strike="noStrike" cap="none">
                <a:solidFill>
                  <a:schemeClr val="dk1"/>
                </a:solidFill>
                <a:latin typeface="Rambla"/>
                <a:ea typeface="Rambla"/>
                <a:cs typeface="Rambla"/>
                <a:sym typeface="Rambla"/>
              </a:rPr>
              <a:t>Helps in Coordination</a:t>
            </a:r>
            <a:endParaRPr/>
          </a:p>
          <a:p>
            <a:pPr marL="681228" marR="0" lvl="0" indent="-571500" algn="l" rtl="0">
              <a:spcBef>
                <a:spcPts val="400"/>
              </a:spcBef>
              <a:spcAft>
                <a:spcPts val="0"/>
              </a:spcAft>
              <a:buClr>
                <a:schemeClr val="accent1"/>
              </a:buClr>
              <a:buSzPts val="1632"/>
              <a:buFont typeface="Noto Sans Symbols"/>
              <a:buChar char="▪"/>
            </a:pPr>
            <a:r>
              <a:rPr lang="en-US" sz="2400" b="0" i="0" u="none" strike="noStrike" cap="none">
                <a:solidFill>
                  <a:schemeClr val="dk1"/>
                </a:solidFill>
                <a:latin typeface="Rambla"/>
                <a:ea typeface="Rambla"/>
                <a:cs typeface="Rambla"/>
                <a:sym typeface="Rambla"/>
              </a:rPr>
              <a:t>Provides Training</a:t>
            </a:r>
            <a:endParaRPr/>
          </a:p>
          <a:p>
            <a:pPr marL="681228" marR="0" lvl="0" indent="-571500" algn="l" rtl="0">
              <a:spcBef>
                <a:spcPts val="400"/>
              </a:spcBef>
              <a:spcAft>
                <a:spcPts val="0"/>
              </a:spcAft>
              <a:buClr>
                <a:schemeClr val="accent1"/>
              </a:buClr>
              <a:buSzPts val="1632"/>
              <a:buFont typeface="Noto Sans Symbols"/>
              <a:buChar char="▪"/>
            </a:pPr>
            <a:r>
              <a:rPr lang="en-US" sz="2400" b="0" i="0" u="none" strike="noStrike" cap="none">
                <a:solidFill>
                  <a:schemeClr val="dk1"/>
                </a:solidFill>
                <a:latin typeface="Rambla"/>
                <a:ea typeface="Rambla"/>
                <a:cs typeface="Rambla"/>
                <a:sym typeface="Rambla"/>
              </a:rPr>
              <a:t>Evaluate the performance</a:t>
            </a:r>
            <a:endParaRPr/>
          </a:p>
          <a:p>
            <a:pPr marL="681228" marR="0" lvl="0" indent="-571500" algn="l" rtl="0">
              <a:spcBef>
                <a:spcPts val="400"/>
              </a:spcBef>
              <a:spcAft>
                <a:spcPts val="0"/>
              </a:spcAft>
              <a:buClr>
                <a:schemeClr val="accent1"/>
              </a:buClr>
              <a:buSzPts val="1632"/>
              <a:buFont typeface="Noto Sans Symbols"/>
              <a:buChar char="▪"/>
            </a:pPr>
            <a:r>
              <a:rPr lang="en-US" sz="2400" b="0" i="0" u="none" strike="noStrike" cap="none">
                <a:solidFill>
                  <a:schemeClr val="dk1"/>
                </a:solidFill>
                <a:latin typeface="Rambla"/>
                <a:ea typeface="Rambla"/>
                <a:cs typeface="Rambla"/>
                <a:sym typeface="Rambla"/>
              </a:rPr>
              <a:t>Plan day to day operations</a:t>
            </a:r>
            <a:endParaRPr/>
          </a:p>
          <a:p>
            <a:pPr marL="681228" marR="0" lvl="0" indent="-571500" algn="l" rtl="0">
              <a:spcBef>
                <a:spcPts val="400"/>
              </a:spcBef>
              <a:spcAft>
                <a:spcPts val="0"/>
              </a:spcAft>
              <a:buClr>
                <a:schemeClr val="accent1"/>
              </a:buClr>
              <a:buSzPts val="1632"/>
              <a:buFont typeface="Noto Sans Symbols"/>
              <a:buChar char="▪"/>
            </a:pPr>
            <a:r>
              <a:rPr lang="en-US" sz="2400" b="0" i="0" u="none" strike="noStrike" cap="none">
                <a:solidFill>
                  <a:schemeClr val="dk1"/>
                </a:solidFill>
                <a:latin typeface="Rambla"/>
                <a:ea typeface="Rambla"/>
                <a:cs typeface="Rambla"/>
                <a:sym typeface="Rambla"/>
              </a:rPr>
              <a:t>Eg., managers of Starbucks Coffee shop </a:t>
            </a:r>
            <a:endParaRPr/>
          </a:p>
          <a:p>
            <a:pPr marL="681228" marR="0" lvl="0" indent="-467868" algn="l" rtl="0">
              <a:spcBef>
                <a:spcPts val="400"/>
              </a:spcBef>
              <a:spcAft>
                <a:spcPts val="0"/>
              </a:spcAft>
              <a:buClr>
                <a:schemeClr val="accent1"/>
              </a:buClr>
              <a:buSzPts val="1632"/>
              <a:buFont typeface="Noto Sans Symbols"/>
              <a:buNone/>
            </a:pPr>
            <a:endParaRPr sz="2400" b="0" i="0" u="none" strike="noStrike" cap="none">
              <a:solidFill>
                <a:schemeClr val="dk1"/>
              </a:solidFill>
              <a:latin typeface="Rambla"/>
              <a:ea typeface="Rambla"/>
              <a:cs typeface="Rambla"/>
              <a:sym typeface="Rambla"/>
            </a:endParaRPr>
          </a:p>
        </p:txBody>
      </p:sp>
      <p:sp>
        <p:nvSpPr>
          <p:cNvPr id="233" name="Shape 233"/>
          <p:cNvSpPr txBox="1">
            <a:spLocks noGrp="1"/>
          </p:cNvSpPr>
          <p:nvPr>
            <p:ph type="ftr" idx="11"/>
          </p:nvPr>
        </p:nvSpPr>
        <p:spPr>
          <a:xfrm>
            <a:off x="4380072" y="6407944"/>
            <a:ext cx="2350681" cy="365125"/>
          </a:xfrm>
          <a:prstGeom prst="rect">
            <a:avLst/>
          </a:prstGeom>
          <a:noFill/>
          <a:ln>
            <a:noFill/>
          </a:ln>
        </p:spPr>
        <p:txBody>
          <a:bodyPr wrap="square" lIns="91425" tIns="45700" rIns="91425" bIns="45700" anchor="b" anchorCtr="0">
            <a:noAutofit/>
          </a:bodyPr>
          <a:lstStyle/>
          <a:p>
            <a:pPr marL="0" marR="0" lvl="0" indent="0" algn="r" rtl="0">
              <a:spcBef>
                <a:spcPts val="0"/>
              </a:spcBef>
              <a:spcAft>
                <a:spcPts val="0"/>
              </a:spcAft>
              <a:buNone/>
            </a:pPr>
            <a:endParaRPr sz="1000">
              <a:solidFill>
                <a:schemeClr val="dk1"/>
              </a:solidFill>
              <a:latin typeface="Rambla"/>
              <a:ea typeface="Rambla"/>
              <a:cs typeface="Rambla"/>
              <a:sym typeface="Rambla"/>
            </a:endParaRPr>
          </a:p>
        </p:txBody>
      </p:sp>
      <p:sp>
        <p:nvSpPr>
          <p:cNvPr id="234" name="Shape 234"/>
          <p:cNvSpPr txBox="1">
            <a:spLocks noGrp="1"/>
          </p:cNvSpPr>
          <p:nvPr>
            <p:ph type="sldNum" idx="12"/>
          </p:nvPr>
        </p:nvSpPr>
        <p:spPr>
          <a:xfrm>
            <a:off x="8647272" y="6407944"/>
            <a:ext cx="365760" cy="365125"/>
          </a:xfrm>
          <a:prstGeom prst="rect">
            <a:avLst/>
          </a:prstGeom>
          <a:noFill/>
          <a:ln>
            <a:noFill/>
          </a:ln>
        </p:spPr>
        <p:txBody>
          <a:bodyPr wrap="square" lIns="91425" tIns="45700" rIns="91425" bIns="45700" anchor="b" anchorCtr="0">
            <a:noAutofit/>
          </a:bodyPr>
          <a:lstStyle/>
          <a:p>
            <a:pPr marL="0" marR="0" lvl="0" indent="0" algn="r" rtl="0">
              <a:spcBef>
                <a:spcPts val="0"/>
              </a:spcBef>
              <a:spcAft>
                <a:spcPts val="0"/>
              </a:spcAft>
              <a:buNone/>
            </a:pPr>
            <a:fld id="{00000000-1234-1234-1234-123412341234}" type="slidenum">
              <a:rPr lang="en-US" sz="1000" b="0">
                <a:solidFill>
                  <a:schemeClr val="dk1"/>
                </a:solidFill>
                <a:latin typeface="Rambla"/>
                <a:ea typeface="Rambla"/>
                <a:cs typeface="Rambla"/>
                <a:sym typeface="Rambla"/>
              </a:rPr>
              <a:pPr marL="0" marR="0" lvl="0" indent="0" algn="r" rtl="0">
                <a:spcBef>
                  <a:spcPts val="0"/>
                </a:spcBef>
                <a:spcAft>
                  <a:spcPts val="0"/>
                </a:spcAft>
                <a:buNone/>
              </a:pPr>
              <a:t>16</a:t>
            </a:fld>
            <a:endParaRPr sz="1000" b="0">
              <a:solidFill>
                <a:schemeClr val="dk1"/>
              </a:solidFill>
              <a:latin typeface="Rambla"/>
              <a:ea typeface="Rambla"/>
              <a:cs typeface="Rambla"/>
              <a:sym typeface="Rambla"/>
            </a:endParaRPr>
          </a:p>
        </p:txBody>
      </p:sp>
      <p:sp>
        <p:nvSpPr>
          <p:cNvPr id="235" name="Shape 235"/>
          <p:cNvSpPr txBox="1">
            <a:spLocks noGrp="1"/>
          </p:cNvSpPr>
          <p:nvPr>
            <p:ph type="title"/>
          </p:nvPr>
        </p:nvSpPr>
        <p:spPr>
          <a:xfrm>
            <a:off x="457200" y="274638"/>
            <a:ext cx="8229600" cy="1143000"/>
          </a:xfrm>
          <a:prstGeom prst="rect">
            <a:avLst/>
          </a:prstGeom>
          <a:noFill/>
          <a:ln>
            <a:noFill/>
          </a:ln>
        </p:spPr>
        <p:txBody>
          <a:bodyPr wrap="square" lIns="91425" tIns="45700" rIns="91425" bIns="45700" anchor="ctr" anchorCtr="0">
            <a:noAutofit/>
          </a:bodyPr>
          <a:lstStyle/>
          <a:p>
            <a:pPr marL="0" marR="0" lvl="0" indent="0" algn="l" rtl="0">
              <a:spcBef>
                <a:spcPts val="0"/>
              </a:spcBef>
              <a:spcAft>
                <a:spcPts val="0"/>
              </a:spcAft>
              <a:buClr>
                <a:schemeClr val="dk2"/>
              </a:buClr>
              <a:buSzPts val="4100"/>
              <a:buFont typeface="Rambla"/>
              <a:buNone/>
            </a:pPr>
            <a:r>
              <a:rPr lang="en-US" sz="4100" b="1" i="0" u="none" strike="noStrike" cap="none">
                <a:solidFill>
                  <a:schemeClr val="dk2"/>
                </a:solidFill>
                <a:latin typeface="Rambla"/>
                <a:ea typeface="Rambla"/>
                <a:cs typeface="Rambla"/>
                <a:sym typeface="Rambla"/>
              </a:rPr>
              <a:t>      Levels of Management</a:t>
            </a:r>
            <a:endParaRPr sz="4100" b="1" i="0" u="none" strike="noStrike" cap="none">
              <a:solidFill>
                <a:schemeClr val="dk2"/>
              </a:solidFill>
              <a:latin typeface="Rambla"/>
              <a:ea typeface="Rambla"/>
              <a:cs typeface="Rambla"/>
              <a:sym typeface="Rambla"/>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239"/>
        <p:cNvGrpSpPr/>
        <p:nvPr/>
      </p:nvGrpSpPr>
      <p:grpSpPr>
        <a:xfrm>
          <a:off x="0" y="0"/>
          <a:ext cx="0" cy="0"/>
          <a:chOff x="0" y="0"/>
          <a:chExt cx="0" cy="0"/>
        </a:xfrm>
      </p:grpSpPr>
      <p:sp>
        <p:nvSpPr>
          <p:cNvPr id="240" name="Shape 240"/>
          <p:cNvSpPr txBox="1">
            <a:spLocks noGrp="1"/>
          </p:cNvSpPr>
          <p:nvPr>
            <p:ph type="body" idx="1"/>
          </p:nvPr>
        </p:nvSpPr>
        <p:spPr>
          <a:xfrm>
            <a:off x="457200" y="1481328"/>
            <a:ext cx="8229600" cy="4525963"/>
          </a:xfrm>
          <a:prstGeom prst="rect">
            <a:avLst/>
          </a:prstGeom>
          <a:noFill/>
          <a:ln>
            <a:noFill/>
          </a:ln>
        </p:spPr>
        <p:txBody>
          <a:bodyPr wrap="square" lIns="91425" tIns="45700" rIns="91425" bIns="45700" anchor="t" anchorCtr="0">
            <a:noAutofit/>
          </a:bodyPr>
          <a:lstStyle/>
          <a:p>
            <a:pPr marL="365760" marR="0" lvl="0" indent="-256032" algn="l" rtl="0">
              <a:spcBef>
                <a:spcPts val="0"/>
              </a:spcBef>
              <a:spcAft>
                <a:spcPts val="0"/>
              </a:spcAft>
              <a:buClr>
                <a:schemeClr val="accent1"/>
              </a:buClr>
              <a:buSzPts val="1836"/>
              <a:buFont typeface="Noto Sans Symbols"/>
              <a:buNone/>
            </a:pPr>
            <a:endParaRPr sz="2700" b="0" i="0" u="none" strike="noStrike" cap="none">
              <a:solidFill>
                <a:schemeClr val="dk1"/>
              </a:solidFill>
              <a:latin typeface="Rambla"/>
              <a:ea typeface="Rambla"/>
              <a:cs typeface="Rambla"/>
              <a:sym typeface="Rambla"/>
            </a:endParaRPr>
          </a:p>
          <a:p>
            <a:pPr marL="365760" marR="0" lvl="0" indent="-256032" algn="l" rtl="0">
              <a:spcBef>
                <a:spcPts val="400"/>
              </a:spcBef>
              <a:spcAft>
                <a:spcPts val="0"/>
              </a:spcAft>
              <a:buClr>
                <a:schemeClr val="accent1"/>
              </a:buClr>
              <a:buSzPts val="1360"/>
              <a:buFont typeface="Noto Sans Symbols"/>
              <a:buNone/>
            </a:pPr>
            <a:endParaRPr sz="2000" b="0" i="0" u="none" strike="noStrike" cap="none">
              <a:solidFill>
                <a:schemeClr val="dk1"/>
              </a:solidFill>
              <a:latin typeface="Rambla"/>
              <a:ea typeface="Rambla"/>
              <a:cs typeface="Rambla"/>
              <a:sym typeface="Rambla"/>
            </a:endParaRPr>
          </a:p>
          <a:p>
            <a:pPr marL="365760" marR="0" lvl="0" indent="-256032" algn="l" rtl="0">
              <a:spcBef>
                <a:spcPts val="400"/>
              </a:spcBef>
              <a:spcAft>
                <a:spcPts val="0"/>
              </a:spcAft>
              <a:buClr>
                <a:schemeClr val="accent1"/>
              </a:buClr>
              <a:buSzPts val="1360"/>
              <a:buFont typeface="Noto Sans Symbols"/>
              <a:buNone/>
            </a:pPr>
            <a:r>
              <a:rPr lang="en-US" sz="2000" b="0" i="0" u="none" strike="noStrike" cap="none">
                <a:solidFill>
                  <a:schemeClr val="dk1"/>
                </a:solidFill>
                <a:latin typeface="Rambla"/>
                <a:ea typeface="Rambla"/>
                <a:cs typeface="Rambla"/>
                <a:sym typeface="Rambla"/>
              </a:rPr>
              <a:t>Top level</a:t>
            </a:r>
            <a:endParaRPr/>
          </a:p>
          <a:p>
            <a:pPr marL="365760" marR="0" lvl="0" indent="-256032" algn="l" rtl="0">
              <a:spcBef>
                <a:spcPts val="400"/>
              </a:spcBef>
              <a:spcAft>
                <a:spcPts val="0"/>
              </a:spcAft>
              <a:buClr>
                <a:schemeClr val="accent1"/>
              </a:buClr>
              <a:buSzPts val="1360"/>
              <a:buFont typeface="Noto Sans Symbols"/>
              <a:buNone/>
            </a:pPr>
            <a:endParaRPr sz="2000" b="0" i="0" u="none" strike="noStrike" cap="none">
              <a:solidFill>
                <a:schemeClr val="dk1"/>
              </a:solidFill>
              <a:latin typeface="Rambla"/>
              <a:ea typeface="Rambla"/>
              <a:cs typeface="Rambla"/>
              <a:sym typeface="Rambla"/>
            </a:endParaRPr>
          </a:p>
          <a:p>
            <a:pPr marL="365760" marR="0" lvl="0" indent="-256032" algn="l" rtl="0">
              <a:spcBef>
                <a:spcPts val="400"/>
              </a:spcBef>
              <a:spcAft>
                <a:spcPts val="0"/>
              </a:spcAft>
              <a:buClr>
                <a:schemeClr val="accent1"/>
              </a:buClr>
              <a:buSzPts val="1224"/>
              <a:buFont typeface="Noto Sans Symbols"/>
              <a:buNone/>
            </a:pPr>
            <a:endParaRPr sz="1800" b="0" i="0" u="none" strike="noStrike" cap="none">
              <a:solidFill>
                <a:schemeClr val="dk1"/>
              </a:solidFill>
              <a:latin typeface="Rambla"/>
              <a:ea typeface="Rambla"/>
              <a:cs typeface="Rambla"/>
              <a:sym typeface="Rambla"/>
            </a:endParaRPr>
          </a:p>
          <a:p>
            <a:pPr marL="365760" marR="0" lvl="0" indent="-256032" algn="l" rtl="0">
              <a:spcBef>
                <a:spcPts val="400"/>
              </a:spcBef>
              <a:spcAft>
                <a:spcPts val="0"/>
              </a:spcAft>
              <a:buClr>
                <a:schemeClr val="accent1"/>
              </a:buClr>
              <a:buSzPts val="1224"/>
              <a:buFont typeface="Noto Sans Symbols"/>
              <a:buNone/>
            </a:pPr>
            <a:r>
              <a:rPr lang="en-US" sz="1800" b="0" i="0" u="none" strike="noStrike" cap="none">
                <a:solidFill>
                  <a:schemeClr val="dk1"/>
                </a:solidFill>
                <a:latin typeface="Rambla"/>
                <a:ea typeface="Rambla"/>
                <a:cs typeface="Rambla"/>
                <a:sym typeface="Rambla"/>
              </a:rPr>
              <a:t>Middle Level</a:t>
            </a:r>
            <a:endParaRPr/>
          </a:p>
          <a:p>
            <a:pPr marL="365760" marR="0" lvl="0" indent="-256032" algn="l" rtl="0">
              <a:spcBef>
                <a:spcPts val="400"/>
              </a:spcBef>
              <a:spcAft>
                <a:spcPts val="0"/>
              </a:spcAft>
              <a:buClr>
                <a:schemeClr val="accent1"/>
              </a:buClr>
              <a:buSzPts val="1224"/>
              <a:buFont typeface="Noto Sans Symbols"/>
              <a:buNone/>
            </a:pPr>
            <a:endParaRPr sz="1800" b="0" i="0" u="none" strike="noStrike" cap="none">
              <a:solidFill>
                <a:schemeClr val="dk1"/>
              </a:solidFill>
              <a:latin typeface="Rambla"/>
              <a:ea typeface="Rambla"/>
              <a:cs typeface="Rambla"/>
              <a:sym typeface="Rambla"/>
            </a:endParaRPr>
          </a:p>
          <a:p>
            <a:pPr marL="365760" marR="0" lvl="0" indent="-256032" algn="l" rtl="0">
              <a:spcBef>
                <a:spcPts val="400"/>
              </a:spcBef>
              <a:spcAft>
                <a:spcPts val="0"/>
              </a:spcAft>
              <a:buClr>
                <a:schemeClr val="accent1"/>
              </a:buClr>
              <a:buSzPts val="1224"/>
              <a:buFont typeface="Noto Sans Symbols"/>
              <a:buNone/>
            </a:pPr>
            <a:r>
              <a:rPr lang="en-US" sz="1800" b="0" i="0" u="none" strike="noStrike" cap="none">
                <a:solidFill>
                  <a:schemeClr val="dk1"/>
                </a:solidFill>
                <a:latin typeface="Rambla"/>
                <a:ea typeface="Rambla"/>
                <a:cs typeface="Rambla"/>
                <a:sym typeface="Rambla"/>
              </a:rPr>
              <a:t>Lower level</a:t>
            </a:r>
            <a:endParaRPr/>
          </a:p>
        </p:txBody>
      </p:sp>
      <p:sp>
        <p:nvSpPr>
          <p:cNvPr id="241" name="Shape 241"/>
          <p:cNvSpPr txBox="1">
            <a:spLocks noGrp="1"/>
          </p:cNvSpPr>
          <p:nvPr>
            <p:ph type="title"/>
          </p:nvPr>
        </p:nvSpPr>
        <p:spPr>
          <a:xfrm>
            <a:off x="457200" y="274638"/>
            <a:ext cx="8229600" cy="1143000"/>
          </a:xfrm>
          <a:prstGeom prst="rect">
            <a:avLst/>
          </a:prstGeom>
          <a:noFill/>
          <a:ln>
            <a:noFill/>
          </a:ln>
        </p:spPr>
        <p:txBody>
          <a:bodyPr wrap="square" lIns="91425" tIns="45700" rIns="91425" bIns="45700" anchor="ctr" anchorCtr="0">
            <a:noAutofit/>
          </a:bodyPr>
          <a:lstStyle/>
          <a:p>
            <a:pPr marL="0" marR="0" lvl="0" indent="0" algn="l" rtl="0">
              <a:spcBef>
                <a:spcPts val="0"/>
              </a:spcBef>
              <a:spcAft>
                <a:spcPts val="0"/>
              </a:spcAft>
              <a:buClr>
                <a:schemeClr val="dk2"/>
              </a:buClr>
              <a:buSzPts val="4100"/>
              <a:buFont typeface="Rambla"/>
              <a:buNone/>
            </a:pPr>
            <a:r>
              <a:rPr lang="en-US" sz="4100" b="1" i="0" u="none" strike="noStrike" cap="none">
                <a:solidFill>
                  <a:schemeClr val="dk2"/>
                </a:solidFill>
                <a:latin typeface="Rambla"/>
                <a:ea typeface="Rambla"/>
                <a:cs typeface="Rambla"/>
                <a:sym typeface="Rambla"/>
              </a:rPr>
              <a:t>         Managerial Skills</a:t>
            </a:r>
            <a:endParaRPr sz="4100" b="1" i="0" u="none" strike="noStrike" cap="none">
              <a:solidFill>
                <a:schemeClr val="dk2"/>
              </a:solidFill>
              <a:latin typeface="Rambla"/>
              <a:ea typeface="Rambla"/>
              <a:cs typeface="Rambla"/>
              <a:sym typeface="Rambla"/>
            </a:endParaRPr>
          </a:p>
        </p:txBody>
      </p:sp>
      <p:sp>
        <p:nvSpPr>
          <p:cNvPr id="242" name="Shape 242"/>
          <p:cNvSpPr txBox="1">
            <a:spLocks noGrp="1"/>
          </p:cNvSpPr>
          <p:nvPr>
            <p:ph type="sldNum" idx="12"/>
          </p:nvPr>
        </p:nvSpPr>
        <p:spPr>
          <a:xfrm>
            <a:off x="8647272" y="6407944"/>
            <a:ext cx="365760" cy="365125"/>
          </a:xfrm>
          <a:prstGeom prst="rect">
            <a:avLst/>
          </a:prstGeom>
          <a:noFill/>
          <a:ln>
            <a:noFill/>
          </a:ln>
        </p:spPr>
        <p:txBody>
          <a:bodyPr wrap="square" lIns="91425" tIns="45700" rIns="91425" bIns="45700" anchor="b" anchorCtr="0">
            <a:noAutofit/>
          </a:bodyPr>
          <a:lstStyle/>
          <a:p>
            <a:pPr marL="0" marR="0" lvl="0" indent="0" algn="r" rtl="0">
              <a:spcBef>
                <a:spcPts val="0"/>
              </a:spcBef>
              <a:spcAft>
                <a:spcPts val="0"/>
              </a:spcAft>
              <a:buNone/>
            </a:pPr>
            <a:fld id="{00000000-1234-1234-1234-123412341234}" type="slidenum">
              <a:rPr lang="en-US" sz="1000" b="0">
                <a:solidFill>
                  <a:schemeClr val="dk1"/>
                </a:solidFill>
                <a:latin typeface="Rambla"/>
                <a:ea typeface="Rambla"/>
                <a:cs typeface="Rambla"/>
                <a:sym typeface="Rambla"/>
              </a:rPr>
              <a:pPr marL="0" marR="0" lvl="0" indent="0" algn="r" rtl="0">
                <a:spcBef>
                  <a:spcPts val="0"/>
                </a:spcBef>
                <a:spcAft>
                  <a:spcPts val="0"/>
                </a:spcAft>
                <a:buNone/>
              </a:pPr>
              <a:t>17</a:t>
            </a:fld>
            <a:endParaRPr sz="1000" b="0">
              <a:solidFill>
                <a:schemeClr val="dk1"/>
              </a:solidFill>
              <a:latin typeface="Rambla"/>
              <a:ea typeface="Rambla"/>
              <a:cs typeface="Rambla"/>
              <a:sym typeface="Rambla"/>
            </a:endParaRPr>
          </a:p>
        </p:txBody>
      </p:sp>
      <p:sp>
        <p:nvSpPr>
          <p:cNvPr id="243" name="Shape 243"/>
          <p:cNvSpPr txBox="1">
            <a:spLocks noGrp="1"/>
          </p:cNvSpPr>
          <p:nvPr>
            <p:ph type="ftr" idx="11"/>
          </p:nvPr>
        </p:nvSpPr>
        <p:spPr>
          <a:xfrm>
            <a:off x="4380072" y="6407944"/>
            <a:ext cx="2350681" cy="365125"/>
          </a:xfrm>
          <a:prstGeom prst="rect">
            <a:avLst/>
          </a:prstGeom>
          <a:noFill/>
          <a:ln>
            <a:noFill/>
          </a:ln>
        </p:spPr>
        <p:txBody>
          <a:bodyPr wrap="square" lIns="91425" tIns="45700" rIns="91425" bIns="45700" anchor="b" anchorCtr="0">
            <a:noAutofit/>
          </a:bodyPr>
          <a:lstStyle/>
          <a:p>
            <a:pPr marL="0" marR="0" lvl="0" indent="0" algn="r" rtl="0">
              <a:spcBef>
                <a:spcPts val="0"/>
              </a:spcBef>
              <a:spcAft>
                <a:spcPts val="0"/>
              </a:spcAft>
              <a:buNone/>
            </a:pPr>
            <a:endParaRPr sz="1000">
              <a:solidFill>
                <a:schemeClr val="dk1"/>
              </a:solidFill>
              <a:latin typeface="Rambla"/>
              <a:ea typeface="Rambla"/>
              <a:cs typeface="Rambla"/>
              <a:sym typeface="Rambla"/>
            </a:endParaRPr>
          </a:p>
        </p:txBody>
      </p:sp>
      <p:sp>
        <p:nvSpPr>
          <p:cNvPr id="244" name="Shape 244"/>
          <p:cNvSpPr/>
          <p:nvPr/>
        </p:nvSpPr>
        <p:spPr>
          <a:xfrm>
            <a:off x="2133600" y="2133600"/>
            <a:ext cx="5410200" cy="2514600"/>
          </a:xfrm>
          <a:prstGeom prst="rect">
            <a:avLst/>
          </a:prstGeom>
          <a:solidFill>
            <a:schemeClr val="lt1"/>
          </a:solidFill>
          <a:ln w="55000" cap="flat" cmpd="thickThin">
            <a:solidFill>
              <a:srgbClr val="20768B"/>
            </a:solidFill>
            <a:prstDash val="solid"/>
            <a:round/>
            <a:headEnd type="none" w="med" len="med"/>
            <a:tailEnd type="none" w="med" len="med"/>
          </a:ln>
        </p:spPr>
        <p:txBody>
          <a:bodyPr wrap="square" lIns="91425" tIns="45700" rIns="91425" bIns="45700" anchor="ctr" anchorCtr="0">
            <a:noAutofit/>
          </a:bodyPr>
          <a:lstStyle/>
          <a:p>
            <a:pPr marL="0" marR="0" lvl="0" indent="0" algn="ctr" rtl="0">
              <a:spcBef>
                <a:spcPts val="0"/>
              </a:spcBef>
              <a:spcAft>
                <a:spcPts val="0"/>
              </a:spcAft>
              <a:buNone/>
            </a:pPr>
            <a:r>
              <a:rPr lang="en-US" sz="1800">
                <a:solidFill>
                  <a:schemeClr val="lt1"/>
                </a:solidFill>
                <a:latin typeface="Rambla"/>
                <a:ea typeface="Rambla"/>
                <a:cs typeface="Rambla"/>
                <a:sym typeface="Rambla"/>
              </a:rPr>
              <a:t>H</a:t>
            </a:r>
            <a:endParaRPr sz="1800">
              <a:solidFill>
                <a:schemeClr val="lt1"/>
              </a:solidFill>
              <a:latin typeface="Rambla"/>
              <a:ea typeface="Rambla"/>
              <a:cs typeface="Rambla"/>
              <a:sym typeface="Rambla"/>
            </a:endParaRPr>
          </a:p>
        </p:txBody>
      </p:sp>
      <p:cxnSp>
        <p:nvCxnSpPr>
          <p:cNvPr id="245" name="Shape 245"/>
          <p:cNvCxnSpPr/>
          <p:nvPr/>
        </p:nvCxnSpPr>
        <p:spPr>
          <a:xfrm>
            <a:off x="-2209800" y="0"/>
            <a:ext cx="914400" cy="914400"/>
          </a:xfrm>
          <a:prstGeom prst="straightConnector1">
            <a:avLst/>
          </a:prstGeom>
          <a:noFill/>
          <a:ln w="9525" cap="flat" cmpd="sng">
            <a:solidFill>
              <a:schemeClr val="accent1"/>
            </a:solidFill>
            <a:prstDash val="solid"/>
            <a:round/>
            <a:headEnd type="none" w="med" len="med"/>
            <a:tailEnd type="none" w="med" len="med"/>
          </a:ln>
        </p:spPr>
      </p:cxnSp>
      <p:cxnSp>
        <p:nvCxnSpPr>
          <p:cNvPr id="246" name="Shape 246"/>
          <p:cNvCxnSpPr/>
          <p:nvPr/>
        </p:nvCxnSpPr>
        <p:spPr>
          <a:xfrm>
            <a:off x="2133600" y="2819400"/>
            <a:ext cx="5410200" cy="1588"/>
          </a:xfrm>
          <a:prstGeom prst="straightConnector1">
            <a:avLst/>
          </a:prstGeom>
          <a:noFill/>
          <a:ln w="9525" cap="flat" cmpd="sng">
            <a:solidFill>
              <a:schemeClr val="accent1"/>
            </a:solidFill>
            <a:prstDash val="solid"/>
            <a:round/>
            <a:headEnd type="none" w="med" len="med"/>
            <a:tailEnd type="none" w="med" len="med"/>
          </a:ln>
        </p:spPr>
      </p:cxnSp>
      <p:cxnSp>
        <p:nvCxnSpPr>
          <p:cNvPr id="247" name="Shape 247"/>
          <p:cNvCxnSpPr/>
          <p:nvPr/>
        </p:nvCxnSpPr>
        <p:spPr>
          <a:xfrm>
            <a:off x="2133600" y="4572000"/>
            <a:ext cx="5334000" cy="76200"/>
          </a:xfrm>
          <a:prstGeom prst="straightConnector1">
            <a:avLst/>
          </a:prstGeom>
          <a:noFill/>
          <a:ln w="9525" cap="flat" cmpd="sng">
            <a:solidFill>
              <a:schemeClr val="accent1"/>
            </a:solidFill>
            <a:prstDash val="solid"/>
            <a:round/>
            <a:headEnd type="none" w="med" len="med"/>
            <a:tailEnd type="none" w="med" len="med"/>
          </a:ln>
        </p:spPr>
      </p:cxnSp>
      <p:cxnSp>
        <p:nvCxnSpPr>
          <p:cNvPr id="248" name="Shape 248"/>
          <p:cNvCxnSpPr/>
          <p:nvPr/>
        </p:nvCxnSpPr>
        <p:spPr>
          <a:xfrm>
            <a:off x="2133600" y="3810000"/>
            <a:ext cx="5334000" cy="1588"/>
          </a:xfrm>
          <a:prstGeom prst="straightConnector1">
            <a:avLst/>
          </a:prstGeom>
          <a:noFill/>
          <a:ln w="9525" cap="flat" cmpd="sng">
            <a:solidFill>
              <a:schemeClr val="accent1"/>
            </a:solidFill>
            <a:prstDash val="solid"/>
            <a:round/>
            <a:headEnd type="none" w="med" len="med"/>
            <a:tailEnd type="none" w="med" len="med"/>
          </a:ln>
        </p:spPr>
      </p:cxnSp>
      <p:cxnSp>
        <p:nvCxnSpPr>
          <p:cNvPr id="249" name="Shape 249"/>
          <p:cNvCxnSpPr/>
          <p:nvPr/>
        </p:nvCxnSpPr>
        <p:spPr>
          <a:xfrm>
            <a:off x="3810000" y="2133600"/>
            <a:ext cx="3657600" cy="1905000"/>
          </a:xfrm>
          <a:prstGeom prst="straightConnector1">
            <a:avLst/>
          </a:prstGeom>
          <a:noFill/>
          <a:ln w="9525" cap="flat" cmpd="sng">
            <a:solidFill>
              <a:schemeClr val="accent1"/>
            </a:solidFill>
            <a:prstDash val="solid"/>
            <a:round/>
            <a:headEnd type="none" w="med" len="med"/>
            <a:tailEnd type="none" w="med" len="med"/>
          </a:ln>
        </p:spPr>
      </p:cxnSp>
      <p:cxnSp>
        <p:nvCxnSpPr>
          <p:cNvPr id="250" name="Shape 250"/>
          <p:cNvCxnSpPr/>
          <p:nvPr/>
        </p:nvCxnSpPr>
        <p:spPr>
          <a:xfrm>
            <a:off x="2133600" y="2514600"/>
            <a:ext cx="4343400" cy="2133600"/>
          </a:xfrm>
          <a:prstGeom prst="straightConnector1">
            <a:avLst/>
          </a:prstGeom>
          <a:noFill/>
          <a:ln w="9525" cap="flat" cmpd="sng">
            <a:solidFill>
              <a:schemeClr val="accent1"/>
            </a:solidFill>
            <a:prstDash val="solid"/>
            <a:round/>
            <a:headEnd type="none" w="med" len="med"/>
            <a:tailEnd type="none" w="med" len="med"/>
          </a:ln>
        </p:spPr>
      </p:cxnSp>
      <p:sp>
        <p:nvSpPr>
          <p:cNvPr id="251" name="Shape 251"/>
          <p:cNvSpPr txBox="1"/>
          <p:nvPr/>
        </p:nvSpPr>
        <p:spPr>
          <a:xfrm>
            <a:off x="6019800" y="2667000"/>
            <a:ext cx="1447800" cy="369332"/>
          </a:xfrm>
          <a:prstGeom prst="rect">
            <a:avLst/>
          </a:prstGeom>
          <a:noFill/>
          <a:ln>
            <a:noFill/>
          </a:ln>
        </p:spPr>
        <p:txBody>
          <a:bodyPr wrap="square" lIns="91425" tIns="45700" rIns="91425" bIns="45700" anchor="t" anchorCtr="0">
            <a:noAutofit/>
          </a:bodyPr>
          <a:lstStyle/>
          <a:p>
            <a:pPr marL="0" marR="0" lvl="0" indent="0" algn="l" rtl="0">
              <a:spcBef>
                <a:spcPts val="0"/>
              </a:spcBef>
              <a:spcAft>
                <a:spcPts val="0"/>
              </a:spcAft>
              <a:buNone/>
            </a:pPr>
            <a:r>
              <a:rPr lang="en-US" sz="1800">
                <a:solidFill>
                  <a:schemeClr val="dk1"/>
                </a:solidFill>
                <a:latin typeface="Rambla"/>
                <a:ea typeface="Rambla"/>
                <a:cs typeface="Rambla"/>
                <a:sym typeface="Rambla"/>
              </a:rPr>
              <a:t>Conceptual</a:t>
            </a:r>
            <a:endParaRPr sz="1800">
              <a:solidFill>
                <a:schemeClr val="dk1"/>
              </a:solidFill>
              <a:latin typeface="Rambla"/>
              <a:ea typeface="Rambla"/>
              <a:cs typeface="Rambla"/>
              <a:sym typeface="Rambla"/>
            </a:endParaRPr>
          </a:p>
        </p:txBody>
      </p:sp>
      <p:sp>
        <p:nvSpPr>
          <p:cNvPr id="252" name="Shape 252"/>
          <p:cNvSpPr txBox="1"/>
          <p:nvPr/>
        </p:nvSpPr>
        <p:spPr>
          <a:xfrm>
            <a:off x="2514600" y="2286000"/>
            <a:ext cx="1327731" cy="369332"/>
          </a:xfrm>
          <a:prstGeom prst="rect">
            <a:avLst/>
          </a:prstGeom>
          <a:noFill/>
          <a:ln>
            <a:noFill/>
          </a:ln>
        </p:spPr>
        <p:txBody>
          <a:bodyPr wrap="square" lIns="91425" tIns="45700" rIns="91425" bIns="45700" anchor="t" anchorCtr="0">
            <a:noAutofit/>
          </a:bodyPr>
          <a:lstStyle/>
          <a:p>
            <a:pPr marL="0" marR="0" lvl="0" indent="0" algn="l" rtl="0">
              <a:spcBef>
                <a:spcPts val="0"/>
              </a:spcBef>
              <a:spcAft>
                <a:spcPts val="0"/>
              </a:spcAft>
              <a:buNone/>
            </a:pPr>
            <a:r>
              <a:rPr lang="en-US" sz="1800">
                <a:solidFill>
                  <a:schemeClr val="dk1"/>
                </a:solidFill>
                <a:latin typeface="Rambla"/>
                <a:ea typeface="Rambla"/>
                <a:cs typeface="Rambla"/>
                <a:sym typeface="Rambla"/>
              </a:rPr>
              <a:t>Human</a:t>
            </a:r>
            <a:endParaRPr sz="1800">
              <a:solidFill>
                <a:schemeClr val="dk1"/>
              </a:solidFill>
              <a:latin typeface="Rambla"/>
              <a:ea typeface="Rambla"/>
              <a:cs typeface="Rambla"/>
              <a:sym typeface="Rambla"/>
            </a:endParaRPr>
          </a:p>
        </p:txBody>
      </p:sp>
      <p:sp>
        <p:nvSpPr>
          <p:cNvPr id="253" name="Shape 253"/>
          <p:cNvSpPr txBox="1"/>
          <p:nvPr/>
        </p:nvSpPr>
        <p:spPr>
          <a:xfrm>
            <a:off x="2971800" y="3886200"/>
            <a:ext cx="1828800" cy="369332"/>
          </a:xfrm>
          <a:prstGeom prst="rect">
            <a:avLst/>
          </a:prstGeom>
          <a:noFill/>
          <a:ln>
            <a:noFill/>
          </a:ln>
        </p:spPr>
        <p:txBody>
          <a:bodyPr wrap="square" lIns="91425" tIns="45700" rIns="91425" bIns="45700" anchor="t" anchorCtr="0">
            <a:noAutofit/>
          </a:bodyPr>
          <a:lstStyle/>
          <a:p>
            <a:pPr marL="0" marR="0" lvl="0" indent="0" algn="l" rtl="0">
              <a:spcBef>
                <a:spcPts val="0"/>
              </a:spcBef>
              <a:spcAft>
                <a:spcPts val="0"/>
              </a:spcAft>
              <a:buNone/>
            </a:pPr>
            <a:r>
              <a:rPr lang="en-US" sz="1800">
                <a:solidFill>
                  <a:schemeClr val="dk1"/>
                </a:solidFill>
                <a:latin typeface="Rambla"/>
                <a:ea typeface="Rambla"/>
                <a:cs typeface="Rambla"/>
                <a:sym typeface="Rambla"/>
              </a:rPr>
              <a:t>Technical</a:t>
            </a:r>
            <a:endParaRPr sz="1800">
              <a:solidFill>
                <a:schemeClr val="dk1"/>
              </a:solidFill>
              <a:latin typeface="Rambla"/>
              <a:ea typeface="Rambla"/>
              <a:cs typeface="Rambla"/>
              <a:sym typeface="Rambla"/>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257"/>
        <p:cNvGrpSpPr/>
        <p:nvPr/>
      </p:nvGrpSpPr>
      <p:grpSpPr>
        <a:xfrm>
          <a:off x="0" y="0"/>
          <a:ext cx="0" cy="0"/>
          <a:chOff x="0" y="0"/>
          <a:chExt cx="0" cy="0"/>
        </a:xfrm>
      </p:grpSpPr>
      <p:sp>
        <p:nvSpPr>
          <p:cNvPr id="258" name="Shape 258"/>
          <p:cNvSpPr txBox="1">
            <a:spLocks noGrp="1"/>
          </p:cNvSpPr>
          <p:nvPr>
            <p:ph type="body" idx="1"/>
          </p:nvPr>
        </p:nvSpPr>
        <p:spPr>
          <a:xfrm>
            <a:off x="457200" y="1481328"/>
            <a:ext cx="8229600" cy="4525963"/>
          </a:xfrm>
          <a:prstGeom prst="rect">
            <a:avLst/>
          </a:prstGeom>
          <a:noFill/>
          <a:ln>
            <a:noFill/>
          </a:ln>
        </p:spPr>
        <p:txBody>
          <a:bodyPr wrap="square" lIns="91425" tIns="45700" rIns="91425" bIns="45700" anchor="t" anchorCtr="0">
            <a:noAutofit/>
          </a:bodyPr>
          <a:lstStyle/>
          <a:p>
            <a:pPr marL="624078" marR="0" lvl="0" indent="-514350" algn="l" rtl="0">
              <a:spcBef>
                <a:spcPts val="0"/>
              </a:spcBef>
              <a:spcAft>
                <a:spcPts val="0"/>
              </a:spcAft>
              <a:buClr>
                <a:schemeClr val="accent1"/>
              </a:buClr>
              <a:buSzPts val="1836"/>
              <a:buFont typeface="Noto Sans Symbols"/>
              <a:buAutoNum type="arabicPeriod"/>
            </a:pPr>
            <a:r>
              <a:rPr lang="en-US" sz="2700" b="0" i="0" u="none" strike="noStrike" cap="none">
                <a:solidFill>
                  <a:schemeClr val="dk1"/>
                </a:solidFill>
                <a:latin typeface="Rambla"/>
                <a:ea typeface="Rambla"/>
                <a:cs typeface="Rambla"/>
                <a:sym typeface="Rambla"/>
              </a:rPr>
              <a:t>Conceptual Skills : </a:t>
            </a:r>
            <a:endParaRPr/>
          </a:p>
          <a:p>
            <a:pPr marL="624078" marR="0" lvl="0" indent="-514350" algn="l" rtl="0">
              <a:spcBef>
                <a:spcPts val="400"/>
              </a:spcBef>
              <a:spcAft>
                <a:spcPts val="0"/>
              </a:spcAft>
              <a:buClr>
                <a:schemeClr val="accent1"/>
              </a:buClr>
              <a:buSzPts val="1088"/>
              <a:buFont typeface="Noto Sans Symbols"/>
              <a:buChar char="❑"/>
            </a:pPr>
            <a:r>
              <a:rPr lang="en-US" sz="1600" b="0" i="0" u="none" strike="noStrike" cap="none">
                <a:solidFill>
                  <a:schemeClr val="dk1"/>
                </a:solidFill>
                <a:latin typeface="Rambla"/>
                <a:ea typeface="Rambla"/>
                <a:cs typeface="Rambla"/>
                <a:sym typeface="Rambla"/>
              </a:rPr>
              <a:t>Managers at top level must have conceptual skills.</a:t>
            </a:r>
            <a:endParaRPr/>
          </a:p>
          <a:p>
            <a:pPr marL="624078" marR="0" lvl="0" indent="-445261" algn="l" rtl="0">
              <a:spcBef>
                <a:spcPts val="400"/>
              </a:spcBef>
              <a:spcAft>
                <a:spcPts val="0"/>
              </a:spcAft>
              <a:buClr>
                <a:schemeClr val="accent1"/>
              </a:buClr>
              <a:buSzPts val="1088"/>
              <a:buFont typeface="Noto Sans Symbols"/>
              <a:buNone/>
            </a:pPr>
            <a:endParaRPr sz="1600" b="0" i="0" u="none" strike="noStrike" cap="none">
              <a:solidFill>
                <a:schemeClr val="dk1"/>
              </a:solidFill>
              <a:latin typeface="Rambla"/>
              <a:ea typeface="Rambla"/>
              <a:cs typeface="Rambla"/>
              <a:sym typeface="Rambla"/>
            </a:endParaRPr>
          </a:p>
          <a:p>
            <a:pPr marL="624078" marR="0" lvl="0" indent="-514350" algn="l" rtl="0">
              <a:spcBef>
                <a:spcPts val="400"/>
              </a:spcBef>
              <a:spcAft>
                <a:spcPts val="0"/>
              </a:spcAft>
              <a:buClr>
                <a:schemeClr val="accent1"/>
              </a:buClr>
              <a:buSzPts val="1088"/>
              <a:buFont typeface="Noto Sans Symbols"/>
              <a:buChar char="❑"/>
            </a:pPr>
            <a:r>
              <a:rPr lang="en-US" sz="1600" b="0" i="0" u="none" strike="noStrike" cap="none">
                <a:solidFill>
                  <a:schemeClr val="dk1"/>
                </a:solidFill>
                <a:latin typeface="Rambla"/>
                <a:ea typeface="Rambla"/>
                <a:cs typeface="Rambla"/>
                <a:sym typeface="Rambla"/>
              </a:rPr>
              <a:t>skills refer to mental abilities of managers to coordinate and integrate the organization’s internal environment with its external environment.</a:t>
            </a:r>
            <a:endParaRPr/>
          </a:p>
          <a:p>
            <a:pPr marL="624078" marR="0" lvl="0" indent="-445261" algn="l" rtl="0">
              <a:spcBef>
                <a:spcPts val="400"/>
              </a:spcBef>
              <a:spcAft>
                <a:spcPts val="0"/>
              </a:spcAft>
              <a:buClr>
                <a:schemeClr val="accent1"/>
              </a:buClr>
              <a:buSzPts val="1088"/>
              <a:buFont typeface="Noto Sans Symbols"/>
              <a:buNone/>
            </a:pPr>
            <a:endParaRPr sz="1600" b="0" i="0" u="none" strike="noStrike" cap="none">
              <a:solidFill>
                <a:schemeClr val="dk1"/>
              </a:solidFill>
              <a:latin typeface="Rambla"/>
              <a:ea typeface="Rambla"/>
              <a:cs typeface="Rambla"/>
              <a:sym typeface="Rambla"/>
            </a:endParaRPr>
          </a:p>
          <a:p>
            <a:pPr marL="624078" marR="0" lvl="0" indent="-514350" algn="l" rtl="0">
              <a:spcBef>
                <a:spcPts val="400"/>
              </a:spcBef>
              <a:spcAft>
                <a:spcPts val="0"/>
              </a:spcAft>
              <a:buClr>
                <a:schemeClr val="accent1"/>
              </a:buClr>
              <a:buSzPts val="1088"/>
              <a:buFont typeface="Noto Sans Symbols"/>
              <a:buChar char="❑"/>
            </a:pPr>
            <a:r>
              <a:rPr lang="en-US" sz="1600" b="0" i="0" u="none" strike="noStrike" cap="none">
                <a:solidFill>
                  <a:schemeClr val="dk1"/>
                </a:solidFill>
                <a:latin typeface="Rambla"/>
                <a:ea typeface="Rambla"/>
                <a:cs typeface="Rambla"/>
                <a:sym typeface="Rambla"/>
              </a:rPr>
              <a:t>Manager’s ability to analyze the organization as a whole</a:t>
            </a:r>
            <a:endParaRPr/>
          </a:p>
          <a:p>
            <a:pPr marL="624078" marR="0" lvl="0" indent="-514350" algn="l" rtl="0">
              <a:spcBef>
                <a:spcPts val="400"/>
              </a:spcBef>
              <a:spcAft>
                <a:spcPts val="0"/>
              </a:spcAft>
              <a:buClr>
                <a:schemeClr val="accent1"/>
              </a:buClr>
              <a:buSzPts val="1088"/>
              <a:buFont typeface="Noto Sans Symbols"/>
              <a:buNone/>
            </a:pPr>
            <a:endParaRPr sz="1600" b="0" i="0" u="none" strike="noStrike" cap="none">
              <a:solidFill>
                <a:schemeClr val="dk1"/>
              </a:solidFill>
              <a:latin typeface="Rambla"/>
              <a:ea typeface="Rambla"/>
              <a:cs typeface="Rambla"/>
              <a:sym typeface="Rambla"/>
            </a:endParaRPr>
          </a:p>
          <a:p>
            <a:pPr marL="624078" marR="0" lvl="0" indent="-514350" algn="l" rtl="0">
              <a:spcBef>
                <a:spcPts val="400"/>
              </a:spcBef>
              <a:spcAft>
                <a:spcPts val="0"/>
              </a:spcAft>
              <a:buClr>
                <a:schemeClr val="accent1"/>
              </a:buClr>
              <a:buSzPts val="1088"/>
              <a:buFont typeface="Noto Sans Symbols"/>
              <a:buChar char="❑"/>
            </a:pPr>
            <a:r>
              <a:rPr lang="en-US" sz="1600" b="0" i="0" u="none" strike="noStrike" cap="none">
                <a:solidFill>
                  <a:schemeClr val="dk1"/>
                </a:solidFill>
                <a:latin typeface="Rambla"/>
                <a:ea typeface="Rambla"/>
                <a:cs typeface="Rambla"/>
                <a:sym typeface="Rambla"/>
              </a:rPr>
              <a:t>Adding a new product line, deleting an existing product or entering into international market  requires use of conceptual skills.</a:t>
            </a:r>
            <a:endParaRPr sz="1600" b="0" i="0" u="none" strike="noStrike" cap="none">
              <a:solidFill>
                <a:schemeClr val="dk1"/>
              </a:solidFill>
              <a:latin typeface="Rambla"/>
              <a:ea typeface="Rambla"/>
              <a:cs typeface="Rambla"/>
              <a:sym typeface="Rambla"/>
            </a:endParaRPr>
          </a:p>
        </p:txBody>
      </p:sp>
      <p:sp>
        <p:nvSpPr>
          <p:cNvPr id="259" name="Shape 259"/>
          <p:cNvSpPr txBox="1">
            <a:spLocks noGrp="1"/>
          </p:cNvSpPr>
          <p:nvPr>
            <p:ph type="title"/>
          </p:nvPr>
        </p:nvSpPr>
        <p:spPr>
          <a:xfrm>
            <a:off x="457200" y="274638"/>
            <a:ext cx="8229600" cy="1143000"/>
          </a:xfrm>
          <a:prstGeom prst="rect">
            <a:avLst/>
          </a:prstGeom>
          <a:noFill/>
          <a:ln>
            <a:noFill/>
          </a:ln>
        </p:spPr>
        <p:txBody>
          <a:bodyPr wrap="square" lIns="91425" tIns="45700" rIns="91425" bIns="45700" anchor="ctr" anchorCtr="0">
            <a:noAutofit/>
          </a:bodyPr>
          <a:lstStyle/>
          <a:p>
            <a:pPr marL="0" marR="0" lvl="0" indent="0" algn="l" rtl="0">
              <a:spcBef>
                <a:spcPts val="0"/>
              </a:spcBef>
              <a:spcAft>
                <a:spcPts val="0"/>
              </a:spcAft>
              <a:buClr>
                <a:schemeClr val="dk2"/>
              </a:buClr>
              <a:buSzPts val="4100"/>
              <a:buFont typeface="Rambla"/>
              <a:buNone/>
            </a:pPr>
            <a:endParaRPr sz="4100" b="1" i="0" u="none" strike="noStrike" cap="none">
              <a:solidFill>
                <a:schemeClr val="dk2"/>
              </a:solidFill>
              <a:latin typeface="Rambla"/>
              <a:ea typeface="Rambla"/>
              <a:cs typeface="Rambla"/>
              <a:sym typeface="Rambla"/>
            </a:endParaRPr>
          </a:p>
        </p:txBody>
      </p:sp>
      <p:sp>
        <p:nvSpPr>
          <p:cNvPr id="260" name="Shape 260"/>
          <p:cNvSpPr txBox="1">
            <a:spLocks noGrp="1"/>
          </p:cNvSpPr>
          <p:nvPr>
            <p:ph type="sldNum" idx="12"/>
          </p:nvPr>
        </p:nvSpPr>
        <p:spPr>
          <a:xfrm>
            <a:off x="8647272" y="6407944"/>
            <a:ext cx="365760" cy="365125"/>
          </a:xfrm>
          <a:prstGeom prst="rect">
            <a:avLst/>
          </a:prstGeom>
          <a:noFill/>
          <a:ln>
            <a:noFill/>
          </a:ln>
        </p:spPr>
        <p:txBody>
          <a:bodyPr wrap="square" lIns="91425" tIns="45700" rIns="91425" bIns="45700" anchor="b" anchorCtr="0">
            <a:noAutofit/>
          </a:bodyPr>
          <a:lstStyle/>
          <a:p>
            <a:pPr marL="0" marR="0" lvl="0" indent="0" algn="r" rtl="0">
              <a:spcBef>
                <a:spcPts val="0"/>
              </a:spcBef>
              <a:spcAft>
                <a:spcPts val="0"/>
              </a:spcAft>
              <a:buNone/>
            </a:pPr>
            <a:fld id="{00000000-1234-1234-1234-123412341234}" type="slidenum">
              <a:rPr lang="en-US" sz="1000" b="0">
                <a:solidFill>
                  <a:schemeClr val="dk1"/>
                </a:solidFill>
                <a:latin typeface="Rambla"/>
                <a:ea typeface="Rambla"/>
                <a:cs typeface="Rambla"/>
                <a:sym typeface="Rambla"/>
              </a:rPr>
              <a:pPr marL="0" marR="0" lvl="0" indent="0" algn="r" rtl="0">
                <a:spcBef>
                  <a:spcPts val="0"/>
                </a:spcBef>
                <a:spcAft>
                  <a:spcPts val="0"/>
                </a:spcAft>
                <a:buNone/>
              </a:pPr>
              <a:t>18</a:t>
            </a:fld>
            <a:endParaRPr sz="1000" b="0">
              <a:solidFill>
                <a:schemeClr val="dk1"/>
              </a:solidFill>
              <a:latin typeface="Rambla"/>
              <a:ea typeface="Rambla"/>
              <a:cs typeface="Rambla"/>
              <a:sym typeface="Rambla"/>
            </a:endParaRPr>
          </a:p>
        </p:txBody>
      </p:sp>
      <p:sp>
        <p:nvSpPr>
          <p:cNvPr id="261" name="Shape 261"/>
          <p:cNvSpPr txBox="1">
            <a:spLocks noGrp="1"/>
          </p:cNvSpPr>
          <p:nvPr>
            <p:ph type="ftr" idx="11"/>
          </p:nvPr>
        </p:nvSpPr>
        <p:spPr>
          <a:xfrm>
            <a:off x="4380072" y="6407944"/>
            <a:ext cx="2350681" cy="365125"/>
          </a:xfrm>
          <a:prstGeom prst="rect">
            <a:avLst/>
          </a:prstGeom>
          <a:noFill/>
          <a:ln>
            <a:noFill/>
          </a:ln>
        </p:spPr>
        <p:txBody>
          <a:bodyPr wrap="square" lIns="91425" tIns="45700" rIns="91425" bIns="45700" anchor="b" anchorCtr="0">
            <a:noAutofit/>
          </a:bodyPr>
          <a:lstStyle/>
          <a:p>
            <a:pPr marL="0" marR="0" lvl="0" indent="0" algn="r" rtl="0">
              <a:spcBef>
                <a:spcPts val="0"/>
              </a:spcBef>
              <a:spcAft>
                <a:spcPts val="0"/>
              </a:spcAft>
              <a:buNone/>
            </a:pPr>
            <a:endParaRPr sz="1000">
              <a:solidFill>
                <a:schemeClr val="dk1"/>
              </a:solidFill>
              <a:latin typeface="Rambla"/>
              <a:ea typeface="Rambla"/>
              <a:cs typeface="Rambla"/>
              <a:sym typeface="Rambla"/>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266"/>
        <p:cNvGrpSpPr/>
        <p:nvPr/>
      </p:nvGrpSpPr>
      <p:grpSpPr>
        <a:xfrm>
          <a:off x="0" y="0"/>
          <a:ext cx="0" cy="0"/>
          <a:chOff x="0" y="0"/>
          <a:chExt cx="0" cy="0"/>
        </a:xfrm>
      </p:grpSpPr>
      <p:sp>
        <p:nvSpPr>
          <p:cNvPr id="267" name="Shape 267"/>
          <p:cNvSpPr txBox="1">
            <a:spLocks noGrp="1"/>
          </p:cNvSpPr>
          <p:nvPr>
            <p:ph type="body" idx="1"/>
          </p:nvPr>
        </p:nvSpPr>
        <p:spPr>
          <a:xfrm>
            <a:off x="457200" y="1481329"/>
            <a:ext cx="8229600" cy="4005072"/>
          </a:xfrm>
          <a:prstGeom prst="rect">
            <a:avLst/>
          </a:prstGeom>
          <a:noFill/>
          <a:ln>
            <a:noFill/>
          </a:ln>
        </p:spPr>
        <p:txBody>
          <a:bodyPr wrap="square" lIns="91425" tIns="45700" rIns="91425" bIns="45700" anchor="t" anchorCtr="0">
            <a:noAutofit/>
          </a:bodyPr>
          <a:lstStyle/>
          <a:p>
            <a:pPr marL="365760" marR="0" lvl="0" indent="-256032" algn="l" rtl="0">
              <a:spcBef>
                <a:spcPts val="0"/>
              </a:spcBef>
              <a:spcAft>
                <a:spcPts val="0"/>
              </a:spcAft>
              <a:buClr>
                <a:schemeClr val="accent1"/>
              </a:buClr>
              <a:buSzPts val="1836"/>
              <a:buFont typeface="Noto Sans Symbols"/>
              <a:buNone/>
            </a:pPr>
            <a:r>
              <a:rPr lang="en-US" sz="2700" b="0" i="0" u="none" strike="noStrike" cap="none">
                <a:solidFill>
                  <a:schemeClr val="dk1"/>
                </a:solidFill>
                <a:latin typeface="Rambla"/>
                <a:ea typeface="Rambla"/>
                <a:cs typeface="Rambla"/>
                <a:sym typeface="Rambla"/>
              </a:rPr>
              <a:t>2. Human Skills : </a:t>
            </a:r>
            <a:endParaRPr/>
          </a:p>
          <a:p>
            <a:pPr marL="365760" marR="0" lvl="0" indent="-256032" algn="l" rtl="0">
              <a:spcBef>
                <a:spcPts val="400"/>
              </a:spcBef>
              <a:spcAft>
                <a:spcPts val="0"/>
              </a:spcAft>
              <a:buClr>
                <a:schemeClr val="accent1"/>
              </a:buClr>
              <a:buSzPts val="1088"/>
              <a:buFont typeface="Noto Sans Symbols"/>
              <a:buChar char="❑"/>
            </a:pPr>
            <a:r>
              <a:rPr lang="en-US" sz="1600" b="0" i="0" u="none" strike="noStrike" cap="none">
                <a:solidFill>
                  <a:schemeClr val="dk1"/>
                </a:solidFill>
                <a:latin typeface="Rambla"/>
                <a:ea typeface="Rambla"/>
                <a:cs typeface="Rambla"/>
                <a:sym typeface="Rambla"/>
              </a:rPr>
              <a:t>Managers at all levels possess human skills to deal with people as individuals, group or team.</a:t>
            </a:r>
            <a:endParaRPr/>
          </a:p>
          <a:p>
            <a:pPr marL="365760" marR="0" lvl="0" indent="-256032" algn="l" rtl="0">
              <a:spcBef>
                <a:spcPts val="400"/>
              </a:spcBef>
              <a:spcAft>
                <a:spcPts val="0"/>
              </a:spcAft>
              <a:buClr>
                <a:schemeClr val="accent1"/>
              </a:buClr>
              <a:buSzPts val="1088"/>
              <a:buFont typeface="Noto Sans Symbols"/>
              <a:buNone/>
            </a:pPr>
            <a:endParaRPr sz="1600" b="0" i="0" u="none" strike="noStrike" cap="none">
              <a:solidFill>
                <a:schemeClr val="dk1"/>
              </a:solidFill>
              <a:latin typeface="Rambla"/>
              <a:ea typeface="Rambla"/>
              <a:cs typeface="Rambla"/>
              <a:sym typeface="Rambla"/>
            </a:endParaRPr>
          </a:p>
          <a:p>
            <a:pPr marL="365760" marR="0" lvl="0" indent="-256032" algn="l" rtl="0">
              <a:spcBef>
                <a:spcPts val="400"/>
              </a:spcBef>
              <a:spcAft>
                <a:spcPts val="0"/>
              </a:spcAft>
              <a:buClr>
                <a:schemeClr val="accent1"/>
              </a:buClr>
              <a:buSzPts val="1088"/>
              <a:buFont typeface="Noto Sans Symbols"/>
              <a:buChar char="❑"/>
            </a:pPr>
            <a:r>
              <a:rPr lang="en-US" sz="1600" b="0" i="0" u="none" strike="noStrike" cap="none">
                <a:solidFill>
                  <a:schemeClr val="dk1"/>
                </a:solidFill>
                <a:latin typeface="Rambla"/>
                <a:ea typeface="Rambla"/>
                <a:cs typeface="Rambla"/>
                <a:sym typeface="Rambla"/>
              </a:rPr>
              <a:t>These skills comprise the ability of managers to work with and understand people in the organization.</a:t>
            </a:r>
            <a:endParaRPr/>
          </a:p>
          <a:p>
            <a:pPr marL="365760" marR="0" lvl="0" indent="-186943" algn="l" rtl="0">
              <a:spcBef>
                <a:spcPts val="400"/>
              </a:spcBef>
              <a:spcAft>
                <a:spcPts val="0"/>
              </a:spcAft>
              <a:buClr>
                <a:schemeClr val="accent1"/>
              </a:buClr>
              <a:buSzPts val="1088"/>
              <a:buFont typeface="Noto Sans Symbols"/>
              <a:buNone/>
            </a:pPr>
            <a:endParaRPr sz="1600" b="0" i="0" u="none" strike="noStrike" cap="none">
              <a:solidFill>
                <a:schemeClr val="dk1"/>
              </a:solidFill>
              <a:latin typeface="Rambla"/>
              <a:ea typeface="Rambla"/>
              <a:cs typeface="Rambla"/>
              <a:sym typeface="Rambla"/>
            </a:endParaRPr>
          </a:p>
        </p:txBody>
      </p:sp>
      <p:sp>
        <p:nvSpPr>
          <p:cNvPr id="268" name="Shape 268"/>
          <p:cNvSpPr txBox="1">
            <a:spLocks noGrp="1"/>
          </p:cNvSpPr>
          <p:nvPr>
            <p:ph type="title"/>
          </p:nvPr>
        </p:nvSpPr>
        <p:spPr>
          <a:xfrm>
            <a:off x="457200" y="274638"/>
            <a:ext cx="8229600" cy="1143000"/>
          </a:xfrm>
          <a:prstGeom prst="rect">
            <a:avLst/>
          </a:prstGeom>
          <a:noFill/>
          <a:ln>
            <a:noFill/>
          </a:ln>
        </p:spPr>
        <p:txBody>
          <a:bodyPr wrap="square" lIns="91425" tIns="45700" rIns="91425" bIns="45700" anchor="ctr" anchorCtr="0">
            <a:noAutofit/>
          </a:bodyPr>
          <a:lstStyle/>
          <a:p>
            <a:pPr marL="0" marR="0" lvl="0" indent="0" algn="l" rtl="0">
              <a:spcBef>
                <a:spcPts val="0"/>
              </a:spcBef>
              <a:spcAft>
                <a:spcPts val="0"/>
              </a:spcAft>
              <a:buClr>
                <a:schemeClr val="dk2"/>
              </a:buClr>
              <a:buSzPts val="4100"/>
              <a:buFont typeface="Rambla"/>
              <a:buNone/>
            </a:pPr>
            <a:endParaRPr sz="4100" b="1" i="0" u="none" strike="noStrike" cap="none">
              <a:solidFill>
                <a:schemeClr val="dk2"/>
              </a:solidFill>
              <a:latin typeface="Rambla"/>
              <a:ea typeface="Rambla"/>
              <a:cs typeface="Rambla"/>
              <a:sym typeface="Rambla"/>
            </a:endParaRPr>
          </a:p>
        </p:txBody>
      </p:sp>
      <p:sp>
        <p:nvSpPr>
          <p:cNvPr id="269" name="Shape 269"/>
          <p:cNvSpPr txBox="1">
            <a:spLocks noGrp="1"/>
          </p:cNvSpPr>
          <p:nvPr>
            <p:ph type="sldNum" idx="12"/>
          </p:nvPr>
        </p:nvSpPr>
        <p:spPr>
          <a:xfrm>
            <a:off x="8647272" y="6407944"/>
            <a:ext cx="365760" cy="365125"/>
          </a:xfrm>
          <a:prstGeom prst="rect">
            <a:avLst/>
          </a:prstGeom>
          <a:noFill/>
          <a:ln>
            <a:noFill/>
          </a:ln>
        </p:spPr>
        <p:txBody>
          <a:bodyPr wrap="square" lIns="91425" tIns="45700" rIns="91425" bIns="45700" anchor="b" anchorCtr="0">
            <a:noAutofit/>
          </a:bodyPr>
          <a:lstStyle/>
          <a:p>
            <a:pPr marL="0" marR="0" lvl="0" indent="0" algn="r" rtl="0">
              <a:spcBef>
                <a:spcPts val="0"/>
              </a:spcBef>
              <a:spcAft>
                <a:spcPts val="0"/>
              </a:spcAft>
              <a:buNone/>
            </a:pPr>
            <a:fld id="{00000000-1234-1234-1234-123412341234}" type="slidenum">
              <a:rPr lang="en-US" sz="1000" b="0">
                <a:solidFill>
                  <a:schemeClr val="dk1"/>
                </a:solidFill>
                <a:latin typeface="Rambla"/>
                <a:ea typeface="Rambla"/>
                <a:cs typeface="Rambla"/>
                <a:sym typeface="Rambla"/>
              </a:rPr>
              <a:pPr marL="0" marR="0" lvl="0" indent="0" algn="r" rtl="0">
                <a:spcBef>
                  <a:spcPts val="0"/>
                </a:spcBef>
                <a:spcAft>
                  <a:spcPts val="0"/>
                </a:spcAft>
                <a:buNone/>
              </a:pPr>
              <a:t>19</a:t>
            </a:fld>
            <a:endParaRPr sz="1000" b="0">
              <a:solidFill>
                <a:schemeClr val="dk1"/>
              </a:solidFill>
              <a:latin typeface="Rambla"/>
              <a:ea typeface="Rambla"/>
              <a:cs typeface="Rambla"/>
              <a:sym typeface="Rambla"/>
            </a:endParaRPr>
          </a:p>
        </p:txBody>
      </p:sp>
      <p:sp>
        <p:nvSpPr>
          <p:cNvPr id="270" name="Shape 270"/>
          <p:cNvSpPr txBox="1">
            <a:spLocks noGrp="1"/>
          </p:cNvSpPr>
          <p:nvPr>
            <p:ph type="ftr" idx="11"/>
          </p:nvPr>
        </p:nvSpPr>
        <p:spPr>
          <a:xfrm>
            <a:off x="4380072" y="6407944"/>
            <a:ext cx="2350681" cy="365125"/>
          </a:xfrm>
          <a:prstGeom prst="rect">
            <a:avLst/>
          </a:prstGeom>
          <a:noFill/>
          <a:ln>
            <a:noFill/>
          </a:ln>
        </p:spPr>
        <p:txBody>
          <a:bodyPr wrap="square" lIns="91425" tIns="45700" rIns="91425" bIns="45700" anchor="b" anchorCtr="0">
            <a:noAutofit/>
          </a:bodyPr>
          <a:lstStyle/>
          <a:p>
            <a:pPr marL="0" marR="0" lvl="0" indent="0" algn="r" rtl="0">
              <a:spcBef>
                <a:spcPts val="0"/>
              </a:spcBef>
              <a:spcAft>
                <a:spcPts val="0"/>
              </a:spcAft>
              <a:buNone/>
            </a:pPr>
            <a:endParaRPr sz="1000">
              <a:solidFill>
                <a:schemeClr val="dk1"/>
              </a:solidFill>
              <a:latin typeface="Rambla"/>
              <a:ea typeface="Rambla"/>
              <a:cs typeface="Rambla"/>
              <a:sym typeface="Rambla"/>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13"/>
        <p:cNvGrpSpPr/>
        <p:nvPr/>
      </p:nvGrpSpPr>
      <p:grpSpPr>
        <a:xfrm>
          <a:off x="0" y="0"/>
          <a:ext cx="0" cy="0"/>
          <a:chOff x="0" y="0"/>
          <a:chExt cx="0" cy="0"/>
        </a:xfrm>
      </p:grpSpPr>
      <p:sp>
        <p:nvSpPr>
          <p:cNvPr id="114" name="Shape 114"/>
          <p:cNvSpPr txBox="1">
            <a:spLocks noGrp="1"/>
          </p:cNvSpPr>
          <p:nvPr>
            <p:ph type="body" idx="1"/>
          </p:nvPr>
        </p:nvSpPr>
        <p:spPr>
          <a:xfrm>
            <a:off x="457200" y="1481328"/>
            <a:ext cx="8229600" cy="4525963"/>
          </a:xfrm>
          <a:prstGeom prst="rect">
            <a:avLst/>
          </a:prstGeom>
          <a:noFill/>
          <a:ln>
            <a:noFill/>
          </a:ln>
        </p:spPr>
        <p:txBody>
          <a:bodyPr wrap="square" lIns="91425" tIns="45700" rIns="91425" bIns="45700" anchor="t" anchorCtr="0">
            <a:noAutofit/>
          </a:bodyPr>
          <a:lstStyle/>
          <a:p>
            <a:pPr marL="365760" marR="0" lvl="0" indent="-256032" algn="l" rtl="0">
              <a:spcBef>
                <a:spcPts val="0"/>
              </a:spcBef>
              <a:spcAft>
                <a:spcPts val="0"/>
              </a:spcAft>
              <a:buClr>
                <a:schemeClr val="accent1"/>
              </a:buClr>
              <a:buSzPts val="1836"/>
              <a:buFont typeface="Noto Sans Symbols"/>
              <a:buNone/>
            </a:pPr>
            <a:r>
              <a:rPr lang="en-US" sz="2700" b="0" i="0" u="none" strike="noStrike" cap="none">
                <a:solidFill>
                  <a:schemeClr val="dk1"/>
                </a:solidFill>
                <a:latin typeface="Rambla"/>
                <a:ea typeface="Rambla"/>
                <a:cs typeface="Rambla"/>
                <a:sym typeface="Rambla"/>
              </a:rPr>
              <a:t>  </a:t>
            </a:r>
            <a:endParaRPr/>
          </a:p>
          <a:p>
            <a:pPr marL="365760" marR="0" lvl="0" indent="-256032" algn="l" rtl="0">
              <a:spcBef>
                <a:spcPts val="400"/>
              </a:spcBef>
              <a:spcAft>
                <a:spcPts val="0"/>
              </a:spcAft>
              <a:buClr>
                <a:schemeClr val="accent1"/>
              </a:buClr>
              <a:buSzPts val="1836"/>
              <a:buFont typeface="Noto Sans Symbols"/>
              <a:buNone/>
            </a:pPr>
            <a:r>
              <a:rPr lang="en-US" sz="2700" b="0" i="0" u="none" strike="noStrike" cap="none">
                <a:solidFill>
                  <a:schemeClr val="dk1"/>
                </a:solidFill>
                <a:latin typeface="Rambla"/>
                <a:ea typeface="Rambla"/>
                <a:cs typeface="Rambla"/>
                <a:sym typeface="Rambla"/>
              </a:rPr>
              <a:t>  A group of people working together in structured and coordinated way to achieve a set of goals.</a:t>
            </a:r>
            <a:endParaRPr/>
          </a:p>
          <a:p>
            <a:pPr marL="365760" marR="0" lvl="0" indent="-256032" algn="l" rtl="0">
              <a:spcBef>
                <a:spcPts val="400"/>
              </a:spcBef>
              <a:spcAft>
                <a:spcPts val="0"/>
              </a:spcAft>
              <a:buClr>
                <a:schemeClr val="accent1"/>
              </a:buClr>
              <a:buSzPts val="1836"/>
              <a:buFont typeface="Noto Sans Symbols"/>
              <a:buNone/>
            </a:pPr>
            <a:endParaRPr sz="2700" b="0" i="0" u="none" strike="noStrike" cap="none">
              <a:solidFill>
                <a:schemeClr val="dk1"/>
              </a:solidFill>
              <a:latin typeface="Rambla"/>
              <a:ea typeface="Rambla"/>
              <a:cs typeface="Rambla"/>
              <a:sym typeface="Rambla"/>
            </a:endParaRPr>
          </a:p>
          <a:p>
            <a:pPr marL="365760" marR="0" lvl="0" indent="-256032" algn="l" rtl="0">
              <a:spcBef>
                <a:spcPts val="400"/>
              </a:spcBef>
              <a:spcAft>
                <a:spcPts val="0"/>
              </a:spcAft>
              <a:buClr>
                <a:schemeClr val="accent1"/>
              </a:buClr>
              <a:buSzPts val="1836"/>
              <a:buFont typeface="Noto Sans Symbols"/>
              <a:buNone/>
            </a:pPr>
            <a:r>
              <a:rPr lang="en-US" sz="2700" b="0" i="0" u="none" strike="noStrike" cap="none">
                <a:solidFill>
                  <a:schemeClr val="dk1"/>
                </a:solidFill>
                <a:latin typeface="Rambla"/>
                <a:ea typeface="Rambla"/>
                <a:cs typeface="Rambla"/>
                <a:sym typeface="Rambla"/>
              </a:rPr>
              <a:t>What can be the set of goals??</a:t>
            </a:r>
            <a:endParaRPr sz="2700" b="0" i="0" u="none" strike="noStrike" cap="none">
              <a:solidFill>
                <a:schemeClr val="dk1"/>
              </a:solidFill>
              <a:latin typeface="Rambla"/>
              <a:ea typeface="Rambla"/>
              <a:cs typeface="Rambla"/>
              <a:sym typeface="Rambla"/>
            </a:endParaRPr>
          </a:p>
        </p:txBody>
      </p:sp>
      <p:sp>
        <p:nvSpPr>
          <p:cNvPr id="115" name="Shape 115"/>
          <p:cNvSpPr txBox="1">
            <a:spLocks noGrp="1"/>
          </p:cNvSpPr>
          <p:nvPr>
            <p:ph type="ftr" idx="11"/>
          </p:nvPr>
        </p:nvSpPr>
        <p:spPr>
          <a:xfrm>
            <a:off x="4380072" y="6407944"/>
            <a:ext cx="2350681" cy="365125"/>
          </a:xfrm>
          <a:prstGeom prst="rect">
            <a:avLst/>
          </a:prstGeom>
          <a:noFill/>
          <a:ln>
            <a:noFill/>
          </a:ln>
          <a:effectLst>
            <a:outerShdw blurRad="57150" dist="19050" dir="5400000" algn="bl" rotWithShape="0">
              <a:srgbClr val="000000">
                <a:alpha val="50000"/>
              </a:srgbClr>
            </a:outerShdw>
          </a:effectLst>
        </p:spPr>
        <p:txBody>
          <a:bodyPr wrap="square" lIns="91425" tIns="45700" rIns="91425" bIns="45700" anchor="b" anchorCtr="0">
            <a:noAutofit/>
          </a:bodyPr>
          <a:lstStyle/>
          <a:p>
            <a:pPr marL="0" marR="0" lvl="0" indent="0" algn="r" rtl="0">
              <a:spcBef>
                <a:spcPts val="0"/>
              </a:spcBef>
              <a:spcAft>
                <a:spcPts val="0"/>
              </a:spcAft>
              <a:buNone/>
            </a:pPr>
            <a:endParaRPr sz="1000">
              <a:solidFill>
                <a:schemeClr val="dk1"/>
              </a:solidFill>
              <a:latin typeface="Rambla"/>
              <a:ea typeface="Rambla"/>
              <a:cs typeface="Rambla"/>
              <a:sym typeface="Rambla"/>
            </a:endParaRPr>
          </a:p>
        </p:txBody>
      </p:sp>
      <p:sp>
        <p:nvSpPr>
          <p:cNvPr id="116" name="Shape 116"/>
          <p:cNvSpPr txBox="1">
            <a:spLocks noGrp="1"/>
          </p:cNvSpPr>
          <p:nvPr>
            <p:ph type="sldNum" idx="12"/>
          </p:nvPr>
        </p:nvSpPr>
        <p:spPr>
          <a:xfrm>
            <a:off x="8647272" y="6407944"/>
            <a:ext cx="365760" cy="365125"/>
          </a:xfrm>
          <a:prstGeom prst="rect">
            <a:avLst/>
          </a:prstGeom>
          <a:noFill/>
          <a:ln>
            <a:noFill/>
          </a:ln>
        </p:spPr>
        <p:txBody>
          <a:bodyPr wrap="square" lIns="91425" tIns="45700" rIns="91425" bIns="45700" anchor="b" anchorCtr="0">
            <a:noAutofit/>
          </a:bodyPr>
          <a:lstStyle/>
          <a:p>
            <a:pPr marL="0" marR="0" lvl="0" indent="0" algn="r" rtl="0">
              <a:spcBef>
                <a:spcPts val="0"/>
              </a:spcBef>
              <a:spcAft>
                <a:spcPts val="0"/>
              </a:spcAft>
              <a:buNone/>
            </a:pPr>
            <a:fld id="{00000000-1234-1234-1234-123412341234}" type="slidenum">
              <a:rPr lang="en-US" sz="1000" b="0">
                <a:solidFill>
                  <a:schemeClr val="dk1"/>
                </a:solidFill>
                <a:latin typeface="Rambla"/>
                <a:ea typeface="Rambla"/>
                <a:cs typeface="Rambla"/>
                <a:sym typeface="Rambla"/>
              </a:rPr>
              <a:pPr marL="0" marR="0" lvl="0" indent="0" algn="r" rtl="0">
                <a:spcBef>
                  <a:spcPts val="0"/>
                </a:spcBef>
                <a:spcAft>
                  <a:spcPts val="0"/>
                </a:spcAft>
                <a:buNone/>
              </a:pPr>
              <a:t>2</a:t>
            </a:fld>
            <a:endParaRPr sz="1000" b="0">
              <a:solidFill>
                <a:schemeClr val="dk1"/>
              </a:solidFill>
              <a:latin typeface="Rambla"/>
              <a:ea typeface="Rambla"/>
              <a:cs typeface="Rambla"/>
              <a:sym typeface="Rambla"/>
            </a:endParaRPr>
          </a:p>
        </p:txBody>
      </p:sp>
      <p:sp>
        <p:nvSpPr>
          <p:cNvPr id="117" name="Shape 117"/>
          <p:cNvSpPr txBox="1">
            <a:spLocks noGrp="1"/>
          </p:cNvSpPr>
          <p:nvPr>
            <p:ph type="title"/>
          </p:nvPr>
        </p:nvSpPr>
        <p:spPr>
          <a:xfrm>
            <a:off x="457200" y="274638"/>
            <a:ext cx="8229600" cy="1143000"/>
          </a:xfrm>
          <a:prstGeom prst="rect">
            <a:avLst/>
          </a:prstGeom>
          <a:noFill/>
          <a:ln>
            <a:noFill/>
          </a:ln>
        </p:spPr>
        <p:txBody>
          <a:bodyPr wrap="square" lIns="91425" tIns="45700" rIns="91425" bIns="45700" anchor="ctr" anchorCtr="0">
            <a:noAutofit/>
          </a:bodyPr>
          <a:lstStyle/>
          <a:p>
            <a:pPr marL="0" marR="0" lvl="0" indent="0" algn="l" rtl="0">
              <a:spcBef>
                <a:spcPts val="0"/>
              </a:spcBef>
              <a:spcAft>
                <a:spcPts val="0"/>
              </a:spcAft>
              <a:buClr>
                <a:schemeClr val="dk2"/>
              </a:buClr>
              <a:buSzPts val="4100"/>
              <a:buFont typeface="Rambla"/>
              <a:buNone/>
            </a:pPr>
            <a:r>
              <a:rPr lang="en-US" sz="4100" b="1" i="0" u="none" strike="noStrike" cap="none">
                <a:solidFill>
                  <a:schemeClr val="dk2"/>
                </a:solidFill>
                <a:latin typeface="Rambla"/>
                <a:ea typeface="Rambla"/>
                <a:cs typeface="Rambla"/>
                <a:sym typeface="Rambla"/>
              </a:rPr>
              <a:t>DEFINE ORGANIZATION?</a:t>
            </a:r>
            <a:endParaRPr sz="4100" b="1" i="0" u="none" strike="noStrike" cap="none">
              <a:solidFill>
                <a:schemeClr val="dk2"/>
              </a:solidFill>
              <a:latin typeface="Rambla"/>
              <a:ea typeface="Rambla"/>
              <a:cs typeface="Rambla"/>
              <a:sym typeface="Rambla"/>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274"/>
        <p:cNvGrpSpPr/>
        <p:nvPr/>
      </p:nvGrpSpPr>
      <p:grpSpPr>
        <a:xfrm>
          <a:off x="0" y="0"/>
          <a:ext cx="0" cy="0"/>
          <a:chOff x="0" y="0"/>
          <a:chExt cx="0" cy="0"/>
        </a:xfrm>
      </p:grpSpPr>
      <p:sp>
        <p:nvSpPr>
          <p:cNvPr id="275" name="Shape 275"/>
          <p:cNvSpPr txBox="1">
            <a:spLocks noGrp="1"/>
          </p:cNvSpPr>
          <p:nvPr>
            <p:ph type="body" idx="1"/>
          </p:nvPr>
        </p:nvSpPr>
        <p:spPr>
          <a:xfrm>
            <a:off x="457200" y="1481328"/>
            <a:ext cx="8229600" cy="4525963"/>
          </a:xfrm>
          <a:prstGeom prst="rect">
            <a:avLst/>
          </a:prstGeom>
          <a:noFill/>
          <a:ln>
            <a:noFill/>
          </a:ln>
        </p:spPr>
        <p:txBody>
          <a:bodyPr wrap="square" lIns="91425" tIns="45700" rIns="91425" bIns="45700" anchor="t" anchorCtr="0">
            <a:noAutofit/>
          </a:bodyPr>
          <a:lstStyle/>
          <a:p>
            <a:pPr marL="365760" marR="0" lvl="0" indent="-256032" algn="l" rtl="0">
              <a:spcBef>
                <a:spcPts val="0"/>
              </a:spcBef>
              <a:spcAft>
                <a:spcPts val="0"/>
              </a:spcAft>
              <a:buClr>
                <a:schemeClr val="accent1"/>
              </a:buClr>
              <a:buSzPts val="1836"/>
              <a:buFont typeface="Noto Sans Symbols"/>
              <a:buNone/>
            </a:pPr>
            <a:r>
              <a:rPr lang="en-US" sz="2700" b="0" i="0" u="none" strike="noStrike" cap="none">
                <a:solidFill>
                  <a:schemeClr val="dk1"/>
                </a:solidFill>
                <a:latin typeface="Rambla"/>
                <a:ea typeface="Rambla"/>
                <a:cs typeface="Rambla"/>
                <a:sym typeface="Rambla"/>
              </a:rPr>
              <a:t>3. Technical Skills :</a:t>
            </a:r>
            <a:endParaRPr/>
          </a:p>
          <a:p>
            <a:pPr marL="365760" marR="0" lvl="0" indent="-256032" algn="l" rtl="0">
              <a:spcBef>
                <a:spcPts val="400"/>
              </a:spcBef>
              <a:spcAft>
                <a:spcPts val="0"/>
              </a:spcAft>
              <a:buClr>
                <a:schemeClr val="accent1"/>
              </a:buClr>
              <a:buSzPts val="1632"/>
              <a:buFont typeface="Noto Sans Symbols"/>
              <a:buChar char="❑"/>
            </a:pPr>
            <a:r>
              <a:rPr lang="en-US" sz="2400" b="0" i="0" u="none" strike="noStrike" cap="none">
                <a:solidFill>
                  <a:schemeClr val="dk1"/>
                </a:solidFill>
                <a:latin typeface="Rambla"/>
                <a:ea typeface="Rambla"/>
                <a:cs typeface="Rambla"/>
                <a:sym typeface="Rambla"/>
              </a:rPr>
              <a:t>It requires specialized knowledge to perform a task.</a:t>
            </a:r>
            <a:endParaRPr/>
          </a:p>
          <a:p>
            <a:pPr marL="365760" marR="0" lvl="0" indent="-256032" algn="l" rtl="0">
              <a:spcBef>
                <a:spcPts val="400"/>
              </a:spcBef>
              <a:spcAft>
                <a:spcPts val="0"/>
              </a:spcAft>
              <a:buClr>
                <a:schemeClr val="accent1"/>
              </a:buClr>
              <a:buSzPts val="1632"/>
              <a:buFont typeface="Noto Sans Symbols"/>
              <a:buChar char="❑"/>
            </a:pPr>
            <a:r>
              <a:rPr lang="en-US" sz="2400" b="0" i="0" u="none" strike="noStrike" cap="none">
                <a:solidFill>
                  <a:schemeClr val="dk1"/>
                </a:solidFill>
                <a:latin typeface="Rambla"/>
                <a:ea typeface="Rambla"/>
                <a:cs typeface="Rambla"/>
                <a:sym typeface="Rambla"/>
              </a:rPr>
              <a:t>Requires ability to use tools and techniques in one’s area of specialization.</a:t>
            </a:r>
            <a:endParaRPr/>
          </a:p>
          <a:p>
            <a:pPr marL="365760" marR="0" lvl="0" indent="-256032" algn="l" rtl="0">
              <a:spcBef>
                <a:spcPts val="400"/>
              </a:spcBef>
              <a:spcAft>
                <a:spcPts val="0"/>
              </a:spcAft>
              <a:buClr>
                <a:schemeClr val="accent1"/>
              </a:buClr>
              <a:buSzPts val="1632"/>
              <a:buFont typeface="Noto Sans Symbols"/>
              <a:buChar char="❑"/>
            </a:pPr>
            <a:r>
              <a:rPr lang="en-US" sz="2400" b="0" i="0" u="none" strike="noStrike" cap="none">
                <a:solidFill>
                  <a:schemeClr val="dk1"/>
                </a:solidFill>
                <a:latin typeface="Rambla"/>
                <a:ea typeface="Rambla"/>
                <a:cs typeface="Rambla"/>
                <a:sym typeface="Rambla"/>
              </a:rPr>
              <a:t>Lower level managers possess high degree of technical skills.</a:t>
            </a:r>
            <a:endParaRPr sz="2400" b="0" i="0" u="none" strike="noStrike" cap="none">
              <a:solidFill>
                <a:schemeClr val="dk1"/>
              </a:solidFill>
              <a:latin typeface="Rambla"/>
              <a:ea typeface="Rambla"/>
              <a:cs typeface="Rambla"/>
              <a:sym typeface="Rambla"/>
            </a:endParaRPr>
          </a:p>
        </p:txBody>
      </p:sp>
      <p:sp>
        <p:nvSpPr>
          <p:cNvPr id="276" name="Shape 276"/>
          <p:cNvSpPr txBox="1">
            <a:spLocks noGrp="1"/>
          </p:cNvSpPr>
          <p:nvPr>
            <p:ph type="ftr" idx="11"/>
          </p:nvPr>
        </p:nvSpPr>
        <p:spPr>
          <a:xfrm>
            <a:off x="4380072" y="6407944"/>
            <a:ext cx="2350681" cy="365125"/>
          </a:xfrm>
          <a:prstGeom prst="rect">
            <a:avLst/>
          </a:prstGeom>
          <a:noFill/>
          <a:ln>
            <a:noFill/>
          </a:ln>
        </p:spPr>
        <p:txBody>
          <a:bodyPr wrap="square" lIns="91425" tIns="45700" rIns="91425" bIns="45700" anchor="b" anchorCtr="0">
            <a:noAutofit/>
          </a:bodyPr>
          <a:lstStyle/>
          <a:p>
            <a:pPr marL="0" marR="0" lvl="0" indent="0" algn="r" rtl="0">
              <a:spcBef>
                <a:spcPts val="0"/>
              </a:spcBef>
              <a:spcAft>
                <a:spcPts val="0"/>
              </a:spcAft>
              <a:buNone/>
            </a:pPr>
            <a:endParaRPr sz="1000">
              <a:solidFill>
                <a:schemeClr val="dk1"/>
              </a:solidFill>
              <a:latin typeface="Rambla"/>
              <a:ea typeface="Rambla"/>
              <a:cs typeface="Rambla"/>
              <a:sym typeface="Rambla"/>
            </a:endParaRPr>
          </a:p>
        </p:txBody>
      </p:sp>
      <p:sp>
        <p:nvSpPr>
          <p:cNvPr id="277" name="Shape 277"/>
          <p:cNvSpPr txBox="1">
            <a:spLocks noGrp="1"/>
          </p:cNvSpPr>
          <p:nvPr>
            <p:ph type="sldNum" idx="12"/>
          </p:nvPr>
        </p:nvSpPr>
        <p:spPr>
          <a:xfrm>
            <a:off x="8647272" y="6407944"/>
            <a:ext cx="365760" cy="365125"/>
          </a:xfrm>
          <a:prstGeom prst="rect">
            <a:avLst/>
          </a:prstGeom>
          <a:noFill/>
          <a:ln>
            <a:noFill/>
          </a:ln>
        </p:spPr>
        <p:txBody>
          <a:bodyPr wrap="square" lIns="91425" tIns="45700" rIns="91425" bIns="45700" anchor="b" anchorCtr="0">
            <a:noAutofit/>
          </a:bodyPr>
          <a:lstStyle/>
          <a:p>
            <a:pPr marL="0" marR="0" lvl="0" indent="0" algn="r" rtl="0">
              <a:spcBef>
                <a:spcPts val="0"/>
              </a:spcBef>
              <a:spcAft>
                <a:spcPts val="0"/>
              </a:spcAft>
              <a:buNone/>
            </a:pPr>
            <a:fld id="{00000000-1234-1234-1234-123412341234}" type="slidenum">
              <a:rPr lang="en-US" sz="1000" b="0">
                <a:solidFill>
                  <a:schemeClr val="dk1"/>
                </a:solidFill>
                <a:latin typeface="Rambla"/>
                <a:ea typeface="Rambla"/>
                <a:cs typeface="Rambla"/>
                <a:sym typeface="Rambla"/>
              </a:rPr>
              <a:pPr marL="0" marR="0" lvl="0" indent="0" algn="r" rtl="0">
                <a:spcBef>
                  <a:spcPts val="0"/>
                </a:spcBef>
                <a:spcAft>
                  <a:spcPts val="0"/>
                </a:spcAft>
                <a:buNone/>
              </a:pPr>
              <a:t>20</a:t>
            </a:fld>
            <a:endParaRPr sz="1000" b="0">
              <a:solidFill>
                <a:schemeClr val="dk1"/>
              </a:solidFill>
              <a:latin typeface="Rambla"/>
              <a:ea typeface="Rambla"/>
              <a:cs typeface="Rambla"/>
              <a:sym typeface="Rambla"/>
            </a:endParaRPr>
          </a:p>
        </p:txBody>
      </p:sp>
      <p:sp>
        <p:nvSpPr>
          <p:cNvPr id="278" name="Shape 278"/>
          <p:cNvSpPr txBox="1">
            <a:spLocks noGrp="1"/>
          </p:cNvSpPr>
          <p:nvPr>
            <p:ph type="title"/>
          </p:nvPr>
        </p:nvSpPr>
        <p:spPr>
          <a:xfrm>
            <a:off x="457200" y="274638"/>
            <a:ext cx="8229600" cy="1143000"/>
          </a:xfrm>
          <a:prstGeom prst="rect">
            <a:avLst/>
          </a:prstGeom>
          <a:noFill/>
          <a:ln>
            <a:noFill/>
          </a:ln>
        </p:spPr>
        <p:txBody>
          <a:bodyPr wrap="square" lIns="91425" tIns="45700" rIns="91425" bIns="45700" anchor="ctr" anchorCtr="0">
            <a:noAutofit/>
          </a:bodyPr>
          <a:lstStyle/>
          <a:p>
            <a:pPr marL="0" marR="0" lvl="0" indent="0" algn="l" rtl="0">
              <a:spcBef>
                <a:spcPts val="0"/>
              </a:spcBef>
              <a:spcAft>
                <a:spcPts val="0"/>
              </a:spcAft>
              <a:buClr>
                <a:schemeClr val="dk2"/>
              </a:buClr>
              <a:buSzPts val="4100"/>
              <a:buFont typeface="Rambla"/>
              <a:buNone/>
            </a:pPr>
            <a:endParaRPr sz="4100" b="1" i="0" u="none" strike="noStrike" cap="none">
              <a:solidFill>
                <a:schemeClr val="dk2"/>
              </a:solidFill>
              <a:latin typeface="Rambla"/>
              <a:ea typeface="Rambla"/>
              <a:cs typeface="Rambla"/>
              <a:sym typeface="Rambla"/>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282"/>
        <p:cNvGrpSpPr/>
        <p:nvPr/>
      </p:nvGrpSpPr>
      <p:grpSpPr>
        <a:xfrm>
          <a:off x="0" y="0"/>
          <a:ext cx="0" cy="0"/>
          <a:chOff x="0" y="0"/>
          <a:chExt cx="0" cy="0"/>
        </a:xfrm>
      </p:grpSpPr>
      <p:sp>
        <p:nvSpPr>
          <p:cNvPr id="283" name="Shape 283"/>
          <p:cNvSpPr txBox="1">
            <a:spLocks noGrp="1"/>
          </p:cNvSpPr>
          <p:nvPr>
            <p:ph type="body" idx="1"/>
          </p:nvPr>
        </p:nvSpPr>
        <p:spPr>
          <a:xfrm>
            <a:off x="457200" y="1481328"/>
            <a:ext cx="8229600" cy="4525963"/>
          </a:xfrm>
          <a:prstGeom prst="rect">
            <a:avLst/>
          </a:prstGeom>
          <a:noFill/>
          <a:ln>
            <a:noFill/>
          </a:ln>
        </p:spPr>
        <p:txBody>
          <a:bodyPr wrap="square" lIns="91425" tIns="45700" rIns="91425" bIns="45700" anchor="t" anchorCtr="0">
            <a:noAutofit/>
          </a:bodyPr>
          <a:lstStyle/>
          <a:p>
            <a:pPr marL="452437" marR="0" lvl="0" indent="-342900" algn="l" rtl="0">
              <a:spcBef>
                <a:spcPts val="0"/>
              </a:spcBef>
              <a:spcAft>
                <a:spcPts val="0"/>
              </a:spcAft>
              <a:buClr>
                <a:schemeClr val="accent1"/>
              </a:buClr>
              <a:buSzPts val="1360"/>
              <a:buFont typeface="Noto Sans Symbols"/>
              <a:buNone/>
            </a:pPr>
            <a:r>
              <a:rPr lang="en-US" sz="2000" b="0" i="0" u="none" strike="noStrike" cap="none">
                <a:solidFill>
                  <a:schemeClr val="dk1"/>
                </a:solidFill>
                <a:latin typeface="Rambla"/>
                <a:ea typeface="Rambla"/>
                <a:cs typeface="Rambla"/>
                <a:sym typeface="Rambla"/>
              </a:rPr>
              <a:t>Henry Mintzberg identified 10 basic roles which is  categorized under 3 headings:</a:t>
            </a:r>
            <a:endParaRPr/>
          </a:p>
          <a:p>
            <a:pPr marL="623887" marR="0" lvl="0" indent="-514350" algn="l" rtl="0">
              <a:spcBef>
                <a:spcPts val="400"/>
              </a:spcBef>
              <a:spcAft>
                <a:spcPts val="0"/>
              </a:spcAft>
              <a:buClr>
                <a:schemeClr val="accent1"/>
              </a:buClr>
              <a:buSzPts val="1360"/>
              <a:buFont typeface="Rambla"/>
              <a:buAutoNum type="arabicPeriod"/>
            </a:pPr>
            <a:r>
              <a:rPr lang="en-US" sz="2000" b="1" i="0" u="sng" strike="noStrike" cap="none">
                <a:solidFill>
                  <a:schemeClr val="dk1"/>
                </a:solidFill>
                <a:latin typeface="Rambla"/>
                <a:ea typeface="Rambla"/>
                <a:cs typeface="Rambla"/>
                <a:sym typeface="Rambla"/>
              </a:rPr>
              <a:t>INTERPERSONAL  ROLE</a:t>
            </a:r>
            <a:r>
              <a:rPr lang="en-US" sz="2000" b="1" i="0" u="none" strike="noStrike" cap="none">
                <a:solidFill>
                  <a:schemeClr val="dk1"/>
                </a:solidFill>
                <a:latin typeface="Rambla"/>
                <a:ea typeface="Rambla"/>
                <a:cs typeface="Rambla"/>
                <a:sym typeface="Rambla"/>
              </a:rPr>
              <a:t>– 3 interpersonal roles are</a:t>
            </a:r>
            <a:endParaRPr/>
          </a:p>
          <a:p>
            <a:pPr marL="623887" marR="0" lvl="0" indent="-514350" algn="l" rtl="0">
              <a:spcBef>
                <a:spcPts val="400"/>
              </a:spcBef>
              <a:spcAft>
                <a:spcPts val="0"/>
              </a:spcAft>
              <a:buClr>
                <a:schemeClr val="accent1"/>
              </a:buClr>
              <a:buSzPts val="1360"/>
              <a:buFont typeface="Noto Sans Symbols"/>
              <a:buNone/>
            </a:pPr>
            <a:endParaRPr sz="2000" b="1" i="0" u="none" strike="noStrike" cap="none">
              <a:solidFill>
                <a:schemeClr val="dk1"/>
              </a:solidFill>
              <a:latin typeface="Rambla"/>
              <a:ea typeface="Rambla"/>
              <a:cs typeface="Rambla"/>
              <a:sym typeface="Rambla"/>
            </a:endParaRPr>
          </a:p>
          <a:p>
            <a:pPr marL="452437" marR="0" lvl="0" indent="-342900" algn="l" rtl="0">
              <a:spcBef>
                <a:spcPts val="400"/>
              </a:spcBef>
              <a:spcAft>
                <a:spcPts val="0"/>
              </a:spcAft>
              <a:buClr>
                <a:schemeClr val="accent1"/>
              </a:buClr>
              <a:buSzPts val="1360"/>
              <a:buFont typeface="Rambla"/>
              <a:buAutoNum type="alphaLcParenR"/>
            </a:pPr>
            <a:r>
              <a:rPr lang="en-US" sz="2000" b="1" i="0" u="none" strike="noStrike" cap="none">
                <a:solidFill>
                  <a:schemeClr val="dk1"/>
                </a:solidFill>
                <a:latin typeface="Rambla"/>
                <a:ea typeface="Rambla"/>
                <a:cs typeface="Rambla"/>
                <a:sym typeface="Rambla"/>
              </a:rPr>
              <a:t>Figurehead role</a:t>
            </a:r>
            <a:endParaRPr/>
          </a:p>
          <a:p>
            <a:pPr marL="452437" marR="0" lvl="0" indent="-342900" algn="l" rtl="0">
              <a:spcBef>
                <a:spcPts val="400"/>
              </a:spcBef>
              <a:spcAft>
                <a:spcPts val="0"/>
              </a:spcAft>
              <a:buClr>
                <a:schemeClr val="accent1"/>
              </a:buClr>
              <a:buSzPts val="1360"/>
              <a:buFont typeface="Noto Sans Symbols"/>
              <a:buChar char="➢"/>
            </a:pPr>
            <a:r>
              <a:rPr lang="en-US" sz="2000" b="0" i="0" u="none" strike="noStrike" cap="none">
                <a:solidFill>
                  <a:schemeClr val="dk1"/>
                </a:solidFill>
                <a:latin typeface="Rambla"/>
                <a:ea typeface="Rambla"/>
                <a:cs typeface="Rambla"/>
                <a:sym typeface="Rambla"/>
              </a:rPr>
              <a:t>Managers occupies an official position and performs various functions like signing certain documents</a:t>
            </a:r>
            <a:endParaRPr/>
          </a:p>
          <a:p>
            <a:pPr marL="452437" marR="0" lvl="0" indent="-256540" algn="l" rtl="0">
              <a:spcBef>
                <a:spcPts val="400"/>
              </a:spcBef>
              <a:spcAft>
                <a:spcPts val="0"/>
              </a:spcAft>
              <a:buClr>
                <a:schemeClr val="accent1"/>
              </a:buClr>
              <a:buSzPts val="1360"/>
              <a:buFont typeface="Noto Sans Symbols"/>
              <a:buNone/>
            </a:pPr>
            <a:endParaRPr sz="2000" b="0" i="0" u="none" strike="noStrike" cap="none">
              <a:solidFill>
                <a:schemeClr val="dk1"/>
              </a:solidFill>
              <a:latin typeface="Rambla"/>
              <a:ea typeface="Rambla"/>
              <a:cs typeface="Rambla"/>
              <a:sym typeface="Rambla"/>
            </a:endParaRPr>
          </a:p>
          <a:p>
            <a:pPr marL="452437" marR="0" lvl="0" indent="-342900" algn="l" rtl="0">
              <a:spcBef>
                <a:spcPts val="400"/>
              </a:spcBef>
              <a:spcAft>
                <a:spcPts val="0"/>
              </a:spcAft>
              <a:buClr>
                <a:schemeClr val="accent1"/>
              </a:buClr>
              <a:buSzPts val="1360"/>
              <a:buFont typeface="Noto Sans Symbols"/>
              <a:buChar char="➢"/>
            </a:pPr>
            <a:r>
              <a:rPr lang="en-US" sz="2000" b="0" i="0" u="none" strike="noStrike" cap="none">
                <a:solidFill>
                  <a:schemeClr val="dk1"/>
                </a:solidFill>
                <a:latin typeface="Rambla"/>
                <a:ea typeface="Rambla"/>
                <a:cs typeface="Rambla"/>
                <a:sym typeface="Rambla"/>
              </a:rPr>
              <a:t>Top level managers represents the company  socially &amp; or legally in the society</a:t>
            </a:r>
            <a:endParaRPr/>
          </a:p>
          <a:p>
            <a:pPr marL="452437" marR="0" lvl="0" indent="-256540" algn="l" rtl="0">
              <a:spcBef>
                <a:spcPts val="400"/>
              </a:spcBef>
              <a:spcAft>
                <a:spcPts val="0"/>
              </a:spcAft>
              <a:buClr>
                <a:schemeClr val="accent1"/>
              </a:buClr>
              <a:buSzPts val="1360"/>
              <a:buFont typeface="Noto Sans Symbols"/>
              <a:buNone/>
            </a:pPr>
            <a:endParaRPr sz="2000" b="0" i="0" u="none" strike="noStrike" cap="none">
              <a:solidFill>
                <a:schemeClr val="dk1"/>
              </a:solidFill>
              <a:latin typeface="Rambla"/>
              <a:ea typeface="Rambla"/>
              <a:cs typeface="Rambla"/>
              <a:sym typeface="Rambla"/>
            </a:endParaRPr>
          </a:p>
          <a:p>
            <a:pPr marL="452437" marR="0" lvl="0" indent="-342900" algn="l" rtl="0">
              <a:spcBef>
                <a:spcPts val="400"/>
              </a:spcBef>
              <a:spcAft>
                <a:spcPts val="0"/>
              </a:spcAft>
              <a:buClr>
                <a:schemeClr val="accent1"/>
              </a:buClr>
              <a:buSzPts val="1360"/>
              <a:buFont typeface="Noto Sans Symbols"/>
              <a:buChar char="➢"/>
            </a:pPr>
            <a:r>
              <a:rPr lang="en-US" sz="2000" b="0" i="0" u="none" strike="noStrike" cap="none">
                <a:solidFill>
                  <a:schemeClr val="dk1"/>
                </a:solidFill>
                <a:latin typeface="Rambla"/>
                <a:ea typeface="Rambla"/>
                <a:cs typeface="Rambla"/>
                <a:sym typeface="Rambla"/>
              </a:rPr>
              <a:t>Supervisors represents the lower level  to higher management </a:t>
            </a:r>
            <a:endParaRPr/>
          </a:p>
          <a:p>
            <a:pPr marL="452437" marR="0" lvl="0" indent="-256540" algn="l" rtl="0">
              <a:spcBef>
                <a:spcPts val="400"/>
              </a:spcBef>
              <a:spcAft>
                <a:spcPts val="0"/>
              </a:spcAft>
              <a:buClr>
                <a:schemeClr val="accent1"/>
              </a:buClr>
              <a:buSzPts val="1360"/>
              <a:buFont typeface="Noto Sans Symbols"/>
              <a:buNone/>
            </a:pPr>
            <a:endParaRPr sz="2000" b="0" i="0" u="none" strike="noStrike" cap="none">
              <a:solidFill>
                <a:schemeClr val="dk1"/>
              </a:solidFill>
              <a:latin typeface="Rambla"/>
              <a:ea typeface="Rambla"/>
              <a:cs typeface="Rambla"/>
              <a:sym typeface="Rambla"/>
            </a:endParaRPr>
          </a:p>
          <a:p>
            <a:pPr marL="452437" marR="0" lvl="0" indent="-342900" algn="l" rtl="0">
              <a:spcBef>
                <a:spcPts val="400"/>
              </a:spcBef>
              <a:spcAft>
                <a:spcPts val="0"/>
              </a:spcAft>
              <a:buClr>
                <a:schemeClr val="accent1"/>
              </a:buClr>
              <a:buSzPts val="1360"/>
              <a:buFont typeface="Noto Sans Symbols"/>
              <a:buChar char="➢"/>
            </a:pPr>
            <a:r>
              <a:rPr lang="en-US" sz="2000" b="0" i="0" u="none" strike="noStrike" cap="none">
                <a:solidFill>
                  <a:schemeClr val="dk1"/>
                </a:solidFill>
                <a:latin typeface="Rambla"/>
                <a:ea typeface="Rambla"/>
                <a:cs typeface="Rambla"/>
                <a:sym typeface="Rambla"/>
              </a:rPr>
              <a:t>Higher management to the whole work group </a:t>
            </a:r>
            <a:endParaRPr/>
          </a:p>
          <a:p>
            <a:pPr marL="452437" marR="0" lvl="0" indent="-256540" algn="l" rtl="0">
              <a:spcBef>
                <a:spcPts val="400"/>
              </a:spcBef>
              <a:spcAft>
                <a:spcPts val="0"/>
              </a:spcAft>
              <a:buClr>
                <a:schemeClr val="accent1"/>
              </a:buClr>
              <a:buSzPts val="1360"/>
              <a:buFont typeface="Noto Sans Symbols"/>
              <a:buNone/>
            </a:pPr>
            <a:endParaRPr sz="2000" b="1" i="0" u="none" strike="noStrike" cap="none">
              <a:solidFill>
                <a:schemeClr val="dk1"/>
              </a:solidFill>
              <a:latin typeface="Rambla"/>
              <a:ea typeface="Rambla"/>
              <a:cs typeface="Rambla"/>
              <a:sym typeface="Rambla"/>
            </a:endParaRPr>
          </a:p>
          <a:p>
            <a:pPr marL="365760" marR="0" lvl="0" indent="-256032" algn="l" rtl="0">
              <a:spcBef>
                <a:spcPts val="400"/>
              </a:spcBef>
              <a:spcAft>
                <a:spcPts val="0"/>
              </a:spcAft>
              <a:buClr>
                <a:schemeClr val="accent1"/>
              </a:buClr>
              <a:buSzPts val="1360"/>
              <a:buFont typeface="Noto Sans Symbols"/>
              <a:buNone/>
            </a:pPr>
            <a:r>
              <a:rPr lang="en-US" sz="2000" b="1" i="0" u="none" strike="noStrike" cap="none">
                <a:solidFill>
                  <a:schemeClr val="dk1"/>
                </a:solidFill>
                <a:latin typeface="Rambla"/>
                <a:ea typeface="Rambla"/>
                <a:cs typeface="Rambla"/>
                <a:sym typeface="Rambla"/>
              </a:rPr>
              <a:t>(b) Leader</a:t>
            </a:r>
            <a:endParaRPr/>
          </a:p>
          <a:p>
            <a:pPr marL="365760" marR="0" lvl="0" indent="-256032" algn="l" rtl="0">
              <a:spcBef>
                <a:spcPts val="400"/>
              </a:spcBef>
              <a:spcAft>
                <a:spcPts val="0"/>
              </a:spcAft>
              <a:buClr>
                <a:schemeClr val="accent1"/>
              </a:buClr>
              <a:buSzPts val="1360"/>
              <a:buFont typeface="Noto Sans Symbols"/>
              <a:buChar char="➢"/>
            </a:pPr>
            <a:r>
              <a:rPr lang="en-US" sz="2000" b="0" i="0" u="none" strike="noStrike" cap="none">
                <a:solidFill>
                  <a:schemeClr val="dk1"/>
                </a:solidFill>
                <a:latin typeface="Rambla"/>
                <a:ea typeface="Rambla"/>
                <a:cs typeface="Rambla"/>
                <a:sym typeface="Rambla"/>
              </a:rPr>
              <a:t>Looks after the interest of subordinates</a:t>
            </a:r>
            <a:endParaRPr/>
          </a:p>
          <a:p>
            <a:pPr marL="365760" marR="0" lvl="0" indent="-169671" algn="l" rtl="0">
              <a:spcBef>
                <a:spcPts val="400"/>
              </a:spcBef>
              <a:spcAft>
                <a:spcPts val="0"/>
              </a:spcAft>
              <a:buClr>
                <a:schemeClr val="accent1"/>
              </a:buClr>
              <a:buSzPts val="1360"/>
              <a:buFont typeface="Noto Sans Symbols"/>
              <a:buNone/>
            </a:pPr>
            <a:endParaRPr sz="2000" b="0" i="0" u="none" strike="noStrike" cap="none">
              <a:solidFill>
                <a:schemeClr val="dk1"/>
              </a:solidFill>
              <a:latin typeface="Rambla"/>
              <a:ea typeface="Rambla"/>
              <a:cs typeface="Rambla"/>
              <a:sym typeface="Rambla"/>
            </a:endParaRPr>
          </a:p>
          <a:p>
            <a:pPr marL="365760" marR="0" lvl="0" indent="-256032" algn="l" rtl="0">
              <a:spcBef>
                <a:spcPts val="400"/>
              </a:spcBef>
              <a:spcAft>
                <a:spcPts val="0"/>
              </a:spcAft>
              <a:buClr>
                <a:schemeClr val="accent1"/>
              </a:buClr>
              <a:buSzPts val="1360"/>
              <a:buFont typeface="Noto Sans Symbols"/>
              <a:buChar char="➢"/>
            </a:pPr>
            <a:r>
              <a:rPr lang="en-US" sz="2000" b="0" i="0" u="none" strike="noStrike" cap="none">
                <a:solidFill>
                  <a:schemeClr val="dk1"/>
                </a:solidFill>
                <a:latin typeface="Rambla"/>
                <a:ea typeface="Rambla"/>
                <a:cs typeface="Rambla"/>
                <a:sym typeface="Rambla"/>
              </a:rPr>
              <a:t>Solves their psychological and work related problem</a:t>
            </a:r>
            <a:endParaRPr/>
          </a:p>
          <a:p>
            <a:pPr marL="365760" marR="0" lvl="0" indent="-169671" algn="l" rtl="0">
              <a:spcBef>
                <a:spcPts val="400"/>
              </a:spcBef>
              <a:spcAft>
                <a:spcPts val="0"/>
              </a:spcAft>
              <a:buClr>
                <a:schemeClr val="accent1"/>
              </a:buClr>
              <a:buSzPts val="1360"/>
              <a:buFont typeface="Noto Sans Symbols"/>
              <a:buNone/>
            </a:pPr>
            <a:endParaRPr sz="2000" b="0" i="0" u="none" strike="noStrike" cap="none">
              <a:solidFill>
                <a:schemeClr val="dk1"/>
              </a:solidFill>
              <a:latin typeface="Rambla"/>
              <a:ea typeface="Rambla"/>
              <a:cs typeface="Rambla"/>
              <a:sym typeface="Rambla"/>
            </a:endParaRPr>
          </a:p>
          <a:p>
            <a:pPr marL="365760" marR="0" lvl="0" indent="-256032" algn="l" rtl="0">
              <a:spcBef>
                <a:spcPts val="400"/>
              </a:spcBef>
              <a:spcAft>
                <a:spcPts val="0"/>
              </a:spcAft>
              <a:buClr>
                <a:schemeClr val="accent1"/>
              </a:buClr>
              <a:buSzPts val="1360"/>
              <a:buFont typeface="Noto Sans Symbols"/>
              <a:buChar char="➢"/>
            </a:pPr>
            <a:r>
              <a:rPr lang="en-US" sz="2000" b="0" i="0" u="none" strike="noStrike" cap="none">
                <a:solidFill>
                  <a:schemeClr val="dk1"/>
                </a:solidFill>
                <a:latin typeface="Rambla"/>
                <a:ea typeface="Rambla"/>
                <a:cs typeface="Rambla"/>
                <a:sym typeface="Rambla"/>
              </a:rPr>
              <a:t>Responsible for hiring, training ,motivating and directing of employees.</a:t>
            </a:r>
            <a:endParaRPr/>
          </a:p>
          <a:p>
            <a:pPr marL="365760" marR="0" lvl="0" indent="-256032" algn="l" rtl="0">
              <a:spcBef>
                <a:spcPts val="400"/>
              </a:spcBef>
              <a:spcAft>
                <a:spcPts val="0"/>
              </a:spcAft>
              <a:buClr>
                <a:schemeClr val="accent1"/>
              </a:buClr>
              <a:buSzPts val="1360"/>
              <a:buFont typeface="Noto Sans Symbols"/>
              <a:buNone/>
            </a:pPr>
            <a:endParaRPr sz="2000" b="0" i="0" u="none" strike="noStrike" cap="none">
              <a:solidFill>
                <a:schemeClr val="dk1"/>
              </a:solidFill>
              <a:latin typeface="Rambla"/>
              <a:ea typeface="Rambla"/>
              <a:cs typeface="Rambla"/>
              <a:sym typeface="Rambla"/>
            </a:endParaRPr>
          </a:p>
          <a:p>
            <a:pPr marL="365760" marR="0" lvl="0" indent="-256032" algn="l" rtl="0">
              <a:spcBef>
                <a:spcPts val="400"/>
              </a:spcBef>
              <a:spcAft>
                <a:spcPts val="0"/>
              </a:spcAft>
              <a:buClr>
                <a:schemeClr val="accent1"/>
              </a:buClr>
              <a:buSzPts val="1360"/>
              <a:buFont typeface="Noto Sans Symbols"/>
              <a:buChar char="➢"/>
            </a:pPr>
            <a:r>
              <a:rPr lang="en-US" sz="2000" b="0" i="0" u="none" strike="noStrike" cap="none">
                <a:solidFill>
                  <a:schemeClr val="dk1"/>
                </a:solidFill>
                <a:latin typeface="Rambla"/>
                <a:ea typeface="Rambla"/>
                <a:cs typeface="Rambla"/>
                <a:sym typeface="Rambla"/>
              </a:rPr>
              <a:t>Eg. All management activities involving employees</a:t>
            </a:r>
            <a:endParaRPr sz="2000" b="0" i="0" u="none" strike="noStrike" cap="none">
              <a:solidFill>
                <a:schemeClr val="dk1"/>
              </a:solidFill>
              <a:latin typeface="Rambla"/>
              <a:ea typeface="Rambla"/>
              <a:cs typeface="Rambla"/>
              <a:sym typeface="Rambla"/>
            </a:endParaRPr>
          </a:p>
        </p:txBody>
      </p:sp>
      <p:sp>
        <p:nvSpPr>
          <p:cNvPr id="284" name="Shape 284"/>
          <p:cNvSpPr txBox="1">
            <a:spLocks noGrp="1"/>
          </p:cNvSpPr>
          <p:nvPr>
            <p:ph type="ftr" idx="11"/>
          </p:nvPr>
        </p:nvSpPr>
        <p:spPr>
          <a:xfrm>
            <a:off x="4380072" y="6407944"/>
            <a:ext cx="2350681" cy="365125"/>
          </a:xfrm>
          <a:prstGeom prst="rect">
            <a:avLst/>
          </a:prstGeom>
          <a:noFill/>
          <a:ln>
            <a:noFill/>
          </a:ln>
        </p:spPr>
        <p:txBody>
          <a:bodyPr wrap="square" lIns="91425" tIns="45700" rIns="91425" bIns="45700" anchor="b" anchorCtr="0">
            <a:noAutofit/>
          </a:bodyPr>
          <a:lstStyle/>
          <a:p>
            <a:pPr marL="0" marR="0" lvl="0" indent="0" algn="r" rtl="0">
              <a:spcBef>
                <a:spcPts val="0"/>
              </a:spcBef>
              <a:spcAft>
                <a:spcPts val="0"/>
              </a:spcAft>
              <a:buNone/>
            </a:pPr>
            <a:endParaRPr sz="1000">
              <a:solidFill>
                <a:schemeClr val="dk1"/>
              </a:solidFill>
              <a:latin typeface="Rambla"/>
              <a:ea typeface="Rambla"/>
              <a:cs typeface="Rambla"/>
              <a:sym typeface="Rambla"/>
            </a:endParaRPr>
          </a:p>
        </p:txBody>
      </p:sp>
      <p:sp>
        <p:nvSpPr>
          <p:cNvPr id="285" name="Shape 285"/>
          <p:cNvSpPr txBox="1">
            <a:spLocks noGrp="1"/>
          </p:cNvSpPr>
          <p:nvPr>
            <p:ph type="sldNum" idx="12"/>
          </p:nvPr>
        </p:nvSpPr>
        <p:spPr>
          <a:xfrm>
            <a:off x="8647272" y="6407944"/>
            <a:ext cx="365760" cy="365125"/>
          </a:xfrm>
          <a:prstGeom prst="rect">
            <a:avLst/>
          </a:prstGeom>
          <a:noFill/>
          <a:ln>
            <a:noFill/>
          </a:ln>
        </p:spPr>
        <p:txBody>
          <a:bodyPr wrap="square" lIns="91425" tIns="45700" rIns="91425" bIns="45700" anchor="b" anchorCtr="0">
            <a:noAutofit/>
          </a:bodyPr>
          <a:lstStyle/>
          <a:p>
            <a:pPr marL="0" marR="0" lvl="0" indent="0" algn="r" rtl="0">
              <a:spcBef>
                <a:spcPts val="0"/>
              </a:spcBef>
              <a:spcAft>
                <a:spcPts val="0"/>
              </a:spcAft>
              <a:buNone/>
            </a:pPr>
            <a:fld id="{00000000-1234-1234-1234-123412341234}" type="slidenum">
              <a:rPr lang="en-US" sz="1000" b="0">
                <a:solidFill>
                  <a:schemeClr val="dk1"/>
                </a:solidFill>
                <a:latin typeface="Rambla"/>
                <a:ea typeface="Rambla"/>
                <a:cs typeface="Rambla"/>
                <a:sym typeface="Rambla"/>
              </a:rPr>
              <a:pPr marL="0" marR="0" lvl="0" indent="0" algn="r" rtl="0">
                <a:spcBef>
                  <a:spcPts val="0"/>
                </a:spcBef>
                <a:spcAft>
                  <a:spcPts val="0"/>
                </a:spcAft>
                <a:buNone/>
              </a:pPr>
              <a:t>21</a:t>
            </a:fld>
            <a:endParaRPr sz="1000" b="0">
              <a:solidFill>
                <a:schemeClr val="dk1"/>
              </a:solidFill>
              <a:latin typeface="Rambla"/>
              <a:ea typeface="Rambla"/>
              <a:cs typeface="Rambla"/>
              <a:sym typeface="Rambla"/>
            </a:endParaRPr>
          </a:p>
        </p:txBody>
      </p:sp>
      <p:sp>
        <p:nvSpPr>
          <p:cNvPr id="286" name="Shape 286"/>
          <p:cNvSpPr txBox="1">
            <a:spLocks noGrp="1"/>
          </p:cNvSpPr>
          <p:nvPr>
            <p:ph type="title"/>
          </p:nvPr>
        </p:nvSpPr>
        <p:spPr>
          <a:xfrm>
            <a:off x="457200" y="274638"/>
            <a:ext cx="8229600" cy="1143000"/>
          </a:xfrm>
          <a:prstGeom prst="rect">
            <a:avLst/>
          </a:prstGeom>
          <a:noFill/>
          <a:ln>
            <a:noFill/>
          </a:ln>
        </p:spPr>
        <p:txBody>
          <a:bodyPr wrap="square" lIns="91425" tIns="45700" rIns="91425" bIns="45700" anchor="ctr" anchorCtr="0">
            <a:noAutofit/>
          </a:bodyPr>
          <a:lstStyle/>
          <a:p>
            <a:pPr marL="0" marR="0" lvl="0" indent="0" algn="l" rtl="0">
              <a:spcBef>
                <a:spcPts val="0"/>
              </a:spcBef>
              <a:spcAft>
                <a:spcPts val="0"/>
              </a:spcAft>
              <a:buClr>
                <a:schemeClr val="dk2"/>
              </a:buClr>
              <a:buSzPts val="3959"/>
              <a:buFont typeface="Rambla"/>
              <a:buNone/>
            </a:pPr>
            <a:r>
              <a:rPr lang="en-US" sz="3959" b="1" i="0" u="sng" strike="noStrike" cap="none">
                <a:solidFill>
                  <a:schemeClr val="dk2"/>
                </a:solidFill>
                <a:latin typeface="Rambla"/>
                <a:ea typeface="Rambla"/>
                <a:cs typeface="Rambla"/>
                <a:sym typeface="Rambla"/>
              </a:rPr>
              <a:t>MANAGERIAL ROLES</a:t>
            </a:r>
            <a:br>
              <a:rPr lang="en-US" sz="3959" b="1" i="0" u="sng" strike="noStrike" cap="none">
                <a:solidFill>
                  <a:schemeClr val="dk2"/>
                </a:solidFill>
                <a:latin typeface="Rambla"/>
                <a:ea typeface="Rambla"/>
                <a:cs typeface="Rambla"/>
                <a:sym typeface="Rambla"/>
              </a:rPr>
            </a:br>
            <a:endParaRPr sz="3690" b="1" i="0" u="none" strike="noStrike" cap="none">
              <a:solidFill>
                <a:schemeClr val="dk2"/>
              </a:solidFill>
              <a:latin typeface="Rambla"/>
              <a:ea typeface="Rambla"/>
              <a:cs typeface="Rambla"/>
              <a:sym typeface="Rambla"/>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Shape 290"/>
        <p:cNvGrpSpPr/>
        <p:nvPr/>
      </p:nvGrpSpPr>
      <p:grpSpPr>
        <a:xfrm>
          <a:off x="0" y="0"/>
          <a:ext cx="0" cy="0"/>
          <a:chOff x="0" y="0"/>
          <a:chExt cx="0" cy="0"/>
        </a:xfrm>
      </p:grpSpPr>
      <p:sp>
        <p:nvSpPr>
          <p:cNvPr id="291" name="Shape 291"/>
          <p:cNvSpPr txBox="1">
            <a:spLocks noGrp="1"/>
          </p:cNvSpPr>
          <p:nvPr>
            <p:ph type="body" idx="1"/>
          </p:nvPr>
        </p:nvSpPr>
        <p:spPr>
          <a:xfrm>
            <a:off x="457200" y="1481328"/>
            <a:ext cx="8229600" cy="4690872"/>
          </a:xfrm>
          <a:prstGeom prst="rect">
            <a:avLst/>
          </a:prstGeom>
          <a:noFill/>
          <a:ln>
            <a:noFill/>
          </a:ln>
        </p:spPr>
        <p:txBody>
          <a:bodyPr wrap="square" lIns="91425" tIns="45700" rIns="91425" bIns="45700" anchor="t" anchorCtr="0">
            <a:noAutofit/>
          </a:bodyPr>
          <a:lstStyle/>
          <a:p>
            <a:pPr marL="365760" marR="0" lvl="0" indent="-256032" algn="l" rtl="0">
              <a:lnSpc>
                <a:spcPct val="80000"/>
              </a:lnSpc>
              <a:spcBef>
                <a:spcPts val="0"/>
              </a:spcBef>
              <a:spcAft>
                <a:spcPts val="0"/>
              </a:spcAft>
              <a:buClr>
                <a:schemeClr val="accent1"/>
              </a:buClr>
              <a:buSzPts val="459"/>
              <a:buFont typeface="Noto Sans Symbols"/>
              <a:buNone/>
            </a:pPr>
            <a:r>
              <a:rPr lang="en-US" sz="675" b="0" i="0" u="none" strike="noStrike" cap="none">
                <a:solidFill>
                  <a:schemeClr val="dk1"/>
                </a:solidFill>
                <a:latin typeface="Rambla"/>
                <a:ea typeface="Rambla"/>
                <a:cs typeface="Rambla"/>
                <a:sym typeface="Rambla"/>
              </a:rPr>
              <a:t>(c ) </a:t>
            </a:r>
            <a:r>
              <a:rPr lang="en-US" sz="1275" b="1" i="0" u="sng" strike="noStrike" cap="none">
                <a:solidFill>
                  <a:schemeClr val="dk1"/>
                </a:solidFill>
                <a:latin typeface="Rambla"/>
                <a:ea typeface="Rambla"/>
                <a:cs typeface="Rambla"/>
                <a:sym typeface="Rambla"/>
              </a:rPr>
              <a:t>Liaison</a:t>
            </a:r>
            <a:r>
              <a:rPr lang="en-US" sz="675" b="0" i="0" u="none" strike="noStrike" cap="none">
                <a:solidFill>
                  <a:schemeClr val="dk1"/>
                </a:solidFill>
                <a:latin typeface="Rambla"/>
                <a:ea typeface="Rambla"/>
                <a:cs typeface="Rambla"/>
                <a:sym typeface="Rambla"/>
              </a:rPr>
              <a:t> –</a:t>
            </a:r>
            <a:endParaRPr/>
          </a:p>
          <a:p>
            <a:pPr marL="365760" marR="0" lvl="0" indent="-256032" algn="l" rtl="0">
              <a:lnSpc>
                <a:spcPct val="80000"/>
              </a:lnSpc>
              <a:spcBef>
                <a:spcPts val="400"/>
              </a:spcBef>
              <a:spcAft>
                <a:spcPts val="0"/>
              </a:spcAft>
              <a:buClr>
                <a:schemeClr val="accent1"/>
              </a:buClr>
              <a:buSzPts val="816"/>
              <a:buFont typeface="Noto Sans Symbols"/>
              <a:buChar char="➢"/>
            </a:pPr>
            <a:r>
              <a:rPr lang="en-US" sz="1200" b="0" i="0" u="none" strike="noStrike" cap="none">
                <a:solidFill>
                  <a:schemeClr val="dk1"/>
                </a:solidFill>
                <a:latin typeface="Rambla"/>
                <a:ea typeface="Rambla"/>
                <a:cs typeface="Rambla"/>
                <a:sym typeface="Rambla"/>
              </a:rPr>
              <a:t>Emerge as a coordinator or link</a:t>
            </a:r>
            <a:endParaRPr/>
          </a:p>
          <a:p>
            <a:pPr marL="365760" marR="0" lvl="0" indent="-204215" algn="l" rtl="0">
              <a:lnSpc>
                <a:spcPct val="80000"/>
              </a:lnSpc>
              <a:spcBef>
                <a:spcPts val="400"/>
              </a:spcBef>
              <a:spcAft>
                <a:spcPts val="0"/>
              </a:spcAft>
              <a:buClr>
                <a:schemeClr val="accent1"/>
              </a:buClr>
              <a:buSzPts val="816"/>
              <a:buFont typeface="Noto Sans Symbols"/>
              <a:buNone/>
            </a:pPr>
            <a:endParaRPr sz="1200" b="0" i="0" u="none" strike="noStrike" cap="none">
              <a:solidFill>
                <a:schemeClr val="dk1"/>
              </a:solidFill>
              <a:latin typeface="Rambla"/>
              <a:ea typeface="Rambla"/>
              <a:cs typeface="Rambla"/>
              <a:sym typeface="Rambla"/>
            </a:endParaRPr>
          </a:p>
          <a:p>
            <a:pPr marL="365760" marR="0" lvl="0" indent="-256032" algn="l" rtl="0">
              <a:lnSpc>
                <a:spcPct val="80000"/>
              </a:lnSpc>
              <a:spcBef>
                <a:spcPts val="400"/>
              </a:spcBef>
              <a:spcAft>
                <a:spcPts val="0"/>
              </a:spcAft>
              <a:buClr>
                <a:schemeClr val="accent1"/>
              </a:buClr>
              <a:buSzPts val="816"/>
              <a:buFont typeface="Noto Sans Symbols"/>
              <a:buChar char="➢"/>
            </a:pPr>
            <a:r>
              <a:rPr lang="en-US" sz="1200" b="0" i="0" u="none" strike="noStrike" cap="none">
                <a:solidFill>
                  <a:schemeClr val="dk1"/>
                </a:solidFill>
                <a:latin typeface="Rambla"/>
                <a:ea typeface="Rambla"/>
                <a:cs typeface="Rambla"/>
                <a:sym typeface="Rambla"/>
              </a:rPr>
              <a:t>Acts as an integrating force for different groups</a:t>
            </a:r>
            <a:endParaRPr/>
          </a:p>
          <a:p>
            <a:pPr marL="365760" marR="0" lvl="0" indent="-204215" algn="l" rtl="0">
              <a:lnSpc>
                <a:spcPct val="80000"/>
              </a:lnSpc>
              <a:spcBef>
                <a:spcPts val="400"/>
              </a:spcBef>
              <a:spcAft>
                <a:spcPts val="0"/>
              </a:spcAft>
              <a:buClr>
                <a:schemeClr val="accent1"/>
              </a:buClr>
              <a:buSzPts val="816"/>
              <a:buFont typeface="Noto Sans Symbols"/>
              <a:buNone/>
            </a:pPr>
            <a:endParaRPr sz="1200" b="0" i="0" u="none" strike="noStrike" cap="none">
              <a:solidFill>
                <a:schemeClr val="dk1"/>
              </a:solidFill>
              <a:latin typeface="Rambla"/>
              <a:ea typeface="Rambla"/>
              <a:cs typeface="Rambla"/>
              <a:sym typeface="Rambla"/>
            </a:endParaRPr>
          </a:p>
          <a:p>
            <a:pPr marL="365760" marR="0" lvl="0" indent="-256032" algn="l" rtl="0">
              <a:lnSpc>
                <a:spcPct val="80000"/>
              </a:lnSpc>
              <a:spcBef>
                <a:spcPts val="400"/>
              </a:spcBef>
              <a:spcAft>
                <a:spcPts val="0"/>
              </a:spcAft>
              <a:buClr>
                <a:schemeClr val="accent1"/>
              </a:buClr>
              <a:buSzPts val="816"/>
              <a:buFont typeface="Noto Sans Symbols"/>
              <a:buChar char="➢"/>
            </a:pPr>
            <a:r>
              <a:rPr lang="en-US" sz="1200" b="0" i="0" u="none" strike="noStrike" cap="none">
                <a:solidFill>
                  <a:schemeClr val="dk1"/>
                </a:solidFill>
                <a:latin typeface="Rambla"/>
                <a:ea typeface="Rambla"/>
                <a:cs typeface="Rambla"/>
                <a:sym typeface="Rambla"/>
              </a:rPr>
              <a:t>The manager interacts with peers and people outside the organization </a:t>
            </a:r>
            <a:endParaRPr/>
          </a:p>
          <a:p>
            <a:pPr marL="365760" marR="0" lvl="0" indent="-256032" algn="l" rtl="0">
              <a:lnSpc>
                <a:spcPct val="80000"/>
              </a:lnSpc>
              <a:spcBef>
                <a:spcPts val="400"/>
              </a:spcBef>
              <a:spcAft>
                <a:spcPts val="0"/>
              </a:spcAft>
              <a:buClr>
                <a:schemeClr val="accent1"/>
              </a:buClr>
              <a:buSzPts val="816"/>
              <a:buFont typeface="Noto Sans Symbols"/>
              <a:buNone/>
            </a:pPr>
            <a:endParaRPr sz="1200" b="0" i="0" u="none" strike="noStrike" cap="none">
              <a:solidFill>
                <a:schemeClr val="dk1"/>
              </a:solidFill>
              <a:latin typeface="Rambla"/>
              <a:ea typeface="Rambla"/>
              <a:cs typeface="Rambla"/>
              <a:sym typeface="Rambla"/>
            </a:endParaRPr>
          </a:p>
          <a:p>
            <a:pPr marL="365760" marR="0" lvl="0" indent="-256032" algn="l" rtl="0">
              <a:lnSpc>
                <a:spcPct val="80000"/>
              </a:lnSpc>
              <a:spcBef>
                <a:spcPts val="400"/>
              </a:spcBef>
              <a:spcAft>
                <a:spcPts val="0"/>
              </a:spcAft>
              <a:buClr>
                <a:schemeClr val="accent1"/>
              </a:buClr>
              <a:buSzPts val="816"/>
              <a:buFont typeface="Noto Sans Symbols"/>
              <a:buChar char="➢"/>
            </a:pPr>
            <a:r>
              <a:rPr lang="en-US" sz="1200" b="0" i="0" u="none" strike="noStrike" cap="none">
                <a:solidFill>
                  <a:schemeClr val="dk1"/>
                </a:solidFill>
                <a:latin typeface="Rambla"/>
                <a:ea typeface="Rambla"/>
                <a:cs typeface="Rambla"/>
                <a:sym typeface="Rambla"/>
              </a:rPr>
              <a:t>Maintains a network of outside contacts who provides favors and information </a:t>
            </a:r>
            <a:endParaRPr/>
          </a:p>
          <a:p>
            <a:pPr marL="365760" marR="0" lvl="0" indent="-225805" algn="l" rtl="0">
              <a:lnSpc>
                <a:spcPct val="80000"/>
              </a:lnSpc>
              <a:spcBef>
                <a:spcPts val="400"/>
              </a:spcBef>
              <a:spcAft>
                <a:spcPts val="0"/>
              </a:spcAft>
              <a:buClr>
                <a:schemeClr val="accent1"/>
              </a:buClr>
              <a:buSzPts val="476"/>
              <a:buFont typeface="Noto Sans Symbols"/>
              <a:buNone/>
            </a:pPr>
            <a:endParaRPr sz="700" b="0" i="0" u="none" strike="noStrike" cap="none">
              <a:solidFill>
                <a:schemeClr val="dk1"/>
              </a:solidFill>
              <a:latin typeface="Rambla"/>
              <a:ea typeface="Rambla"/>
              <a:cs typeface="Rambla"/>
              <a:sym typeface="Rambla"/>
            </a:endParaRPr>
          </a:p>
          <a:p>
            <a:pPr marL="365760" marR="0" lvl="0" indent="-256032" algn="l" rtl="0">
              <a:lnSpc>
                <a:spcPct val="80000"/>
              </a:lnSpc>
              <a:spcBef>
                <a:spcPts val="400"/>
              </a:spcBef>
              <a:spcAft>
                <a:spcPts val="0"/>
              </a:spcAft>
              <a:buClr>
                <a:schemeClr val="accent1"/>
              </a:buClr>
              <a:buSzPts val="612"/>
              <a:buFont typeface="Noto Sans Symbols"/>
              <a:buNone/>
            </a:pPr>
            <a:r>
              <a:rPr lang="en-US" sz="900" b="0" i="0" u="none" strike="noStrike" cap="none">
                <a:solidFill>
                  <a:schemeClr val="dk1"/>
                </a:solidFill>
                <a:latin typeface="Rambla"/>
                <a:ea typeface="Rambla"/>
                <a:cs typeface="Rambla"/>
                <a:sym typeface="Rambla"/>
              </a:rPr>
              <a:t>(2) </a:t>
            </a:r>
            <a:r>
              <a:rPr lang="en-US" sz="1675" b="1" i="0" u="sng" strike="noStrike" cap="none">
                <a:solidFill>
                  <a:schemeClr val="dk1"/>
                </a:solidFill>
                <a:latin typeface="Rambla"/>
                <a:ea typeface="Rambla"/>
                <a:cs typeface="Rambla"/>
                <a:sym typeface="Rambla"/>
              </a:rPr>
              <a:t>INFORMATIONAL ROLE – </a:t>
            </a:r>
            <a:r>
              <a:rPr lang="en-US" sz="1675" b="1" i="0" u="none" strike="noStrike" cap="none">
                <a:solidFill>
                  <a:schemeClr val="dk1"/>
                </a:solidFill>
                <a:latin typeface="Rambla"/>
                <a:ea typeface="Rambla"/>
                <a:cs typeface="Rambla"/>
                <a:sym typeface="Rambla"/>
              </a:rPr>
              <a:t>deals with people and keep themseves informed.</a:t>
            </a:r>
            <a:endParaRPr/>
          </a:p>
          <a:p>
            <a:pPr marL="365760" marR="0" lvl="0" indent="-256032" algn="l" rtl="0">
              <a:lnSpc>
                <a:spcPct val="80000"/>
              </a:lnSpc>
              <a:spcBef>
                <a:spcPts val="400"/>
              </a:spcBef>
              <a:spcAft>
                <a:spcPts val="0"/>
              </a:spcAft>
              <a:buClr>
                <a:schemeClr val="accent1"/>
              </a:buClr>
              <a:buSzPts val="1139"/>
              <a:buFont typeface="Noto Sans Symbols"/>
              <a:buNone/>
            </a:pPr>
            <a:r>
              <a:rPr lang="en-US" sz="1675" b="1" i="0" u="none" strike="noStrike" cap="none">
                <a:solidFill>
                  <a:schemeClr val="dk1"/>
                </a:solidFill>
                <a:latin typeface="Rambla"/>
                <a:ea typeface="Rambla"/>
                <a:cs typeface="Rambla"/>
                <a:sym typeface="Rambla"/>
              </a:rPr>
              <a:t>3 basic roles are:</a:t>
            </a:r>
            <a:endParaRPr/>
          </a:p>
          <a:p>
            <a:pPr marL="365760" marR="0" lvl="0" indent="-256032" algn="l" rtl="0">
              <a:lnSpc>
                <a:spcPct val="80000"/>
              </a:lnSpc>
              <a:spcBef>
                <a:spcPts val="400"/>
              </a:spcBef>
              <a:spcAft>
                <a:spcPts val="0"/>
              </a:spcAft>
              <a:buClr>
                <a:schemeClr val="accent1"/>
              </a:buClr>
              <a:buSzPts val="612"/>
              <a:buFont typeface="Noto Sans Symbols"/>
              <a:buNone/>
            </a:pPr>
            <a:endParaRPr sz="900" b="1" i="0" u="sng" strike="noStrike" cap="none">
              <a:solidFill>
                <a:schemeClr val="dk1"/>
              </a:solidFill>
              <a:latin typeface="Rambla"/>
              <a:ea typeface="Rambla"/>
              <a:cs typeface="Rambla"/>
              <a:sym typeface="Rambla"/>
            </a:endParaRPr>
          </a:p>
          <a:p>
            <a:pPr marL="452437" marR="0" lvl="0" indent="-342900" algn="l" rtl="0">
              <a:lnSpc>
                <a:spcPct val="80000"/>
              </a:lnSpc>
              <a:spcBef>
                <a:spcPts val="400"/>
              </a:spcBef>
              <a:spcAft>
                <a:spcPts val="0"/>
              </a:spcAft>
              <a:buClr>
                <a:schemeClr val="accent1"/>
              </a:buClr>
              <a:buSzPts val="476"/>
              <a:buFont typeface="Noto Sans Symbols"/>
              <a:buNone/>
            </a:pPr>
            <a:r>
              <a:rPr lang="en-US" sz="700" b="1" i="0" u="none" strike="noStrike" cap="none">
                <a:solidFill>
                  <a:schemeClr val="dk1"/>
                </a:solidFill>
                <a:latin typeface="Rambla"/>
                <a:ea typeface="Rambla"/>
                <a:cs typeface="Rambla"/>
                <a:sym typeface="Rambla"/>
              </a:rPr>
              <a:t>(a ) </a:t>
            </a:r>
            <a:r>
              <a:rPr lang="en-US" sz="1675" b="1" i="0" u="sng" strike="noStrike" cap="none">
                <a:solidFill>
                  <a:schemeClr val="dk1"/>
                </a:solidFill>
                <a:latin typeface="Rambla"/>
                <a:ea typeface="Rambla"/>
                <a:cs typeface="Rambla"/>
                <a:sym typeface="Rambla"/>
              </a:rPr>
              <a:t>Monitor role</a:t>
            </a:r>
            <a:r>
              <a:rPr lang="en-US" sz="1475" b="1" i="0" u="sng" strike="noStrike" cap="none">
                <a:solidFill>
                  <a:schemeClr val="dk1"/>
                </a:solidFill>
                <a:latin typeface="Rambla"/>
                <a:ea typeface="Rambla"/>
                <a:cs typeface="Rambla"/>
                <a:sym typeface="Rambla"/>
              </a:rPr>
              <a:t> / managers as monitors</a:t>
            </a:r>
            <a:endParaRPr sz="1475" b="0" i="0" u="none" strike="noStrike" cap="none">
              <a:solidFill>
                <a:schemeClr val="dk1"/>
              </a:solidFill>
              <a:latin typeface="Rambla"/>
              <a:ea typeface="Rambla"/>
              <a:cs typeface="Rambla"/>
              <a:sym typeface="Rambla"/>
            </a:endParaRPr>
          </a:p>
          <a:p>
            <a:pPr marL="452437" marR="0" lvl="0" indent="-342900" algn="l" rtl="0">
              <a:lnSpc>
                <a:spcPct val="80000"/>
              </a:lnSpc>
              <a:spcBef>
                <a:spcPts val="400"/>
              </a:spcBef>
              <a:spcAft>
                <a:spcPts val="0"/>
              </a:spcAft>
              <a:buClr>
                <a:schemeClr val="accent1"/>
              </a:buClr>
              <a:buSzPts val="816"/>
              <a:buFont typeface="Noto Sans Symbols"/>
              <a:buChar char="➢"/>
            </a:pPr>
            <a:r>
              <a:rPr lang="en-US" sz="1200" b="0" i="0" u="none" strike="noStrike" cap="none">
                <a:solidFill>
                  <a:schemeClr val="dk1"/>
                </a:solidFill>
                <a:latin typeface="Rambla"/>
                <a:ea typeface="Rambla"/>
                <a:cs typeface="Rambla"/>
                <a:sym typeface="Rambla"/>
              </a:rPr>
              <a:t>Manager receives a wide variety of information </a:t>
            </a:r>
            <a:endParaRPr/>
          </a:p>
          <a:p>
            <a:pPr marL="452437" marR="0" lvl="0" indent="-342900" algn="l" rtl="0">
              <a:lnSpc>
                <a:spcPct val="80000"/>
              </a:lnSpc>
              <a:spcBef>
                <a:spcPts val="400"/>
              </a:spcBef>
              <a:spcAft>
                <a:spcPts val="0"/>
              </a:spcAft>
              <a:buClr>
                <a:schemeClr val="accent1"/>
              </a:buClr>
              <a:buSzPts val="816"/>
              <a:buFont typeface="Noto Sans Symbols"/>
              <a:buNone/>
            </a:pPr>
            <a:endParaRPr sz="1200" b="0" i="0" u="none" strike="noStrike" cap="none">
              <a:solidFill>
                <a:schemeClr val="dk1"/>
              </a:solidFill>
              <a:latin typeface="Rambla"/>
              <a:ea typeface="Rambla"/>
              <a:cs typeface="Rambla"/>
              <a:sym typeface="Rambla"/>
            </a:endParaRPr>
          </a:p>
          <a:p>
            <a:pPr marL="452437" marR="0" lvl="0" indent="-342900" algn="l" rtl="0">
              <a:lnSpc>
                <a:spcPct val="80000"/>
              </a:lnSpc>
              <a:spcBef>
                <a:spcPts val="400"/>
              </a:spcBef>
              <a:spcAft>
                <a:spcPts val="0"/>
              </a:spcAft>
              <a:buClr>
                <a:schemeClr val="accent1"/>
              </a:buClr>
              <a:buSzPts val="816"/>
              <a:buFont typeface="Noto Sans Symbols"/>
              <a:buChar char="➢"/>
            </a:pPr>
            <a:r>
              <a:rPr lang="en-US" sz="1200" b="0" i="0" u="none" strike="noStrike" cap="none">
                <a:solidFill>
                  <a:schemeClr val="dk1"/>
                </a:solidFill>
                <a:latin typeface="Rambla"/>
                <a:ea typeface="Rambla"/>
                <a:cs typeface="Rambla"/>
                <a:sym typeface="Rambla"/>
              </a:rPr>
              <a:t>Keep themselves well informed</a:t>
            </a:r>
            <a:endParaRPr/>
          </a:p>
          <a:p>
            <a:pPr marL="452437" marR="0" lvl="0" indent="-342900" algn="l" rtl="0">
              <a:lnSpc>
                <a:spcPct val="80000"/>
              </a:lnSpc>
              <a:spcBef>
                <a:spcPts val="400"/>
              </a:spcBef>
              <a:spcAft>
                <a:spcPts val="0"/>
              </a:spcAft>
              <a:buClr>
                <a:schemeClr val="accent1"/>
              </a:buClr>
              <a:buSzPts val="816"/>
              <a:buFont typeface="Noto Sans Symbols"/>
              <a:buNone/>
            </a:pPr>
            <a:endParaRPr sz="1200" b="0" i="0" u="none" strike="noStrike" cap="none">
              <a:solidFill>
                <a:schemeClr val="dk1"/>
              </a:solidFill>
              <a:latin typeface="Rambla"/>
              <a:ea typeface="Rambla"/>
              <a:cs typeface="Rambla"/>
              <a:sym typeface="Rambla"/>
            </a:endParaRPr>
          </a:p>
          <a:p>
            <a:pPr marL="452437" marR="0" lvl="0" indent="-342900" algn="l" rtl="0">
              <a:lnSpc>
                <a:spcPct val="80000"/>
              </a:lnSpc>
              <a:spcBef>
                <a:spcPts val="400"/>
              </a:spcBef>
              <a:spcAft>
                <a:spcPts val="0"/>
              </a:spcAft>
              <a:buClr>
                <a:schemeClr val="accent1"/>
              </a:buClr>
              <a:buSzPts val="816"/>
              <a:buFont typeface="Noto Sans Symbols"/>
              <a:buChar char="➢"/>
            </a:pPr>
            <a:r>
              <a:rPr lang="en-US" sz="1200" b="0" i="0" u="none" strike="noStrike" cap="none">
                <a:solidFill>
                  <a:schemeClr val="dk1"/>
                </a:solidFill>
                <a:latin typeface="Rambla"/>
                <a:ea typeface="Rambla"/>
                <a:cs typeface="Rambla"/>
                <a:sym typeface="Rambla"/>
              </a:rPr>
              <a:t>Read journals and periodicals to monitor</a:t>
            </a:r>
            <a:endParaRPr/>
          </a:p>
          <a:p>
            <a:pPr marL="452437" marR="0" lvl="0" indent="-291084" algn="l" rtl="0">
              <a:lnSpc>
                <a:spcPct val="80000"/>
              </a:lnSpc>
              <a:spcBef>
                <a:spcPts val="400"/>
              </a:spcBef>
              <a:spcAft>
                <a:spcPts val="0"/>
              </a:spcAft>
              <a:buClr>
                <a:schemeClr val="accent1"/>
              </a:buClr>
              <a:buSzPts val="816"/>
              <a:buFont typeface="Noto Sans Symbols"/>
              <a:buNone/>
            </a:pPr>
            <a:endParaRPr sz="1200" b="0" i="0" u="none" strike="noStrike" cap="none">
              <a:solidFill>
                <a:schemeClr val="dk1"/>
              </a:solidFill>
              <a:latin typeface="Rambla"/>
              <a:ea typeface="Rambla"/>
              <a:cs typeface="Rambla"/>
              <a:sym typeface="Rambla"/>
            </a:endParaRPr>
          </a:p>
          <a:p>
            <a:pPr marL="452437" marR="0" lvl="0" indent="-342900" algn="l" rtl="0">
              <a:lnSpc>
                <a:spcPct val="80000"/>
              </a:lnSpc>
              <a:spcBef>
                <a:spcPts val="400"/>
              </a:spcBef>
              <a:spcAft>
                <a:spcPts val="0"/>
              </a:spcAft>
              <a:buClr>
                <a:schemeClr val="accent1"/>
              </a:buClr>
              <a:buSzPts val="816"/>
              <a:buFont typeface="Noto Sans Symbols"/>
              <a:buChar char="➢"/>
            </a:pPr>
            <a:r>
              <a:rPr lang="en-US" sz="1200" b="0" i="0" u="none" strike="noStrike" cap="none">
                <a:solidFill>
                  <a:schemeClr val="dk1"/>
                </a:solidFill>
                <a:latin typeface="Rambla"/>
                <a:ea typeface="Rambla"/>
                <a:cs typeface="Rambla"/>
                <a:sym typeface="Rambla"/>
              </a:rPr>
              <a:t>Solve problems</a:t>
            </a:r>
            <a:endParaRPr/>
          </a:p>
          <a:p>
            <a:pPr marL="452437" marR="0" lvl="0" indent="-342900" algn="l" rtl="0">
              <a:lnSpc>
                <a:spcPct val="80000"/>
              </a:lnSpc>
              <a:spcBef>
                <a:spcPts val="400"/>
              </a:spcBef>
              <a:spcAft>
                <a:spcPts val="0"/>
              </a:spcAft>
              <a:buClr>
                <a:schemeClr val="accent1"/>
              </a:buClr>
              <a:buSzPts val="816"/>
              <a:buFont typeface="Noto Sans Symbols"/>
              <a:buNone/>
            </a:pPr>
            <a:endParaRPr sz="1200" b="0" i="0" u="none" strike="noStrike" cap="none">
              <a:solidFill>
                <a:schemeClr val="dk1"/>
              </a:solidFill>
              <a:latin typeface="Rambla"/>
              <a:ea typeface="Rambla"/>
              <a:cs typeface="Rambla"/>
              <a:sym typeface="Rambla"/>
            </a:endParaRPr>
          </a:p>
          <a:p>
            <a:pPr marL="452437" marR="0" lvl="0" indent="-342900" algn="l" rtl="0">
              <a:lnSpc>
                <a:spcPct val="80000"/>
              </a:lnSpc>
              <a:spcBef>
                <a:spcPts val="400"/>
              </a:spcBef>
              <a:spcAft>
                <a:spcPts val="0"/>
              </a:spcAft>
              <a:buClr>
                <a:schemeClr val="accent1"/>
              </a:buClr>
              <a:buSzPts val="816"/>
              <a:buFont typeface="Noto Sans Symbols"/>
              <a:buChar char="➢"/>
            </a:pPr>
            <a:r>
              <a:rPr lang="en-US" sz="1200" b="0" i="0" u="none" strike="noStrike" cap="none">
                <a:solidFill>
                  <a:schemeClr val="dk1"/>
                </a:solidFill>
                <a:latin typeface="Rambla"/>
                <a:ea typeface="Rambla"/>
                <a:cs typeface="Rambla"/>
                <a:sym typeface="Rambla"/>
              </a:rPr>
              <a:t>Eg., handling all mails and contacts as mainly concerned with receiving information</a:t>
            </a:r>
            <a:endParaRPr/>
          </a:p>
          <a:p>
            <a:pPr marL="365760" marR="0" lvl="0" indent="-204215" algn="l" rtl="0">
              <a:lnSpc>
                <a:spcPct val="80000"/>
              </a:lnSpc>
              <a:spcBef>
                <a:spcPts val="400"/>
              </a:spcBef>
              <a:spcAft>
                <a:spcPts val="0"/>
              </a:spcAft>
              <a:buClr>
                <a:schemeClr val="accent1"/>
              </a:buClr>
              <a:buSzPts val="816"/>
              <a:buFont typeface="Noto Sans Symbols"/>
              <a:buNone/>
            </a:pPr>
            <a:endParaRPr sz="1200" b="0" i="0" u="none" strike="noStrike" cap="none">
              <a:solidFill>
                <a:schemeClr val="dk1"/>
              </a:solidFill>
              <a:latin typeface="Rambla"/>
              <a:ea typeface="Rambla"/>
              <a:cs typeface="Rambla"/>
              <a:sym typeface="Rambla"/>
            </a:endParaRPr>
          </a:p>
          <a:p>
            <a:pPr marL="365760" marR="0" lvl="0" indent="-204215" algn="l" rtl="0">
              <a:lnSpc>
                <a:spcPct val="80000"/>
              </a:lnSpc>
              <a:spcBef>
                <a:spcPts val="400"/>
              </a:spcBef>
              <a:spcAft>
                <a:spcPts val="0"/>
              </a:spcAft>
              <a:buClr>
                <a:schemeClr val="accent1"/>
              </a:buClr>
              <a:buSzPts val="816"/>
              <a:buFont typeface="Noto Sans Symbols"/>
              <a:buNone/>
            </a:pPr>
            <a:endParaRPr sz="1200" b="0" i="0" u="none" strike="noStrike" cap="none">
              <a:solidFill>
                <a:schemeClr val="dk1"/>
              </a:solidFill>
              <a:latin typeface="Rambla"/>
              <a:ea typeface="Rambla"/>
              <a:cs typeface="Rambla"/>
              <a:sym typeface="Rambla"/>
            </a:endParaRPr>
          </a:p>
          <a:p>
            <a:pPr marL="365760" marR="0" lvl="0" indent="-226885" algn="l" rtl="0">
              <a:lnSpc>
                <a:spcPct val="80000"/>
              </a:lnSpc>
              <a:spcBef>
                <a:spcPts val="400"/>
              </a:spcBef>
              <a:spcAft>
                <a:spcPts val="0"/>
              </a:spcAft>
              <a:buClr>
                <a:schemeClr val="accent1"/>
              </a:buClr>
              <a:buSzPts val="459"/>
              <a:buFont typeface="Noto Sans Symbols"/>
              <a:buNone/>
            </a:pPr>
            <a:endParaRPr sz="675" b="0" i="0" u="none" strike="noStrike" cap="none">
              <a:solidFill>
                <a:schemeClr val="dk1"/>
              </a:solidFill>
              <a:latin typeface="Rambla"/>
              <a:ea typeface="Rambla"/>
              <a:cs typeface="Rambla"/>
              <a:sym typeface="Rambla"/>
            </a:endParaRPr>
          </a:p>
          <a:p>
            <a:pPr marL="365760" marR="0" lvl="0" indent="-256032" algn="l" rtl="0">
              <a:lnSpc>
                <a:spcPct val="80000"/>
              </a:lnSpc>
              <a:spcBef>
                <a:spcPts val="400"/>
              </a:spcBef>
              <a:spcAft>
                <a:spcPts val="0"/>
              </a:spcAft>
              <a:buClr>
                <a:schemeClr val="accent1"/>
              </a:buClr>
              <a:buSzPts val="459"/>
              <a:buFont typeface="Noto Sans Symbols"/>
              <a:buNone/>
            </a:pPr>
            <a:r>
              <a:rPr lang="en-US" sz="675" b="0" i="0" u="none" strike="noStrike" cap="none">
                <a:solidFill>
                  <a:schemeClr val="dk1"/>
                </a:solidFill>
                <a:latin typeface="Rambla"/>
                <a:ea typeface="Rambla"/>
                <a:cs typeface="Rambla"/>
                <a:sym typeface="Rambla"/>
              </a:rPr>
              <a:t>				</a:t>
            </a:r>
            <a:endParaRPr sz="675" b="0" i="0" u="none" strike="noStrike" cap="none">
              <a:solidFill>
                <a:schemeClr val="dk1"/>
              </a:solidFill>
              <a:latin typeface="Rambla"/>
              <a:ea typeface="Rambla"/>
              <a:cs typeface="Rambla"/>
              <a:sym typeface="Rambla"/>
            </a:endParaRPr>
          </a:p>
        </p:txBody>
      </p:sp>
      <p:sp>
        <p:nvSpPr>
          <p:cNvPr id="292" name="Shape 292"/>
          <p:cNvSpPr txBox="1">
            <a:spLocks noGrp="1"/>
          </p:cNvSpPr>
          <p:nvPr>
            <p:ph type="ftr" idx="11"/>
          </p:nvPr>
        </p:nvSpPr>
        <p:spPr>
          <a:xfrm>
            <a:off x="4380072" y="6407944"/>
            <a:ext cx="2350681" cy="365125"/>
          </a:xfrm>
          <a:prstGeom prst="rect">
            <a:avLst/>
          </a:prstGeom>
          <a:noFill/>
          <a:ln>
            <a:noFill/>
          </a:ln>
        </p:spPr>
        <p:txBody>
          <a:bodyPr wrap="square" lIns="91425" tIns="45700" rIns="91425" bIns="45700" anchor="b" anchorCtr="0">
            <a:noAutofit/>
          </a:bodyPr>
          <a:lstStyle/>
          <a:p>
            <a:pPr marL="0" marR="0" lvl="0" indent="0" algn="r" rtl="0">
              <a:spcBef>
                <a:spcPts val="0"/>
              </a:spcBef>
              <a:spcAft>
                <a:spcPts val="0"/>
              </a:spcAft>
              <a:buNone/>
            </a:pPr>
            <a:endParaRPr sz="1000">
              <a:solidFill>
                <a:schemeClr val="dk1"/>
              </a:solidFill>
              <a:latin typeface="Rambla"/>
              <a:ea typeface="Rambla"/>
              <a:cs typeface="Rambla"/>
              <a:sym typeface="Rambla"/>
            </a:endParaRPr>
          </a:p>
        </p:txBody>
      </p:sp>
      <p:sp>
        <p:nvSpPr>
          <p:cNvPr id="293" name="Shape 293"/>
          <p:cNvSpPr txBox="1">
            <a:spLocks noGrp="1"/>
          </p:cNvSpPr>
          <p:nvPr>
            <p:ph type="sldNum" idx="12"/>
          </p:nvPr>
        </p:nvSpPr>
        <p:spPr>
          <a:xfrm>
            <a:off x="8647272" y="6407944"/>
            <a:ext cx="365760" cy="365125"/>
          </a:xfrm>
          <a:prstGeom prst="rect">
            <a:avLst/>
          </a:prstGeom>
          <a:noFill/>
          <a:ln>
            <a:noFill/>
          </a:ln>
        </p:spPr>
        <p:txBody>
          <a:bodyPr wrap="square" lIns="91425" tIns="45700" rIns="91425" bIns="45700" anchor="b" anchorCtr="0">
            <a:noAutofit/>
          </a:bodyPr>
          <a:lstStyle/>
          <a:p>
            <a:pPr marL="0" marR="0" lvl="0" indent="0" algn="r" rtl="0">
              <a:spcBef>
                <a:spcPts val="0"/>
              </a:spcBef>
              <a:spcAft>
                <a:spcPts val="0"/>
              </a:spcAft>
              <a:buNone/>
            </a:pPr>
            <a:fld id="{00000000-1234-1234-1234-123412341234}" type="slidenum">
              <a:rPr lang="en-US" sz="1000" b="0">
                <a:solidFill>
                  <a:schemeClr val="dk1"/>
                </a:solidFill>
                <a:latin typeface="Rambla"/>
                <a:ea typeface="Rambla"/>
                <a:cs typeface="Rambla"/>
                <a:sym typeface="Rambla"/>
              </a:rPr>
              <a:pPr marL="0" marR="0" lvl="0" indent="0" algn="r" rtl="0">
                <a:spcBef>
                  <a:spcPts val="0"/>
                </a:spcBef>
                <a:spcAft>
                  <a:spcPts val="0"/>
                </a:spcAft>
                <a:buNone/>
              </a:pPr>
              <a:t>22</a:t>
            </a:fld>
            <a:endParaRPr sz="1000" b="0">
              <a:solidFill>
                <a:schemeClr val="dk1"/>
              </a:solidFill>
              <a:latin typeface="Rambla"/>
              <a:ea typeface="Rambla"/>
              <a:cs typeface="Rambla"/>
              <a:sym typeface="Rambla"/>
            </a:endParaRPr>
          </a:p>
        </p:txBody>
      </p:sp>
      <p:sp>
        <p:nvSpPr>
          <p:cNvPr id="294" name="Shape 294"/>
          <p:cNvSpPr txBox="1">
            <a:spLocks noGrp="1"/>
          </p:cNvSpPr>
          <p:nvPr>
            <p:ph type="title"/>
          </p:nvPr>
        </p:nvSpPr>
        <p:spPr>
          <a:xfrm>
            <a:off x="457200" y="274638"/>
            <a:ext cx="8229600" cy="1143000"/>
          </a:xfrm>
          <a:prstGeom prst="rect">
            <a:avLst/>
          </a:prstGeom>
          <a:noFill/>
          <a:ln>
            <a:noFill/>
          </a:ln>
        </p:spPr>
        <p:txBody>
          <a:bodyPr wrap="square" lIns="91425" tIns="45700" rIns="91425" bIns="45700" anchor="ctr" anchorCtr="0">
            <a:noAutofit/>
          </a:bodyPr>
          <a:lstStyle/>
          <a:p>
            <a:pPr marL="0" marR="0" lvl="0" indent="0" algn="l" rtl="0">
              <a:spcBef>
                <a:spcPts val="0"/>
              </a:spcBef>
              <a:spcAft>
                <a:spcPts val="0"/>
              </a:spcAft>
              <a:buClr>
                <a:schemeClr val="dk2"/>
              </a:buClr>
              <a:buSzPts val="4100"/>
              <a:buFont typeface="Rambla"/>
              <a:buNone/>
            </a:pPr>
            <a:endParaRPr sz="4100" b="1" i="0" u="none" strike="noStrike" cap="none">
              <a:solidFill>
                <a:schemeClr val="dk2"/>
              </a:solidFill>
              <a:latin typeface="Rambla"/>
              <a:ea typeface="Rambla"/>
              <a:cs typeface="Rambla"/>
              <a:sym typeface="Rambla"/>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Shape 298"/>
        <p:cNvGrpSpPr/>
        <p:nvPr/>
      </p:nvGrpSpPr>
      <p:grpSpPr>
        <a:xfrm>
          <a:off x="0" y="0"/>
          <a:ext cx="0" cy="0"/>
          <a:chOff x="0" y="0"/>
          <a:chExt cx="0" cy="0"/>
        </a:xfrm>
      </p:grpSpPr>
      <p:sp>
        <p:nvSpPr>
          <p:cNvPr id="299" name="Shape 299"/>
          <p:cNvSpPr txBox="1">
            <a:spLocks noGrp="1"/>
          </p:cNvSpPr>
          <p:nvPr>
            <p:ph type="body" idx="1"/>
          </p:nvPr>
        </p:nvSpPr>
        <p:spPr>
          <a:xfrm>
            <a:off x="457200" y="1481328"/>
            <a:ext cx="8229600" cy="4525963"/>
          </a:xfrm>
          <a:prstGeom prst="rect">
            <a:avLst/>
          </a:prstGeom>
          <a:noFill/>
          <a:ln>
            <a:noFill/>
          </a:ln>
        </p:spPr>
        <p:txBody>
          <a:bodyPr wrap="square" lIns="91425" tIns="45700" rIns="91425" bIns="45700" anchor="t" anchorCtr="0">
            <a:noAutofit/>
          </a:bodyPr>
          <a:lstStyle/>
          <a:p>
            <a:pPr marL="365760" marR="0" lvl="0" indent="-256032" algn="l" rtl="0">
              <a:spcBef>
                <a:spcPts val="0"/>
              </a:spcBef>
              <a:spcAft>
                <a:spcPts val="0"/>
              </a:spcAft>
              <a:buClr>
                <a:schemeClr val="accent1"/>
              </a:buClr>
              <a:buSzPts val="1836"/>
              <a:buFont typeface="Noto Sans Symbols"/>
              <a:buNone/>
            </a:pPr>
            <a:r>
              <a:rPr lang="en-US" sz="2700" b="0" i="0" u="none" strike="noStrike" cap="none">
                <a:solidFill>
                  <a:schemeClr val="dk1"/>
                </a:solidFill>
                <a:latin typeface="Rambla"/>
                <a:ea typeface="Rambla"/>
                <a:cs typeface="Rambla"/>
                <a:sym typeface="Rambla"/>
              </a:rPr>
              <a:t>(b) </a:t>
            </a:r>
            <a:r>
              <a:rPr lang="en-US" sz="3600" b="1" i="0" u="none" strike="noStrike" cap="none">
                <a:solidFill>
                  <a:schemeClr val="dk1"/>
                </a:solidFill>
                <a:latin typeface="Rambla"/>
                <a:ea typeface="Rambla"/>
                <a:cs typeface="Rambla"/>
                <a:sym typeface="Rambla"/>
              </a:rPr>
              <a:t>Disseminator</a:t>
            </a:r>
            <a:r>
              <a:rPr lang="en-US" sz="2700" b="0" i="0" u="none" strike="noStrike" cap="none">
                <a:solidFill>
                  <a:schemeClr val="dk1"/>
                </a:solidFill>
                <a:latin typeface="Rambla"/>
                <a:ea typeface="Rambla"/>
                <a:cs typeface="Rambla"/>
                <a:sym typeface="Rambla"/>
              </a:rPr>
              <a:t> – </a:t>
            </a:r>
            <a:endParaRPr/>
          </a:p>
          <a:p>
            <a:pPr marL="365760" marR="0" lvl="0" indent="-256032" algn="l" rtl="0">
              <a:spcBef>
                <a:spcPts val="400"/>
              </a:spcBef>
              <a:spcAft>
                <a:spcPts val="0"/>
              </a:spcAft>
              <a:buClr>
                <a:schemeClr val="accent1"/>
              </a:buClr>
              <a:buSzPts val="748"/>
              <a:buFont typeface="Noto Sans Symbols"/>
              <a:buChar char="➢"/>
            </a:pPr>
            <a:r>
              <a:rPr lang="en-US" sz="1100" b="0" i="0" u="none" strike="noStrike" cap="none">
                <a:solidFill>
                  <a:schemeClr val="dk1"/>
                </a:solidFill>
                <a:latin typeface="Rambla"/>
                <a:ea typeface="Rambla"/>
                <a:cs typeface="Rambla"/>
                <a:sym typeface="Rambla"/>
              </a:rPr>
              <a:t>Managers transmits information received from outsiders or  from other employees to members of the organization</a:t>
            </a:r>
            <a:endParaRPr/>
          </a:p>
          <a:p>
            <a:pPr marL="365760" marR="0" lvl="0" indent="-256032" algn="l" rtl="0">
              <a:spcBef>
                <a:spcPts val="400"/>
              </a:spcBef>
              <a:spcAft>
                <a:spcPts val="0"/>
              </a:spcAft>
              <a:buClr>
                <a:schemeClr val="accent1"/>
              </a:buClr>
              <a:buSzPts val="748"/>
              <a:buFont typeface="Noto Sans Symbols"/>
              <a:buNone/>
            </a:pPr>
            <a:endParaRPr sz="1100" b="0" i="0" u="none" strike="noStrike" cap="none">
              <a:solidFill>
                <a:schemeClr val="dk1"/>
              </a:solidFill>
              <a:latin typeface="Rambla"/>
              <a:ea typeface="Rambla"/>
              <a:cs typeface="Rambla"/>
              <a:sym typeface="Rambla"/>
            </a:endParaRPr>
          </a:p>
          <a:p>
            <a:pPr marL="365760" marR="0" lvl="0" indent="-256032" algn="l" rtl="0">
              <a:spcBef>
                <a:spcPts val="400"/>
              </a:spcBef>
              <a:spcAft>
                <a:spcPts val="0"/>
              </a:spcAft>
              <a:buClr>
                <a:schemeClr val="accent1"/>
              </a:buClr>
              <a:buSzPts val="748"/>
              <a:buFont typeface="Noto Sans Symbols"/>
              <a:buChar char="➢"/>
            </a:pPr>
            <a:r>
              <a:rPr lang="en-US" sz="1100" b="0" i="0" u="none" strike="noStrike" cap="none">
                <a:solidFill>
                  <a:schemeClr val="dk1"/>
                </a:solidFill>
                <a:latin typeface="Rambla"/>
                <a:ea typeface="Rambla"/>
                <a:cs typeface="Rambla"/>
                <a:sym typeface="Rambla"/>
              </a:rPr>
              <a:t>Transmission through formal and informal interaction by holding meetings</a:t>
            </a:r>
            <a:endParaRPr/>
          </a:p>
          <a:p>
            <a:pPr marL="365760" marR="0" lvl="0" indent="-208533" algn="l" rtl="0">
              <a:spcBef>
                <a:spcPts val="400"/>
              </a:spcBef>
              <a:spcAft>
                <a:spcPts val="0"/>
              </a:spcAft>
              <a:buClr>
                <a:schemeClr val="accent1"/>
              </a:buClr>
              <a:buSzPts val="748"/>
              <a:buFont typeface="Noto Sans Symbols"/>
              <a:buNone/>
            </a:pPr>
            <a:endParaRPr sz="1100" b="0" i="0" u="none" strike="noStrike" cap="none">
              <a:solidFill>
                <a:schemeClr val="dk1"/>
              </a:solidFill>
              <a:latin typeface="Rambla"/>
              <a:ea typeface="Rambla"/>
              <a:cs typeface="Rambla"/>
              <a:sym typeface="Rambla"/>
            </a:endParaRPr>
          </a:p>
          <a:p>
            <a:pPr marL="365760" marR="0" lvl="0" indent="-256032" algn="l" rtl="0">
              <a:spcBef>
                <a:spcPts val="400"/>
              </a:spcBef>
              <a:spcAft>
                <a:spcPts val="0"/>
              </a:spcAft>
              <a:buClr>
                <a:schemeClr val="accent1"/>
              </a:buClr>
              <a:buSzPts val="748"/>
              <a:buFont typeface="Noto Sans Symbols"/>
              <a:buChar char="➢"/>
            </a:pPr>
            <a:r>
              <a:rPr lang="en-US" sz="1100" b="0" i="0" u="none" strike="noStrike" cap="none">
                <a:solidFill>
                  <a:schemeClr val="dk1"/>
                </a:solidFill>
                <a:latin typeface="Rambla"/>
                <a:ea typeface="Rambla"/>
                <a:cs typeface="Rambla"/>
                <a:sym typeface="Rambla"/>
              </a:rPr>
              <a:t>The top level manager receives and transmits numerous information from people outside the organization than the supervisor. </a:t>
            </a:r>
            <a:endParaRPr sz="2800" b="0" i="0" u="none" strike="noStrike" cap="none">
              <a:solidFill>
                <a:schemeClr val="dk1"/>
              </a:solidFill>
              <a:latin typeface="Rambla"/>
              <a:ea typeface="Rambla"/>
              <a:cs typeface="Rambla"/>
              <a:sym typeface="Rambla"/>
            </a:endParaRPr>
          </a:p>
          <a:p>
            <a:pPr marL="365760" marR="0" lvl="0" indent="-256032" algn="l" rtl="0">
              <a:spcBef>
                <a:spcPts val="400"/>
              </a:spcBef>
              <a:spcAft>
                <a:spcPts val="0"/>
              </a:spcAft>
              <a:buClr>
                <a:schemeClr val="accent1"/>
              </a:buClr>
              <a:buSzPts val="2448"/>
              <a:buFont typeface="Noto Sans Symbols"/>
              <a:buNone/>
            </a:pPr>
            <a:r>
              <a:rPr lang="en-US" sz="3600" b="0" i="0" u="none" strike="noStrike" cap="none">
                <a:solidFill>
                  <a:schemeClr val="dk1"/>
                </a:solidFill>
                <a:latin typeface="Rambla"/>
                <a:ea typeface="Rambla"/>
                <a:cs typeface="Rambla"/>
                <a:sym typeface="Rambla"/>
              </a:rPr>
              <a:t>(c) </a:t>
            </a:r>
            <a:r>
              <a:rPr lang="en-US" sz="3600" b="1" i="0" u="none" strike="noStrike" cap="none">
                <a:solidFill>
                  <a:schemeClr val="dk1"/>
                </a:solidFill>
                <a:latin typeface="Rambla"/>
                <a:ea typeface="Rambla"/>
                <a:cs typeface="Rambla"/>
                <a:sym typeface="Rambla"/>
              </a:rPr>
              <a:t>Spokesperson –</a:t>
            </a:r>
            <a:r>
              <a:rPr lang="en-US" sz="2800" b="1" i="0" u="none" strike="noStrike" cap="none">
                <a:solidFill>
                  <a:schemeClr val="dk1"/>
                </a:solidFill>
                <a:latin typeface="Rambla"/>
                <a:ea typeface="Rambla"/>
                <a:cs typeface="Rambla"/>
                <a:sym typeface="Rambla"/>
              </a:rPr>
              <a:t> </a:t>
            </a:r>
            <a:endParaRPr/>
          </a:p>
          <a:p>
            <a:pPr marL="365760" marR="0" lvl="0" indent="-256032" algn="l" rtl="0">
              <a:spcBef>
                <a:spcPts val="400"/>
              </a:spcBef>
              <a:spcAft>
                <a:spcPts val="0"/>
              </a:spcAft>
              <a:buClr>
                <a:schemeClr val="accent1"/>
              </a:buClr>
              <a:buSzPts val="714"/>
              <a:buFont typeface="Noto Sans Symbols"/>
              <a:buChar char="➢"/>
            </a:pPr>
            <a:r>
              <a:rPr lang="en-US" sz="1050" b="0" i="0" u="none" strike="noStrike" cap="none">
                <a:solidFill>
                  <a:schemeClr val="dk1"/>
                </a:solidFill>
                <a:latin typeface="Rambla"/>
                <a:ea typeface="Rambla"/>
                <a:cs typeface="Rambla"/>
                <a:sym typeface="Rambla"/>
              </a:rPr>
              <a:t>Acts as a link between  their superior and subordinates</a:t>
            </a:r>
            <a:endParaRPr/>
          </a:p>
          <a:p>
            <a:pPr marL="365760" marR="0" lvl="0" indent="-210693" algn="l" rtl="0">
              <a:spcBef>
                <a:spcPts val="400"/>
              </a:spcBef>
              <a:spcAft>
                <a:spcPts val="0"/>
              </a:spcAft>
              <a:buClr>
                <a:schemeClr val="accent1"/>
              </a:buClr>
              <a:buSzPts val="714"/>
              <a:buFont typeface="Noto Sans Symbols"/>
              <a:buNone/>
            </a:pPr>
            <a:endParaRPr sz="1050" b="0" i="0" u="none" strike="noStrike" cap="none">
              <a:solidFill>
                <a:schemeClr val="dk1"/>
              </a:solidFill>
              <a:latin typeface="Rambla"/>
              <a:ea typeface="Rambla"/>
              <a:cs typeface="Rambla"/>
              <a:sym typeface="Rambla"/>
            </a:endParaRPr>
          </a:p>
          <a:p>
            <a:pPr marL="365760" marR="0" lvl="0" indent="-256032" algn="l" rtl="0">
              <a:spcBef>
                <a:spcPts val="400"/>
              </a:spcBef>
              <a:spcAft>
                <a:spcPts val="0"/>
              </a:spcAft>
              <a:buClr>
                <a:schemeClr val="accent1"/>
              </a:buClr>
              <a:buSzPts val="714"/>
              <a:buFont typeface="Noto Sans Symbols"/>
              <a:buChar char="➢"/>
            </a:pPr>
            <a:r>
              <a:rPr lang="en-US" sz="1050" b="0" i="0" u="none" strike="noStrike" cap="none">
                <a:solidFill>
                  <a:schemeClr val="dk1"/>
                </a:solidFill>
                <a:latin typeface="Rambla"/>
                <a:ea typeface="Rambla"/>
                <a:cs typeface="Rambla"/>
                <a:sym typeface="Rambla"/>
              </a:rPr>
              <a:t>Instructions given from superiors are passed</a:t>
            </a:r>
            <a:endParaRPr/>
          </a:p>
          <a:p>
            <a:pPr marL="365760" marR="0" lvl="0" indent="-256032" algn="l" rtl="0">
              <a:spcBef>
                <a:spcPts val="400"/>
              </a:spcBef>
              <a:spcAft>
                <a:spcPts val="0"/>
              </a:spcAft>
              <a:buClr>
                <a:schemeClr val="accent1"/>
              </a:buClr>
              <a:buSzPts val="714"/>
              <a:buFont typeface="Noto Sans Symbols"/>
              <a:buNone/>
            </a:pPr>
            <a:endParaRPr sz="1050" b="0" i="0" u="none" strike="noStrike" cap="none">
              <a:solidFill>
                <a:schemeClr val="dk1"/>
              </a:solidFill>
              <a:latin typeface="Rambla"/>
              <a:ea typeface="Rambla"/>
              <a:cs typeface="Rambla"/>
              <a:sym typeface="Rambla"/>
            </a:endParaRPr>
          </a:p>
          <a:p>
            <a:pPr marL="365760" marR="0" lvl="0" indent="-256032" algn="l" rtl="0">
              <a:spcBef>
                <a:spcPts val="400"/>
              </a:spcBef>
              <a:spcAft>
                <a:spcPts val="0"/>
              </a:spcAft>
              <a:buClr>
                <a:schemeClr val="accent1"/>
              </a:buClr>
              <a:buSzPts val="714"/>
              <a:buFont typeface="Noto Sans Symbols"/>
              <a:buChar char="➢"/>
            </a:pPr>
            <a:r>
              <a:rPr lang="en-US" sz="1050" b="0" i="0" u="none" strike="noStrike" cap="none">
                <a:solidFill>
                  <a:schemeClr val="dk1"/>
                </a:solidFill>
                <a:latin typeface="Rambla"/>
                <a:ea typeface="Rambla"/>
                <a:cs typeface="Rambla"/>
                <a:sym typeface="Rambla"/>
              </a:rPr>
              <a:t>E.g., Board meetings; handles contacts involving transmission of information to outsiders</a:t>
            </a:r>
            <a:endParaRPr/>
          </a:p>
          <a:p>
            <a:pPr marL="365760" marR="0" lvl="0" indent="-135128" algn="l" rtl="0">
              <a:spcBef>
                <a:spcPts val="400"/>
              </a:spcBef>
              <a:spcAft>
                <a:spcPts val="0"/>
              </a:spcAft>
              <a:buClr>
                <a:schemeClr val="accent1"/>
              </a:buClr>
              <a:buSzPts val="1904"/>
              <a:buFont typeface="Noto Sans Symbols"/>
              <a:buNone/>
            </a:pPr>
            <a:endParaRPr sz="2800" b="0" i="0" u="none" strike="noStrike" cap="none">
              <a:solidFill>
                <a:schemeClr val="dk1"/>
              </a:solidFill>
              <a:latin typeface="Rambla"/>
              <a:ea typeface="Rambla"/>
              <a:cs typeface="Rambla"/>
              <a:sym typeface="Rambla"/>
            </a:endParaRPr>
          </a:p>
          <a:p>
            <a:pPr marL="365760" marR="0" lvl="0" indent="-139446" algn="l" rtl="0">
              <a:spcBef>
                <a:spcPts val="400"/>
              </a:spcBef>
              <a:spcAft>
                <a:spcPts val="0"/>
              </a:spcAft>
              <a:buClr>
                <a:schemeClr val="accent1"/>
              </a:buClr>
              <a:buSzPts val="1836"/>
              <a:buFont typeface="Noto Sans Symbols"/>
              <a:buNone/>
            </a:pPr>
            <a:endParaRPr sz="2700" b="0" i="0" u="none" strike="noStrike" cap="none">
              <a:solidFill>
                <a:schemeClr val="dk1"/>
              </a:solidFill>
              <a:latin typeface="Rambla"/>
              <a:ea typeface="Rambla"/>
              <a:cs typeface="Rambla"/>
              <a:sym typeface="Rambla"/>
            </a:endParaRPr>
          </a:p>
        </p:txBody>
      </p:sp>
      <p:sp>
        <p:nvSpPr>
          <p:cNvPr id="300" name="Shape 300"/>
          <p:cNvSpPr txBox="1">
            <a:spLocks noGrp="1"/>
          </p:cNvSpPr>
          <p:nvPr>
            <p:ph type="ftr" idx="11"/>
          </p:nvPr>
        </p:nvSpPr>
        <p:spPr>
          <a:xfrm>
            <a:off x="4380072" y="6407944"/>
            <a:ext cx="2350681" cy="365125"/>
          </a:xfrm>
          <a:prstGeom prst="rect">
            <a:avLst/>
          </a:prstGeom>
          <a:noFill/>
          <a:ln>
            <a:noFill/>
          </a:ln>
        </p:spPr>
        <p:txBody>
          <a:bodyPr wrap="square" lIns="91425" tIns="45700" rIns="91425" bIns="45700" anchor="b" anchorCtr="0">
            <a:noAutofit/>
          </a:bodyPr>
          <a:lstStyle/>
          <a:p>
            <a:pPr marL="0" marR="0" lvl="0" indent="0" algn="r" rtl="0">
              <a:spcBef>
                <a:spcPts val="0"/>
              </a:spcBef>
              <a:spcAft>
                <a:spcPts val="0"/>
              </a:spcAft>
              <a:buNone/>
            </a:pPr>
            <a:endParaRPr sz="1000">
              <a:solidFill>
                <a:schemeClr val="dk1"/>
              </a:solidFill>
              <a:latin typeface="Rambla"/>
              <a:ea typeface="Rambla"/>
              <a:cs typeface="Rambla"/>
              <a:sym typeface="Rambla"/>
            </a:endParaRPr>
          </a:p>
        </p:txBody>
      </p:sp>
      <p:sp>
        <p:nvSpPr>
          <p:cNvPr id="301" name="Shape 301"/>
          <p:cNvSpPr txBox="1">
            <a:spLocks noGrp="1"/>
          </p:cNvSpPr>
          <p:nvPr>
            <p:ph type="sldNum" idx="12"/>
          </p:nvPr>
        </p:nvSpPr>
        <p:spPr>
          <a:xfrm>
            <a:off x="8647272" y="6407944"/>
            <a:ext cx="365760" cy="365125"/>
          </a:xfrm>
          <a:prstGeom prst="rect">
            <a:avLst/>
          </a:prstGeom>
          <a:noFill/>
          <a:ln>
            <a:noFill/>
          </a:ln>
        </p:spPr>
        <p:txBody>
          <a:bodyPr wrap="square" lIns="91425" tIns="45700" rIns="91425" bIns="45700" anchor="b" anchorCtr="0">
            <a:noAutofit/>
          </a:bodyPr>
          <a:lstStyle/>
          <a:p>
            <a:pPr marL="0" marR="0" lvl="0" indent="0" algn="r" rtl="0">
              <a:spcBef>
                <a:spcPts val="0"/>
              </a:spcBef>
              <a:spcAft>
                <a:spcPts val="0"/>
              </a:spcAft>
              <a:buNone/>
            </a:pPr>
            <a:fld id="{00000000-1234-1234-1234-123412341234}" type="slidenum">
              <a:rPr lang="en-US" sz="1000" b="0">
                <a:solidFill>
                  <a:schemeClr val="dk1"/>
                </a:solidFill>
                <a:latin typeface="Rambla"/>
                <a:ea typeface="Rambla"/>
                <a:cs typeface="Rambla"/>
                <a:sym typeface="Rambla"/>
              </a:rPr>
              <a:pPr marL="0" marR="0" lvl="0" indent="0" algn="r" rtl="0">
                <a:spcBef>
                  <a:spcPts val="0"/>
                </a:spcBef>
                <a:spcAft>
                  <a:spcPts val="0"/>
                </a:spcAft>
                <a:buNone/>
              </a:pPr>
              <a:t>23</a:t>
            </a:fld>
            <a:endParaRPr sz="1000" b="0">
              <a:solidFill>
                <a:schemeClr val="dk1"/>
              </a:solidFill>
              <a:latin typeface="Rambla"/>
              <a:ea typeface="Rambla"/>
              <a:cs typeface="Rambla"/>
              <a:sym typeface="Rambla"/>
            </a:endParaRPr>
          </a:p>
        </p:txBody>
      </p:sp>
      <p:sp>
        <p:nvSpPr>
          <p:cNvPr id="302" name="Shape 302"/>
          <p:cNvSpPr txBox="1">
            <a:spLocks noGrp="1"/>
          </p:cNvSpPr>
          <p:nvPr>
            <p:ph type="title"/>
          </p:nvPr>
        </p:nvSpPr>
        <p:spPr>
          <a:xfrm>
            <a:off x="457200" y="274638"/>
            <a:ext cx="8229600" cy="1143000"/>
          </a:xfrm>
          <a:prstGeom prst="rect">
            <a:avLst/>
          </a:prstGeom>
          <a:noFill/>
          <a:ln>
            <a:noFill/>
          </a:ln>
        </p:spPr>
        <p:txBody>
          <a:bodyPr wrap="square" lIns="91425" tIns="45700" rIns="91425" bIns="45700" anchor="ctr" anchorCtr="0">
            <a:noAutofit/>
          </a:bodyPr>
          <a:lstStyle/>
          <a:p>
            <a:pPr marL="0" marR="0" lvl="0" indent="0" algn="l" rtl="0">
              <a:spcBef>
                <a:spcPts val="0"/>
              </a:spcBef>
              <a:spcAft>
                <a:spcPts val="0"/>
              </a:spcAft>
              <a:buClr>
                <a:schemeClr val="dk2"/>
              </a:buClr>
              <a:buSzPts val="4100"/>
              <a:buFont typeface="Rambla"/>
              <a:buNone/>
            </a:pPr>
            <a:endParaRPr sz="4100" b="1" i="0" u="none" strike="noStrike" cap="none">
              <a:solidFill>
                <a:schemeClr val="dk2"/>
              </a:solidFill>
              <a:latin typeface="Rambla"/>
              <a:ea typeface="Rambla"/>
              <a:cs typeface="Rambla"/>
              <a:sym typeface="Rambla"/>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Shape 306"/>
        <p:cNvGrpSpPr/>
        <p:nvPr/>
      </p:nvGrpSpPr>
      <p:grpSpPr>
        <a:xfrm>
          <a:off x="0" y="0"/>
          <a:ext cx="0" cy="0"/>
          <a:chOff x="0" y="0"/>
          <a:chExt cx="0" cy="0"/>
        </a:xfrm>
      </p:grpSpPr>
      <p:sp>
        <p:nvSpPr>
          <p:cNvPr id="307" name="Shape 307"/>
          <p:cNvSpPr txBox="1">
            <a:spLocks noGrp="1"/>
          </p:cNvSpPr>
          <p:nvPr>
            <p:ph type="body" idx="1"/>
          </p:nvPr>
        </p:nvSpPr>
        <p:spPr>
          <a:xfrm>
            <a:off x="457200" y="1481328"/>
            <a:ext cx="8229600" cy="4525963"/>
          </a:xfrm>
          <a:prstGeom prst="rect">
            <a:avLst/>
          </a:prstGeom>
          <a:noFill/>
          <a:ln>
            <a:noFill/>
          </a:ln>
        </p:spPr>
        <p:txBody>
          <a:bodyPr wrap="square" lIns="91425" tIns="45700" rIns="91425" bIns="45700" anchor="t" anchorCtr="0">
            <a:noAutofit/>
          </a:bodyPr>
          <a:lstStyle/>
          <a:p>
            <a:pPr marL="365760" marR="0" lvl="0" indent="-256032" algn="l" rtl="0">
              <a:spcBef>
                <a:spcPts val="0"/>
              </a:spcBef>
              <a:spcAft>
                <a:spcPts val="0"/>
              </a:spcAft>
              <a:buClr>
                <a:schemeClr val="accent1"/>
              </a:buClr>
              <a:buSzPts val="1836"/>
              <a:buFont typeface="Noto Sans Symbols"/>
              <a:buNone/>
            </a:pPr>
            <a:r>
              <a:rPr lang="en-US" sz="2700" b="0" i="0" u="none" strike="noStrike" cap="none">
                <a:solidFill>
                  <a:schemeClr val="dk1"/>
                </a:solidFill>
                <a:latin typeface="Rambla"/>
                <a:ea typeface="Rambla"/>
                <a:cs typeface="Rambla"/>
                <a:sym typeface="Rambla"/>
              </a:rPr>
              <a:t>3. Decisional Roles- informations are utilized for problem solving</a:t>
            </a:r>
            <a:endParaRPr/>
          </a:p>
          <a:p>
            <a:pPr marL="365760" marR="0" lvl="0" indent="-256032" algn="l" rtl="0">
              <a:spcBef>
                <a:spcPts val="400"/>
              </a:spcBef>
              <a:spcAft>
                <a:spcPts val="0"/>
              </a:spcAft>
              <a:buClr>
                <a:schemeClr val="accent1"/>
              </a:buClr>
              <a:buSzPts val="1836"/>
              <a:buFont typeface="Noto Sans Symbols"/>
              <a:buNone/>
            </a:pPr>
            <a:r>
              <a:rPr lang="en-US" sz="2700" b="0" i="0" u="none" strike="noStrike" cap="none">
                <a:solidFill>
                  <a:schemeClr val="dk1"/>
                </a:solidFill>
                <a:latin typeface="Rambla"/>
                <a:ea typeface="Rambla"/>
                <a:cs typeface="Rambla"/>
                <a:sym typeface="Rambla"/>
              </a:rPr>
              <a:t>4 decisional roles are:</a:t>
            </a:r>
            <a:endParaRPr/>
          </a:p>
          <a:p>
            <a:pPr marL="624078" marR="0" lvl="0" indent="-514350" algn="l" rtl="0">
              <a:spcBef>
                <a:spcPts val="400"/>
              </a:spcBef>
              <a:spcAft>
                <a:spcPts val="0"/>
              </a:spcAft>
              <a:buClr>
                <a:schemeClr val="accent1"/>
              </a:buClr>
              <a:buSzPts val="1836"/>
              <a:buFont typeface="Noto Sans Symbols"/>
              <a:buNone/>
            </a:pPr>
            <a:r>
              <a:rPr lang="en-US" sz="2700" b="0" i="0" u="none" strike="noStrike" cap="none">
                <a:solidFill>
                  <a:schemeClr val="dk1"/>
                </a:solidFill>
                <a:latin typeface="Rambla"/>
                <a:ea typeface="Rambla"/>
                <a:cs typeface="Rambla"/>
                <a:sym typeface="Rambla"/>
              </a:rPr>
              <a:t>a) Managers as entrepreneurs</a:t>
            </a:r>
            <a:endParaRPr/>
          </a:p>
          <a:p>
            <a:pPr marL="624078" marR="0" lvl="0" indent="-514350" algn="l" rtl="0">
              <a:spcBef>
                <a:spcPts val="400"/>
              </a:spcBef>
              <a:spcAft>
                <a:spcPts val="0"/>
              </a:spcAft>
              <a:buClr>
                <a:schemeClr val="accent1"/>
              </a:buClr>
              <a:buSzPts val="816"/>
              <a:buFont typeface="Noto Sans Symbols"/>
              <a:buChar char="➢"/>
            </a:pPr>
            <a:r>
              <a:rPr lang="en-US" sz="1200" b="0" i="0" u="none" strike="noStrike" cap="none">
                <a:solidFill>
                  <a:schemeClr val="dk1"/>
                </a:solidFill>
                <a:latin typeface="Rambla"/>
                <a:ea typeface="Rambla"/>
                <a:cs typeface="Rambla"/>
                <a:sym typeface="Rambla"/>
              </a:rPr>
              <a:t>Need to think of new ideas </a:t>
            </a:r>
            <a:endParaRPr/>
          </a:p>
          <a:p>
            <a:pPr marL="624078" marR="0" lvl="0" indent="-514350" algn="l" rtl="0">
              <a:spcBef>
                <a:spcPts val="400"/>
              </a:spcBef>
              <a:spcAft>
                <a:spcPts val="0"/>
              </a:spcAft>
              <a:buClr>
                <a:schemeClr val="accent1"/>
              </a:buClr>
              <a:buSzPts val="816"/>
              <a:buFont typeface="Noto Sans Symbols"/>
              <a:buChar char="➢"/>
            </a:pPr>
            <a:r>
              <a:rPr lang="en-US" sz="1200" b="0" i="0" u="none" strike="noStrike" cap="none">
                <a:solidFill>
                  <a:schemeClr val="dk1"/>
                </a:solidFill>
                <a:latin typeface="Rambla"/>
                <a:ea typeface="Rambla"/>
                <a:cs typeface="Rambla"/>
                <a:sym typeface="Rambla"/>
              </a:rPr>
              <a:t>It may require changes in products ,technology etc</a:t>
            </a:r>
            <a:endParaRPr/>
          </a:p>
          <a:p>
            <a:pPr marL="624078" marR="0" lvl="0" indent="-462533" algn="l" rtl="0">
              <a:spcBef>
                <a:spcPts val="400"/>
              </a:spcBef>
              <a:spcAft>
                <a:spcPts val="0"/>
              </a:spcAft>
              <a:buClr>
                <a:schemeClr val="accent1"/>
              </a:buClr>
              <a:buSzPts val="816"/>
              <a:buFont typeface="Noto Sans Symbols"/>
              <a:buNone/>
            </a:pPr>
            <a:endParaRPr sz="1200" b="0" i="0" u="none" strike="noStrike" cap="none">
              <a:solidFill>
                <a:schemeClr val="dk1"/>
              </a:solidFill>
              <a:latin typeface="Rambla"/>
              <a:ea typeface="Rambla"/>
              <a:cs typeface="Rambla"/>
              <a:sym typeface="Rambla"/>
            </a:endParaRPr>
          </a:p>
          <a:p>
            <a:pPr marL="624078" marR="0" lvl="0" indent="-514350" algn="l" rtl="0">
              <a:spcBef>
                <a:spcPts val="400"/>
              </a:spcBef>
              <a:spcAft>
                <a:spcPts val="0"/>
              </a:spcAft>
              <a:buClr>
                <a:schemeClr val="accent1"/>
              </a:buClr>
              <a:buSzPts val="1904"/>
              <a:buFont typeface="Noto Sans Symbols"/>
              <a:buNone/>
            </a:pPr>
            <a:r>
              <a:rPr lang="en-US" sz="2800" b="0" i="0" u="none" strike="noStrike" cap="none">
                <a:solidFill>
                  <a:schemeClr val="dk1"/>
                </a:solidFill>
                <a:latin typeface="Rambla"/>
                <a:ea typeface="Rambla"/>
                <a:cs typeface="Rambla"/>
                <a:sym typeface="Rambla"/>
              </a:rPr>
              <a:t>b) Managers as disturbance handlers</a:t>
            </a:r>
            <a:endParaRPr/>
          </a:p>
          <a:p>
            <a:pPr marL="624078" marR="0" lvl="0" indent="-514350" algn="l" rtl="0">
              <a:spcBef>
                <a:spcPts val="400"/>
              </a:spcBef>
              <a:spcAft>
                <a:spcPts val="0"/>
              </a:spcAft>
              <a:buClr>
                <a:schemeClr val="accent1"/>
              </a:buClr>
              <a:buSzPts val="952"/>
              <a:buFont typeface="Noto Sans Symbols"/>
              <a:buChar char="➢"/>
            </a:pPr>
            <a:r>
              <a:rPr lang="en-US" sz="1400" b="0" i="0" u="none" strike="noStrike" cap="none">
                <a:solidFill>
                  <a:schemeClr val="dk1"/>
                </a:solidFill>
                <a:latin typeface="Rambla"/>
                <a:ea typeface="Rambla"/>
                <a:cs typeface="Rambla"/>
                <a:sym typeface="Rambla"/>
              </a:rPr>
              <a:t>Deal with disturbances inside and outside by reviewing the situation</a:t>
            </a:r>
            <a:endParaRPr/>
          </a:p>
          <a:p>
            <a:pPr marL="624078" marR="0" lvl="0" indent="-514350" algn="l" rtl="0">
              <a:spcBef>
                <a:spcPts val="400"/>
              </a:spcBef>
              <a:spcAft>
                <a:spcPts val="0"/>
              </a:spcAft>
              <a:buClr>
                <a:schemeClr val="accent1"/>
              </a:buClr>
              <a:buSzPts val="952"/>
              <a:buFont typeface="Noto Sans Symbols"/>
              <a:buChar char="➢"/>
            </a:pPr>
            <a:r>
              <a:rPr lang="en-US" sz="1400" b="0" i="0" u="none" strike="noStrike" cap="none">
                <a:solidFill>
                  <a:schemeClr val="dk1"/>
                </a:solidFill>
                <a:latin typeface="Rambla"/>
                <a:ea typeface="Rambla"/>
                <a:cs typeface="Rambla"/>
                <a:sym typeface="Rambla"/>
              </a:rPr>
              <a:t>Strategies are made</a:t>
            </a:r>
            <a:endParaRPr/>
          </a:p>
          <a:p>
            <a:pPr marL="624078" marR="0" lvl="0" indent="-514350" algn="l" rtl="0">
              <a:spcBef>
                <a:spcPts val="400"/>
              </a:spcBef>
              <a:spcAft>
                <a:spcPts val="0"/>
              </a:spcAft>
              <a:buClr>
                <a:schemeClr val="accent1"/>
              </a:buClr>
              <a:buSzPts val="952"/>
              <a:buFont typeface="Noto Sans Symbols"/>
              <a:buChar char="➢"/>
            </a:pPr>
            <a:r>
              <a:rPr lang="en-US" sz="1400" b="0" i="0" u="none" strike="noStrike" cap="none">
                <a:solidFill>
                  <a:schemeClr val="dk1"/>
                </a:solidFill>
                <a:latin typeface="Rambla"/>
                <a:ea typeface="Rambla"/>
                <a:cs typeface="Rambla"/>
                <a:sym typeface="Rambla"/>
              </a:rPr>
              <a:t>Problems like firing of employees</a:t>
            </a:r>
            <a:endParaRPr/>
          </a:p>
          <a:p>
            <a:pPr marL="624078" marR="0" lvl="0" indent="-453897" algn="l" rtl="0">
              <a:spcBef>
                <a:spcPts val="400"/>
              </a:spcBef>
              <a:spcAft>
                <a:spcPts val="0"/>
              </a:spcAft>
              <a:buClr>
                <a:schemeClr val="accent1"/>
              </a:buClr>
              <a:buSzPts val="952"/>
              <a:buFont typeface="Noto Sans Symbols"/>
              <a:buNone/>
            </a:pPr>
            <a:endParaRPr sz="1400" b="0" i="0" u="none" strike="noStrike" cap="none">
              <a:solidFill>
                <a:schemeClr val="dk1"/>
              </a:solidFill>
              <a:latin typeface="Rambla"/>
              <a:ea typeface="Rambla"/>
              <a:cs typeface="Rambla"/>
              <a:sym typeface="Rambla"/>
            </a:endParaRPr>
          </a:p>
          <a:p>
            <a:pPr marL="624078" marR="0" lvl="0" indent="-514350" algn="l" rtl="0">
              <a:spcBef>
                <a:spcPts val="400"/>
              </a:spcBef>
              <a:spcAft>
                <a:spcPts val="0"/>
              </a:spcAft>
              <a:buClr>
                <a:schemeClr val="accent1"/>
              </a:buClr>
              <a:buSzPts val="1904"/>
              <a:buFont typeface="Noto Sans Symbols"/>
              <a:buNone/>
            </a:pPr>
            <a:endParaRPr sz="2800" b="0" i="0" u="none" strike="noStrike" cap="none">
              <a:solidFill>
                <a:schemeClr val="dk1"/>
              </a:solidFill>
              <a:latin typeface="Rambla"/>
              <a:ea typeface="Rambla"/>
              <a:cs typeface="Rambla"/>
              <a:sym typeface="Rambla"/>
            </a:endParaRPr>
          </a:p>
        </p:txBody>
      </p:sp>
      <p:sp>
        <p:nvSpPr>
          <p:cNvPr id="308" name="Shape 308"/>
          <p:cNvSpPr txBox="1">
            <a:spLocks noGrp="1"/>
          </p:cNvSpPr>
          <p:nvPr>
            <p:ph type="ftr" idx="11"/>
          </p:nvPr>
        </p:nvSpPr>
        <p:spPr>
          <a:xfrm>
            <a:off x="4380072" y="6407944"/>
            <a:ext cx="2350681" cy="365125"/>
          </a:xfrm>
          <a:prstGeom prst="rect">
            <a:avLst/>
          </a:prstGeom>
          <a:noFill/>
          <a:ln>
            <a:noFill/>
          </a:ln>
        </p:spPr>
        <p:txBody>
          <a:bodyPr wrap="square" lIns="91425" tIns="45700" rIns="91425" bIns="45700" anchor="b" anchorCtr="0">
            <a:noAutofit/>
          </a:bodyPr>
          <a:lstStyle/>
          <a:p>
            <a:pPr marL="0" marR="0" lvl="0" indent="0" algn="r" rtl="0">
              <a:spcBef>
                <a:spcPts val="0"/>
              </a:spcBef>
              <a:spcAft>
                <a:spcPts val="0"/>
              </a:spcAft>
              <a:buNone/>
            </a:pPr>
            <a:endParaRPr sz="1000">
              <a:solidFill>
                <a:schemeClr val="dk1"/>
              </a:solidFill>
              <a:latin typeface="Rambla"/>
              <a:ea typeface="Rambla"/>
              <a:cs typeface="Rambla"/>
              <a:sym typeface="Rambla"/>
            </a:endParaRPr>
          </a:p>
        </p:txBody>
      </p:sp>
      <p:sp>
        <p:nvSpPr>
          <p:cNvPr id="309" name="Shape 309"/>
          <p:cNvSpPr txBox="1">
            <a:spLocks noGrp="1"/>
          </p:cNvSpPr>
          <p:nvPr>
            <p:ph type="sldNum" idx="12"/>
          </p:nvPr>
        </p:nvSpPr>
        <p:spPr>
          <a:xfrm>
            <a:off x="8647272" y="6407944"/>
            <a:ext cx="365760" cy="365125"/>
          </a:xfrm>
          <a:prstGeom prst="rect">
            <a:avLst/>
          </a:prstGeom>
          <a:noFill/>
          <a:ln>
            <a:noFill/>
          </a:ln>
        </p:spPr>
        <p:txBody>
          <a:bodyPr wrap="square" lIns="91425" tIns="45700" rIns="91425" bIns="45700" anchor="b" anchorCtr="0">
            <a:noAutofit/>
          </a:bodyPr>
          <a:lstStyle/>
          <a:p>
            <a:pPr marL="0" marR="0" lvl="0" indent="0" algn="r" rtl="0">
              <a:spcBef>
                <a:spcPts val="0"/>
              </a:spcBef>
              <a:spcAft>
                <a:spcPts val="0"/>
              </a:spcAft>
              <a:buNone/>
            </a:pPr>
            <a:fld id="{00000000-1234-1234-1234-123412341234}" type="slidenum">
              <a:rPr lang="en-US" sz="1000" b="0">
                <a:solidFill>
                  <a:schemeClr val="dk1"/>
                </a:solidFill>
                <a:latin typeface="Rambla"/>
                <a:ea typeface="Rambla"/>
                <a:cs typeface="Rambla"/>
                <a:sym typeface="Rambla"/>
              </a:rPr>
              <a:pPr marL="0" marR="0" lvl="0" indent="0" algn="r" rtl="0">
                <a:spcBef>
                  <a:spcPts val="0"/>
                </a:spcBef>
                <a:spcAft>
                  <a:spcPts val="0"/>
                </a:spcAft>
                <a:buNone/>
              </a:pPr>
              <a:t>24</a:t>
            </a:fld>
            <a:endParaRPr sz="1000" b="0">
              <a:solidFill>
                <a:schemeClr val="dk1"/>
              </a:solidFill>
              <a:latin typeface="Rambla"/>
              <a:ea typeface="Rambla"/>
              <a:cs typeface="Rambla"/>
              <a:sym typeface="Rambla"/>
            </a:endParaRPr>
          </a:p>
        </p:txBody>
      </p:sp>
      <p:sp>
        <p:nvSpPr>
          <p:cNvPr id="310" name="Shape 310"/>
          <p:cNvSpPr txBox="1">
            <a:spLocks noGrp="1"/>
          </p:cNvSpPr>
          <p:nvPr>
            <p:ph type="title"/>
          </p:nvPr>
        </p:nvSpPr>
        <p:spPr>
          <a:xfrm>
            <a:off x="457200" y="274638"/>
            <a:ext cx="8229600" cy="1143000"/>
          </a:xfrm>
          <a:prstGeom prst="rect">
            <a:avLst/>
          </a:prstGeom>
          <a:noFill/>
          <a:ln>
            <a:noFill/>
          </a:ln>
        </p:spPr>
        <p:txBody>
          <a:bodyPr wrap="square" lIns="91425" tIns="45700" rIns="91425" bIns="45700" anchor="ctr" anchorCtr="0">
            <a:noAutofit/>
          </a:bodyPr>
          <a:lstStyle/>
          <a:p>
            <a:pPr marL="0" marR="0" lvl="0" indent="0" algn="l" rtl="0">
              <a:spcBef>
                <a:spcPts val="0"/>
              </a:spcBef>
              <a:spcAft>
                <a:spcPts val="0"/>
              </a:spcAft>
              <a:buClr>
                <a:schemeClr val="dk2"/>
              </a:buClr>
              <a:buSzPts val="4100"/>
              <a:buFont typeface="Rambla"/>
              <a:buNone/>
            </a:pPr>
            <a:endParaRPr sz="4100" b="1" i="0" u="none" strike="noStrike" cap="none">
              <a:solidFill>
                <a:schemeClr val="dk2"/>
              </a:solidFill>
              <a:latin typeface="Rambla"/>
              <a:ea typeface="Rambla"/>
              <a:cs typeface="Rambla"/>
              <a:sym typeface="Rambla"/>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Shape 314"/>
        <p:cNvGrpSpPr/>
        <p:nvPr/>
      </p:nvGrpSpPr>
      <p:grpSpPr>
        <a:xfrm>
          <a:off x="0" y="0"/>
          <a:ext cx="0" cy="0"/>
          <a:chOff x="0" y="0"/>
          <a:chExt cx="0" cy="0"/>
        </a:xfrm>
      </p:grpSpPr>
      <p:sp>
        <p:nvSpPr>
          <p:cNvPr id="315" name="Shape 315"/>
          <p:cNvSpPr txBox="1">
            <a:spLocks noGrp="1"/>
          </p:cNvSpPr>
          <p:nvPr>
            <p:ph type="body" idx="1"/>
          </p:nvPr>
        </p:nvSpPr>
        <p:spPr>
          <a:xfrm>
            <a:off x="457200" y="1481328"/>
            <a:ext cx="8229600" cy="4525963"/>
          </a:xfrm>
          <a:prstGeom prst="rect">
            <a:avLst/>
          </a:prstGeom>
          <a:noFill/>
          <a:ln>
            <a:noFill/>
          </a:ln>
        </p:spPr>
        <p:txBody>
          <a:bodyPr wrap="square" lIns="91425" tIns="45700" rIns="91425" bIns="45700" anchor="t" anchorCtr="0">
            <a:noAutofit/>
          </a:bodyPr>
          <a:lstStyle/>
          <a:p>
            <a:pPr marL="365760" marR="0" lvl="0" indent="-256032" algn="l" rtl="0">
              <a:spcBef>
                <a:spcPts val="0"/>
              </a:spcBef>
              <a:spcAft>
                <a:spcPts val="0"/>
              </a:spcAft>
              <a:buClr>
                <a:schemeClr val="accent1"/>
              </a:buClr>
              <a:buSzPts val="1836"/>
              <a:buFont typeface="Noto Sans Symbols"/>
              <a:buNone/>
            </a:pPr>
            <a:r>
              <a:rPr lang="en-US" sz="2700" b="0" i="0" u="none" strike="noStrike" cap="none">
                <a:solidFill>
                  <a:schemeClr val="dk1"/>
                </a:solidFill>
                <a:latin typeface="Rambla"/>
                <a:ea typeface="Rambla"/>
                <a:cs typeface="Rambla"/>
                <a:sym typeface="Rambla"/>
              </a:rPr>
              <a:t>c) Managers as resource allocator-</a:t>
            </a:r>
            <a:endParaRPr/>
          </a:p>
          <a:p>
            <a:pPr marL="365760" marR="0" lvl="0" indent="-256032" algn="l" rtl="0">
              <a:spcBef>
                <a:spcPts val="400"/>
              </a:spcBef>
              <a:spcAft>
                <a:spcPts val="0"/>
              </a:spcAft>
              <a:buClr>
                <a:schemeClr val="accent1"/>
              </a:buClr>
              <a:buSzPts val="714"/>
              <a:buFont typeface="Noto Sans Symbols"/>
              <a:buChar char="➢"/>
            </a:pPr>
            <a:r>
              <a:rPr lang="en-US" sz="1050" b="0" i="0" u="none" strike="noStrike" cap="none">
                <a:solidFill>
                  <a:schemeClr val="dk1"/>
                </a:solidFill>
                <a:latin typeface="Rambla"/>
                <a:ea typeface="Rambla"/>
                <a:cs typeface="Rambla"/>
                <a:sym typeface="Rambla"/>
              </a:rPr>
              <a:t>Allocate resources properly according to the need</a:t>
            </a:r>
            <a:endParaRPr/>
          </a:p>
          <a:p>
            <a:pPr marL="365760" marR="0" lvl="0" indent="-210693" algn="l" rtl="0">
              <a:spcBef>
                <a:spcPts val="400"/>
              </a:spcBef>
              <a:spcAft>
                <a:spcPts val="0"/>
              </a:spcAft>
              <a:buClr>
                <a:schemeClr val="accent1"/>
              </a:buClr>
              <a:buSzPts val="714"/>
              <a:buFont typeface="Noto Sans Symbols"/>
              <a:buNone/>
            </a:pPr>
            <a:endParaRPr sz="1050" b="0" i="0" u="none" strike="noStrike" cap="none">
              <a:solidFill>
                <a:schemeClr val="dk1"/>
              </a:solidFill>
              <a:latin typeface="Rambla"/>
              <a:ea typeface="Rambla"/>
              <a:cs typeface="Rambla"/>
              <a:sym typeface="Rambla"/>
            </a:endParaRPr>
          </a:p>
          <a:p>
            <a:pPr marL="365760" marR="0" lvl="0" indent="-256032" algn="l" rtl="0">
              <a:spcBef>
                <a:spcPts val="400"/>
              </a:spcBef>
              <a:spcAft>
                <a:spcPts val="0"/>
              </a:spcAft>
              <a:buClr>
                <a:schemeClr val="accent1"/>
              </a:buClr>
              <a:buSzPts val="1904"/>
              <a:buFont typeface="Noto Sans Symbols"/>
              <a:buNone/>
            </a:pPr>
            <a:r>
              <a:rPr lang="en-US" sz="2800" b="0" i="0" u="none" strike="noStrike" cap="none">
                <a:solidFill>
                  <a:schemeClr val="dk1"/>
                </a:solidFill>
                <a:latin typeface="Rambla"/>
                <a:ea typeface="Rambla"/>
                <a:cs typeface="Rambla"/>
                <a:sym typeface="Rambla"/>
              </a:rPr>
              <a:t>d)Managers as negotiators</a:t>
            </a:r>
            <a:endParaRPr/>
          </a:p>
          <a:p>
            <a:pPr marL="365760" marR="0" lvl="0" indent="-256032" algn="l" rtl="0">
              <a:spcBef>
                <a:spcPts val="400"/>
              </a:spcBef>
              <a:spcAft>
                <a:spcPts val="0"/>
              </a:spcAft>
              <a:buClr>
                <a:schemeClr val="accent1"/>
              </a:buClr>
              <a:buSzPts val="952"/>
              <a:buFont typeface="Noto Sans Symbols"/>
              <a:buChar char="➢"/>
            </a:pPr>
            <a:r>
              <a:rPr lang="en-US" sz="1400" b="0" i="0" u="none" strike="noStrike" cap="none">
                <a:solidFill>
                  <a:schemeClr val="dk1"/>
                </a:solidFill>
                <a:latin typeface="Rambla"/>
                <a:ea typeface="Rambla"/>
                <a:cs typeface="Rambla"/>
                <a:sym typeface="Rambla"/>
              </a:rPr>
              <a:t>Work as a mediator between organization and employees</a:t>
            </a:r>
            <a:endParaRPr sz="1400" b="0" i="0" u="none" strike="noStrike" cap="none">
              <a:solidFill>
                <a:schemeClr val="dk1"/>
              </a:solidFill>
              <a:latin typeface="Rambla"/>
              <a:ea typeface="Rambla"/>
              <a:cs typeface="Rambla"/>
              <a:sym typeface="Rambla"/>
            </a:endParaRPr>
          </a:p>
        </p:txBody>
      </p:sp>
      <p:sp>
        <p:nvSpPr>
          <p:cNvPr id="316" name="Shape 316"/>
          <p:cNvSpPr txBox="1">
            <a:spLocks noGrp="1"/>
          </p:cNvSpPr>
          <p:nvPr>
            <p:ph type="ftr" idx="11"/>
          </p:nvPr>
        </p:nvSpPr>
        <p:spPr>
          <a:xfrm>
            <a:off x="4380072" y="6407944"/>
            <a:ext cx="2350681" cy="365125"/>
          </a:xfrm>
          <a:prstGeom prst="rect">
            <a:avLst/>
          </a:prstGeom>
          <a:noFill/>
          <a:ln>
            <a:noFill/>
          </a:ln>
        </p:spPr>
        <p:txBody>
          <a:bodyPr wrap="square" lIns="91425" tIns="45700" rIns="91425" bIns="45700" anchor="b" anchorCtr="0">
            <a:noAutofit/>
          </a:bodyPr>
          <a:lstStyle/>
          <a:p>
            <a:pPr marL="0" marR="0" lvl="0" indent="0" algn="r" rtl="0">
              <a:spcBef>
                <a:spcPts val="0"/>
              </a:spcBef>
              <a:spcAft>
                <a:spcPts val="0"/>
              </a:spcAft>
              <a:buNone/>
            </a:pPr>
            <a:endParaRPr sz="1000">
              <a:solidFill>
                <a:schemeClr val="dk1"/>
              </a:solidFill>
              <a:latin typeface="Rambla"/>
              <a:ea typeface="Rambla"/>
              <a:cs typeface="Rambla"/>
              <a:sym typeface="Rambla"/>
            </a:endParaRPr>
          </a:p>
        </p:txBody>
      </p:sp>
      <p:sp>
        <p:nvSpPr>
          <p:cNvPr id="317" name="Shape 317"/>
          <p:cNvSpPr txBox="1">
            <a:spLocks noGrp="1"/>
          </p:cNvSpPr>
          <p:nvPr>
            <p:ph type="sldNum" idx="12"/>
          </p:nvPr>
        </p:nvSpPr>
        <p:spPr>
          <a:xfrm>
            <a:off x="8647272" y="6407944"/>
            <a:ext cx="365760" cy="365125"/>
          </a:xfrm>
          <a:prstGeom prst="rect">
            <a:avLst/>
          </a:prstGeom>
          <a:noFill/>
          <a:ln>
            <a:noFill/>
          </a:ln>
        </p:spPr>
        <p:txBody>
          <a:bodyPr wrap="square" lIns="91425" tIns="45700" rIns="91425" bIns="45700" anchor="b" anchorCtr="0">
            <a:noAutofit/>
          </a:bodyPr>
          <a:lstStyle/>
          <a:p>
            <a:pPr marL="0" marR="0" lvl="0" indent="0" algn="r" rtl="0">
              <a:spcBef>
                <a:spcPts val="0"/>
              </a:spcBef>
              <a:spcAft>
                <a:spcPts val="0"/>
              </a:spcAft>
              <a:buNone/>
            </a:pPr>
            <a:fld id="{00000000-1234-1234-1234-123412341234}" type="slidenum">
              <a:rPr lang="en-US" sz="1000" b="0">
                <a:solidFill>
                  <a:schemeClr val="dk1"/>
                </a:solidFill>
                <a:latin typeface="Rambla"/>
                <a:ea typeface="Rambla"/>
                <a:cs typeface="Rambla"/>
                <a:sym typeface="Rambla"/>
              </a:rPr>
              <a:pPr marL="0" marR="0" lvl="0" indent="0" algn="r" rtl="0">
                <a:spcBef>
                  <a:spcPts val="0"/>
                </a:spcBef>
                <a:spcAft>
                  <a:spcPts val="0"/>
                </a:spcAft>
                <a:buNone/>
              </a:pPr>
              <a:t>25</a:t>
            </a:fld>
            <a:endParaRPr sz="1000" b="0">
              <a:solidFill>
                <a:schemeClr val="dk1"/>
              </a:solidFill>
              <a:latin typeface="Rambla"/>
              <a:ea typeface="Rambla"/>
              <a:cs typeface="Rambla"/>
              <a:sym typeface="Rambla"/>
            </a:endParaRPr>
          </a:p>
        </p:txBody>
      </p:sp>
      <p:sp>
        <p:nvSpPr>
          <p:cNvPr id="318" name="Shape 318"/>
          <p:cNvSpPr txBox="1">
            <a:spLocks noGrp="1"/>
          </p:cNvSpPr>
          <p:nvPr>
            <p:ph type="title"/>
          </p:nvPr>
        </p:nvSpPr>
        <p:spPr>
          <a:xfrm>
            <a:off x="457200" y="274638"/>
            <a:ext cx="8229600" cy="1143000"/>
          </a:xfrm>
          <a:prstGeom prst="rect">
            <a:avLst/>
          </a:prstGeom>
          <a:noFill/>
          <a:ln>
            <a:noFill/>
          </a:ln>
        </p:spPr>
        <p:txBody>
          <a:bodyPr wrap="square" lIns="91425" tIns="45700" rIns="91425" bIns="45700" anchor="ctr" anchorCtr="0">
            <a:noAutofit/>
          </a:bodyPr>
          <a:lstStyle/>
          <a:p>
            <a:pPr marL="0" marR="0" lvl="0" indent="0" algn="l" rtl="0">
              <a:spcBef>
                <a:spcPts val="0"/>
              </a:spcBef>
              <a:spcAft>
                <a:spcPts val="0"/>
              </a:spcAft>
              <a:buClr>
                <a:schemeClr val="dk2"/>
              </a:buClr>
              <a:buSzPts val="4100"/>
              <a:buFont typeface="Rambla"/>
              <a:buNone/>
            </a:pPr>
            <a:endParaRPr sz="4100" b="1" i="0" u="none" strike="noStrike" cap="none">
              <a:solidFill>
                <a:schemeClr val="dk2"/>
              </a:solidFill>
              <a:latin typeface="Rambla"/>
              <a:ea typeface="Rambla"/>
              <a:cs typeface="Rambla"/>
              <a:sym typeface="Rambla"/>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Shape 322"/>
        <p:cNvGrpSpPr/>
        <p:nvPr/>
      </p:nvGrpSpPr>
      <p:grpSpPr>
        <a:xfrm>
          <a:off x="0" y="0"/>
          <a:ext cx="0" cy="0"/>
          <a:chOff x="0" y="0"/>
          <a:chExt cx="0" cy="0"/>
        </a:xfrm>
      </p:grpSpPr>
      <p:sp>
        <p:nvSpPr>
          <p:cNvPr id="323" name="Shape 323"/>
          <p:cNvSpPr txBox="1">
            <a:spLocks noGrp="1"/>
          </p:cNvSpPr>
          <p:nvPr>
            <p:ph type="body" idx="1"/>
          </p:nvPr>
        </p:nvSpPr>
        <p:spPr>
          <a:xfrm>
            <a:off x="457200" y="1481328"/>
            <a:ext cx="8229600" cy="4525963"/>
          </a:xfrm>
          <a:prstGeom prst="rect">
            <a:avLst/>
          </a:prstGeom>
          <a:noFill/>
          <a:ln>
            <a:noFill/>
          </a:ln>
        </p:spPr>
        <p:txBody>
          <a:bodyPr wrap="square" lIns="91425" tIns="45700" rIns="91425" bIns="45700" anchor="t" anchorCtr="0">
            <a:noAutofit/>
          </a:bodyPr>
          <a:lstStyle/>
          <a:p>
            <a:pPr marL="624078" marR="0" lvl="0" indent="-514350" algn="l" rtl="0">
              <a:spcBef>
                <a:spcPts val="0"/>
              </a:spcBef>
              <a:spcAft>
                <a:spcPts val="0"/>
              </a:spcAft>
              <a:buClr>
                <a:schemeClr val="accent1"/>
              </a:buClr>
              <a:buSzPts val="1836"/>
              <a:buFont typeface="Rambla"/>
              <a:buAutoNum type="arabicPeriod"/>
            </a:pPr>
            <a:r>
              <a:rPr lang="en-US" sz="2700" b="0" i="0" u="none" strike="noStrike" cap="none">
                <a:solidFill>
                  <a:schemeClr val="dk1"/>
                </a:solidFill>
                <a:latin typeface="Rambla"/>
                <a:ea typeface="Rambla"/>
                <a:cs typeface="Rambla"/>
                <a:sym typeface="Rambla"/>
              </a:rPr>
              <a:t>Helps in achievement of organizational goals-</a:t>
            </a:r>
            <a:endParaRPr/>
          </a:p>
          <a:p>
            <a:pPr marL="624078" marR="0" lvl="0" indent="-514350" algn="l" rtl="0">
              <a:spcBef>
                <a:spcPts val="400"/>
              </a:spcBef>
              <a:spcAft>
                <a:spcPts val="0"/>
              </a:spcAft>
              <a:buClr>
                <a:schemeClr val="accent1"/>
              </a:buClr>
              <a:buSzPts val="1224"/>
              <a:buFont typeface="Noto Sans Symbols"/>
              <a:buChar char="❖"/>
            </a:pPr>
            <a:r>
              <a:rPr lang="en-US" sz="1800" b="0" i="0" u="none" strike="noStrike" cap="none">
                <a:solidFill>
                  <a:schemeClr val="dk1"/>
                </a:solidFill>
                <a:latin typeface="Rambla"/>
                <a:ea typeface="Rambla"/>
                <a:cs typeface="Rambla"/>
                <a:sym typeface="Rambla"/>
              </a:rPr>
              <a:t>Helps in setting goals</a:t>
            </a:r>
            <a:endParaRPr/>
          </a:p>
          <a:p>
            <a:pPr marL="624078" marR="0" lvl="0" indent="-514350" algn="l" rtl="0">
              <a:spcBef>
                <a:spcPts val="400"/>
              </a:spcBef>
              <a:spcAft>
                <a:spcPts val="0"/>
              </a:spcAft>
              <a:buClr>
                <a:schemeClr val="accent1"/>
              </a:buClr>
              <a:buSzPts val="1224"/>
              <a:buFont typeface="Noto Sans Symbols"/>
              <a:buChar char="❖"/>
            </a:pPr>
            <a:r>
              <a:rPr lang="en-US" sz="1800" b="0" i="0" u="none" strike="noStrike" cap="none">
                <a:solidFill>
                  <a:schemeClr val="dk1"/>
                </a:solidFill>
                <a:latin typeface="Rambla"/>
                <a:ea typeface="Rambla"/>
                <a:cs typeface="Rambla"/>
                <a:sym typeface="Rambla"/>
              </a:rPr>
              <a:t>Framing plans and policies</a:t>
            </a:r>
            <a:endParaRPr/>
          </a:p>
          <a:p>
            <a:pPr marL="624078" marR="0" lvl="0" indent="-514350" algn="l" rtl="0">
              <a:spcBef>
                <a:spcPts val="400"/>
              </a:spcBef>
              <a:spcAft>
                <a:spcPts val="0"/>
              </a:spcAft>
              <a:buClr>
                <a:schemeClr val="accent1"/>
              </a:buClr>
              <a:buSzPts val="1224"/>
              <a:buFont typeface="Noto Sans Symbols"/>
              <a:buNone/>
            </a:pPr>
            <a:endParaRPr sz="1800" b="0" i="0" u="none" strike="noStrike" cap="none">
              <a:solidFill>
                <a:schemeClr val="dk1"/>
              </a:solidFill>
              <a:latin typeface="Rambla"/>
              <a:ea typeface="Rambla"/>
              <a:cs typeface="Rambla"/>
              <a:sym typeface="Rambla"/>
            </a:endParaRPr>
          </a:p>
          <a:p>
            <a:pPr marL="624078" marR="0" lvl="0" indent="-514350" algn="l" rtl="0">
              <a:spcBef>
                <a:spcPts val="400"/>
              </a:spcBef>
              <a:spcAft>
                <a:spcPts val="0"/>
              </a:spcAft>
              <a:buClr>
                <a:schemeClr val="accent1"/>
              </a:buClr>
              <a:buSzPts val="1224"/>
              <a:buFont typeface="Noto Sans Symbols"/>
              <a:buNone/>
            </a:pPr>
            <a:r>
              <a:rPr lang="en-US" sz="1800" b="0" i="0" u="none" strike="noStrike" cap="none">
                <a:solidFill>
                  <a:schemeClr val="dk1"/>
                </a:solidFill>
                <a:latin typeface="Rambla"/>
                <a:ea typeface="Rambla"/>
                <a:cs typeface="Rambla"/>
                <a:sym typeface="Rambla"/>
              </a:rPr>
              <a:t>2. </a:t>
            </a:r>
            <a:r>
              <a:rPr lang="en-US" sz="2800" b="0" i="0" u="none" strike="noStrike" cap="none">
                <a:solidFill>
                  <a:schemeClr val="dk1"/>
                </a:solidFill>
                <a:latin typeface="Rambla"/>
                <a:ea typeface="Rambla"/>
                <a:cs typeface="Rambla"/>
                <a:sym typeface="Rambla"/>
              </a:rPr>
              <a:t>Proper utilization of organizational resources</a:t>
            </a:r>
            <a:endParaRPr/>
          </a:p>
          <a:p>
            <a:pPr marL="624078" marR="0" lvl="0" indent="-514350" algn="l" rtl="0">
              <a:spcBef>
                <a:spcPts val="400"/>
              </a:spcBef>
              <a:spcAft>
                <a:spcPts val="0"/>
              </a:spcAft>
              <a:buClr>
                <a:schemeClr val="accent1"/>
              </a:buClr>
              <a:buSzPts val="1224"/>
              <a:buFont typeface="Noto Sans Symbols"/>
              <a:buChar char="❖"/>
            </a:pPr>
            <a:r>
              <a:rPr lang="en-US" sz="1800" b="0" i="0" u="none" strike="noStrike" cap="none">
                <a:solidFill>
                  <a:schemeClr val="dk1"/>
                </a:solidFill>
                <a:latin typeface="Rambla"/>
                <a:ea typeface="Rambla"/>
                <a:cs typeface="Rambla"/>
                <a:sym typeface="Rambla"/>
              </a:rPr>
              <a:t>Like human, physical and financial resources</a:t>
            </a:r>
            <a:endParaRPr sz="1800" b="0" i="0" u="none" strike="noStrike" cap="none">
              <a:solidFill>
                <a:schemeClr val="dk1"/>
              </a:solidFill>
              <a:latin typeface="Rambla"/>
              <a:ea typeface="Rambla"/>
              <a:cs typeface="Rambla"/>
              <a:sym typeface="Rambla"/>
            </a:endParaRPr>
          </a:p>
        </p:txBody>
      </p:sp>
      <p:sp>
        <p:nvSpPr>
          <p:cNvPr id="324" name="Shape 324"/>
          <p:cNvSpPr txBox="1">
            <a:spLocks noGrp="1"/>
          </p:cNvSpPr>
          <p:nvPr>
            <p:ph type="ftr" idx="11"/>
          </p:nvPr>
        </p:nvSpPr>
        <p:spPr>
          <a:xfrm>
            <a:off x="4380072" y="6407944"/>
            <a:ext cx="2350681" cy="365125"/>
          </a:xfrm>
          <a:prstGeom prst="rect">
            <a:avLst/>
          </a:prstGeom>
          <a:noFill/>
          <a:ln>
            <a:noFill/>
          </a:ln>
        </p:spPr>
        <p:txBody>
          <a:bodyPr wrap="square" lIns="91425" tIns="45700" rIns="91425" bIns="45700" anchor="b" anchorCtr="0">
            <a:noAutofit/>
          </a:bodyPr>
          <a:lstStyle/>
          <a:p>
            <a:pPr marL="0" marR="0" lvl="0" indent="0" algn="r" rtl="0">
              <a:spcBef>
                <a:spcPts val="0"/>
              </a:spcBef>
              <a:spcAft>
                <a:spcPts val="0"/>
              </a:spcAft>
              <a:buNone/>
            </a:pPr>
            <a:endParaRPr sz="1000">
              <a:solidFill>
                <a:schemeClr val="dk1"/>
              </a:solidFill>
              <a:latin typeface="Rambla"/>
              <a:ea typeface="Rambla"/>
              <a:cs typeface="Rambla"/>
              <a:sym typeface="Rambla"/>
            </a:endParaRPr>
          </a:p>
        </p:txBody>
      </p:sp>
      <p:sp>
        <p:nvSpPr>
          <p:cNvPr id="325" name="Shape 325"/>
          <p:cNvSpPr txBox="1">
            <a:spLocks noGrp="1"/>
          </p:cNvSpPr>
          <p:nvPr>
            <p:ph type="sldNum" idx="12"/>
          </p:nvPr>
        </p:nvSpPr>
        <p:spPr>
          <a:xfrm>
            <a:off x="8647272" y="6407944"/>
            <a:ext cx="365760" cy="365125"/>
          </a:xfrm>
          <a:prstGeom prst="rect">
            <a:avLst/>
          </a:prstGeom>
          <a:noFill/>
          <a:ln>
            <a:noFill/>
          </a:ln>
        </p:spPr>
        <p:txBody>
          <a:bodyPr wrap="square" lIns="91425" tIns="45700" rIns="91425" bIns="45700" anchor="b" anchorCtr="0">
            <a:noAutofit/>
          </a:bodyPr>
          <a:lstStyle/>
          <a:p>
            <a:pPr marL="0" marR="0" lvl="0" indent="0" algn="r" rtl="0">
              <a:spcBef>
                <a:spcPts val="0"/>
              </a:spcBef>
              <a:spcAft>
                <a:spcPts val="0"/>
              </a:spcAft>
              <a:buNone/>
            </a:pPr>
            <a:fld id="{00000000-1234-1234-1234-123412341234}" type="slidenum">
              <a:rPr lang="en-US" sz="1000" b="0">
                <a:solidFill>
                  <a:schemeClr val="dk1"/>
                </a:solidFill>
                <a:latin typeface="Rambla"/>
                <a:ea typeface="Rambla"/>
                <a:cs typeface="Rambla"/>
                <a:sym typeface="Rambla"/>
              </a:rPr>
              <a:pPr marL="0" marR="0" lvl="0" indent="0" algn="r" rtl="0">
                <a:spcBef>
                  <a:spcPts val="0"/>
                </a:spcBef>
                <a:spcAft>
                  <a:spcPts val="0"/>
                </a:spcAft>
                <a:buNone/>
              </a:pPr>
              <a:t>26</a:t>
            </a:fld>
            <a:endParaRPr sz="1000" b="0">
              <a:solidFill>
                <a:schemeClr val="dk1"/>
              </a:solidFill>
              <a:latin typeface="Rambla"/>
              <a:ea typeface="Rambla"/>
              <a:cs typeface="Rambla"/>
              <a:sym typeface="Rambla"/>
            </a:endParaRPr>
          </a:p>
        </p:txBody>
      </p:sp>
      <p:sp>
        <p:nvSpPr>
          <p:cNvPr id="326" name="Shape 326"/>
          <p:cNvSpPr txBox="1">
            <a:spLocks noGrp="1"/>
          </p:cNvSpPr>
          <p:nvPr>
            <p:ph type="title"/>
          </p:nvPr>
        </p:nvSpPr>
        <p:spPr>
          <a:xfrm>
            <a:off x="457200" y="274638"/>
            <a:ext cx="8229600" cy="1143000"/>
          </a:xfrm>
          <a:prstGeom prst="rect">
            <a:avLst/>
          </a:prstGeom>
          <a:noFill/>
          <a:ln>
            <a:noFill/>
          </a:ln>
        </p:spPr>
        <p:txBody>
          <a:bodyPr wrap="square" lIns="91425" tIns="45700" rIns="91425" bIns="45700" anchor="ctr" anchorCtr="0">
            <a:noAutofit/>
          </a:bodyPr>
          <a:lstStyle/>
          <a:p>
            <a:pPr marL="742950" marR="0" lvl="0" indent="-742950" algn="l" rtl="0">
              <a:spcBef>
                <a:spcPts val="0"/>
              </a:spcBef>
              <a:spcAft>
                <a:spcPts val="0"/>
              </a:spcAft>
              <a:buClr>
                <a:schemeClr val="dk2"/>
              </a:buClr>
              <a:buSzPts val="4100"/>
              <a:buFont typeface="Rambla"/>
              <a:buNone/>
            </a:pPr>
            <a:r>
              <a:rPr lang="en-US" sz="4100" b="1" i="0" u="none" strike="noStrike" cap="none">
                <a:solidFill>
                  <a:schemeClr val="dk2"/>
                </a:solidFill>
                <a:latin typeface="Rambla"/>
                <a:ea typeface="Rambla"/>
                <a:cs typeface="Rambla"/>
                <a:sym typeface="Rambla"/>
              </a:rPr>
              <a:t>Importance of Management</a:t>
            </a:r>
            <a:endParaRPr sz="4100" b="1" i="0" u="none" strike="noStrike" cap="none">
              <a:solidFill>
                <a:schemeClr val="dk2"/>
              </a:solidFill>
              <a:latin typeface="Rambla"/>
              <a:ea typeface="Rambla"/>
              <a:cs typeface="Rambla"/>
              <a:sym typeface="Rambla"/>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Shape 330"/>
        <p:cNvGrpSpPr/>
        <p:nvPr/>
      </p:nvGrpSpPr>
      <p:grpSpPr>
        <a:xfrm>
          <a:off x="0" y="0"/>
          <a:ext cx="0" cy="0"/>
          <a:chOff x="0" y="0"/>
          <a:chExt cx="0" cy="0"/>
        </a:xfrm>
      </p:grpSpPr>
      <p:sp>
        <p:nvSpPr>
          <p:cNvPr id="331" name="Shape 331"/>
          <p:cNvSpPr txBox="1">
            <a:spLocks noGrp="1"/>
          </p:cNvSpPr>
          <p:nvPr>
            <p:ph type="body" idx="1"/>
          </p:nvPr>
        </p:nvSpPr>
        <p:spPr>
          <a:xfrm>
            <a:off x="457200" y="1481328"/>
            <a:ext cx="8229600" cy="4525963"/>
          </a:xfrm>
          <a:prstGeom prst="rect">
            <a:avLst/>
          </a:prstGeom>
          <a:noFill/>
          <a:ln>
            <a:noFill/>
          </a:ln>
        </p:spPr>
        <p:txBody>
          <a:bodyPr wrap="square" lIns="91425" tIns="45700" rIns="91425" bIns="45700" anchor="t" anchorCtr="0">
            <a:noAutofit/>
          </a:bodyPr>
          <a:lstStyle/>
          <a:p>
            <a:pPr marL="365760" marR="0" lvl="0" indent="-256032" algn="l" rtl="0">
              <a:spcBef>
                <a:spcPts val="0"/>
              </a:spcBef>
              <a:spcAft>
                <a:spcPts val="0"/>
              </a:spcAft>
              <a:buClr>
                <a:schemeClr val="accent1"/>
              </a:buClr>
              <a:buSzPts val="1836"/>
              <a:buFont typeface="Noto Sans Symbols"/>
              <a:buNone/>
            </a:pPr>
            <a:r>
              <a:rPr lang="en-US" sz="2700" b="0" i="0" u="none" strike="noStrike" cap="none">
                <a:solidFill>
                  <a:schemeClr val="dk1"/>
                </a:solidFill>
                <a:latin typeface="Rambla"/>
                <a:ea typeface="Rambla"/>
                <a:cs typeface="Rambla"/>
                <a:sym typeface="Rambla"/>
              </a:rPr>
              <a:t>3. Maintain a balance between multiple goals –</a:t>
            </a:r>
            <a:endParaRPr/>
          </a:p>
          <a:p>
            <a:pPr marL="365760" marR="0" lvl="0" indent="-256032" algn="l" rtl="0">
              <a:spcBef>
                <a:spcPts val="400"/>
              </a:spcBef>
              <a:spcAft>
                <a:spcPts val="0"/>
              </a:spcAft>
              <a:buClr>
                <a:schemeClr val="accent1"/>
              </a:buClr>
              <a:buSzPts val="952"/>
              <a:buFont typeface="Noto Sans Symbols"/>
              <a:buChar char="❖"/>
            </a:pPr>
            <a:r>
              <a:rPr lang="en-US" sz="1400" b="0" i="0" u="none" strike="noStrike" cap="none">
                <a:solidFill>
                  <a:schemeClr val="dk1"/>
                </a:solidFill>
                <a:latin typeface="Rambla"/>
                <a:ea typeface="Rambla"/>
                <a:cs typeface="Rambla"/>
                <a:sym typeface="Rambla"/>
              </a:rPr>
              <a:t>Manager faces multiple goals</a:t>
            </a:r>
            <a:endParaRPr/>
          </a:p>
          <a:p>
            <a:pPr marL="365760" marR="0" lvl="0" indent="-256032" algn="l" rtl="0">
              <a:spcBef>
                <a:spcPts val="400"/>
              </a:spcBef>
              <a:spcAft>
                <a:spcPts val="0"/>
              </a:spcAft>
              <a:buClr>
                <a:schemeClr val="accent1"/>
              </a:buClr>
              <a:buSzPts val="952"/>
              <a:buFont typeface="Noto Sans Symbols"/>
              <a:buNone/>
            </a:pPr>
            <a:endParaRPr sz="1400" b="0" i="0" u="none" strike="noStrike" cap="none">
              <a:solidFill>
                <a:schemeClr val="dk1"/>
              </a:solidFill>
              <a:latin typeface="Rambla"/>
              <a:ea typeface="Rambla"/>
              <a:cs typeface="Rambla"/>
              <a:sym typeface="Rambla"/>
            </a:endParaRPr>
          </a:p>
          <a:p>
            <a:pPr marL="365760" marR="0" lvl="0" indent="-256032" algn="l" rtl="0">
              <a:spcBef>
                <a:spcPts val="400"/>
              </a:spcBef>
              <a:spcAft>
                <a:spcPts val="0"/>
              </a:spcAft>
              <a:buClr>
                <a:schemeClr val="accent1"/>
              </a:buClr>
              <a:buSzPts val="952"/>
              <a:buFont typeface="Noto Sans Symbols"/>
              <a:buChar char="❖"/>
            </a:pPr>
            <a:r>
              <a:rPr lang="en-US" sz="1400" b="0" i="0" u="none" strike="noStrike" cap="none">
                <a:solidFill>
                  <a:schemeClr val="dk1"/>
                </a:solidFill>
                <a:latin typeface="Rambla"/>
                <a:ea typeface="Rambla"/>
                <a:cs typeface="Rambla"/>
                <a:sym typeface="Rambla"/>
              </a:rPr>
              <a:t>Helps in setting priorities</a:t>
            </a:r>
            <a:endParaRPr/>
          </a:p>
          <a:p>
            <a:pPr marL="365760" marR="0" lvl="0" indent="-178307" algn="l" rtl="0">
              <a:spcBef>
                <a:spcPts val="400"/>
              </a:spcBef>
              <a:spcAft>
                <a:spcPts val="0"/>
              </a:spcAft>
              <a:buClr>
                <a:schemeClr val="accent1"/>
              </a:buClr>
              <a:buSzPts val="1224"/>
              <a:buFont typeface="Noto Sans Symbols"/>
              <a:buNone/>
            </a:pPr>
            <a:endParaRPr sz="1800" b="0" i="0" u="none" strike="noStrike" cap="none">
              <a:solidFill>
                <a:schemeClr val="dk1"/>
              </a:solidFill>
              <a:latin typeface="Rambla"/>
              <a:ea typeface="Rambla"/>
              <a:cs typeface="Rambla"/>
              <a:sym typeface="Rambla"/>
            </a:endParaRPr>
          </a:p>
          <a:p>
            <a:pPr marL="365760" marR="0" lvl="0" indent="-256032" algn="l" rtl="0">
              <a:spcBef>
                <a:spcPts val="400"/>
              </a:spcBef>
              <a:spcAft>
                <a:spcPts val="0"/>
              </a:spcAft>
              <a:buClr>
                <a:schemeClr val="accent1"/>
              </a:buClr>
              <a:buSzPts val="1224"/>
              <a:buFont typeface="Noto Sans Symbols"/>
              <a:buNone/>
            </a:pPr>
            <a:r>
              <a:rPr lang="en-US" sz="1800" b="0" i="0" u="none" strike="noStrike" cap="none">
                <a:solidFill>
                  <a:schemeClr val="dk1"/>
                </a:solidFill>
                <a:latin typeface="Rambla"/>
                <a:ea typeface="Rambla"/>
                <a:cs typeface="Rambla"/>
                <a:sym typeface="Rambla"/>
              </a:rPr>
              <a:t>4. </a:t>
            </a:r>
            <a:r>
              <a:rPr lang="en-US" sz="2800" b="0" i="0" u="none" strike="noStrike" cap="none">
                <a:solidFill>
                  <a:schemeClr val="dk1"/>
                </a:solidFill>
                <a:latin typeface="Rambla"/>
                <a:ea typeface="Rambla"/>
                <a:cs typeface="Rambla"/>
                <a:sym typeface="Rambla"/>
              </a:rPr>
              <a:t>Brings coordination between individual and organizational goals</a:t>
            </a:r>
            <a:endParaRPr/>
          </a:p>
          <a:p>
            <a:pPr marL="365760" marR="0" lvl="0" indent="-256032" algn="l" rtl="0">
              <a:spcBef>
                <a:spcPts val="400"/>
              </a:spcBef>
              <a:spcAft>
                <a:spcPts val="0"/>
              </a:spcAft>
              <a:buClr>
                <a:schemeClr val="accent1"/>
              </a:buClr>
              <a:buSzPts val="952"/>
              <a:buFont typeface="Noto Sans Symbols"/>
              <a:buChar char="❖"/>
            </a:pPr>
            <a:r>
              <a:rPr lang="en-US" sz="1400" b="0" i="0" u="none" strike="noStrike" cap="none">
                <a:solidFill>
                  <a:schemeClr val="dk1"/>
                </a:solidFill>
                <a:latin typeface="Rambla"/>
                <a:ea typeface="Rambla"/>
                <a:cs typeface="Rambla"/>
                <a:sym typeface="Rambla"/>
              </a:rPr>
              <a:t>Effective management coordinates individual goals of people with the organization goals.</a:t>
            </a:r>
            <a:endParaRPr/>
          </a:p>
          <a:p>
            <a:pPr marL="365760" marR="0" lvl="0" indent="-256032" algn="l" rtl="0">
              <a:spcBef>
                <a:spcPts val="400"/>
              </a:spcBef>
              <a:spcAft>
                <a:spcPts val="0"/>
              </a:spcAft>
              <a:buClr>
                <a:schemeClr val="accent1"/>
              </a:buClr>
              <a:buSzPts val="952"/>
              <a:buFont typeface="Noto Sans Symbols"/>
              <a:buNone/>
            </a:pPr>
            <a:endParaRPr sz="1400" b="0" i="0" u="none" strike="noStrike" cap="none">
              <a:solidFill>
                <a:schemeClr val="dk1"/>
              </a:solidFill>
              <a:latin typeface="Rambla"/>
              <a:ea typeface="Rambla"/>
              <a:cs typeface="Rambla"/>
              <a:sym typeface="Rambla"/>
            </a:endParaRPr>
          </a:p>
          <a:p>
            <a:pPr marL="365760" marR="0" lvl="0" indent="-256032" algn="l" rtl="0">
              <a:spcBef>
                <a:spcPts val="400"/>
              </a:spcBef>
              <a:spcAft>
                <a:spcPts val="0"/>
              </a:spcAft>
              <a:buClr>
                <a:schemeClr val="accent1"/>
              </a:buClr>
              <a:buSzPts val="952"/>
              <a:buFont typeface="Noto Sans Symbols"/>
              <a:buChar char="❖"/>
            </a:pPr>
            <a:r>
              <a:rPr lang="en-US" sz="1400" b="0" i="0" u="none" strike="noStrike" cap="none">
                <a:solidFill>
                  <a:schemeClr val="dk1"/>
                </a:solidFill>
                <a:latin typeface="Rambla"/>
                <a:ea typeface="Rambla"/>
                <a:cs typeface="Rambla"/>
                <a:sym typeface="Rambla"/>
              </a:rPr>
              <a:t>Brings motivation and inspire the employees to put their best effort</a:t>
            </a:r>
            <a:endParaRPr sz="1400" b="0" i="0" u="none" strike="noStrike" cap="none">
              <a:solidFill>
                <a:schemeClr val="dk1"/>
              </a:solidFill>
              <a:latin typeface="Rambla"/>
              <a:ea typeface="Rambla"/>
              <a:cs typeface="Rambla"/>
              <a:sym typeface="Rambla"/>
            </a:endParaRPr>
          </a:p>
        </p:txBody>
      </p:sp>
      <p:sp>
        <p:nvSpPr>
          <p:cNvPr id="332" name="Shape 332"/>
          <p:cNvSpPr txBox="1">
            <a:spLocks noGrp="1"/>
          </p:cNvSpPr>
          <p:nvPr>
            <p:ph type="ftr" idx="11"/>
          </p:nvPr>
        </p:nvSpPr>
        <p:spPr>
          <a:xfrm>
            <a:off x="4380072" y="6407944"/>
            <a:ext cx="2350681" cy="365125"/>
          </a:xfrm>
          <a:prstGeom prst="rect">
            <a:avLst/>
          </a:prstGeom>
          <a:noFill/>
          <a:ln>
            <a:noFill/>
          </a:ln>
        </p:spPr>
        <p:txBody>
          <a:bodyPr wrap="square" lIns="91425" tIns="45700" rIns="91425" bIns="45700" anchor="b" anchorCtr="0">
            <a:noAutofit/>
          </a:bodyPr>
          <a:lstStyle/>
          <a:p>
            <a:pPr marL="0" marR="0" lvl="0" indent="0" algn="r" rtl="0">
              <a:spcBef>
                <a:spcPts val="0"/>
              </a:spcBef>
              <a:spcAft>
                <a:spcPts val="0"/>
              </a:spcAft>
              <a:buNone/>
            </a:pPr>
            <a:endParaRPr sz="1000">
              <a:solidFill>
                <a:schemeClr val="dk1"/>
              </a:solidFill>
              <a:latin typeface="Rambla"/>
              <a:ea typeface="Rambla"/>
              <a:cs typeface="Rambla"/>
              <a:sym typeface="Rambla"/>
            </a:endParaRPr>
          </a:p>
        </p:txBody>
      </p:sp>
      <p:sp>
        <p:nvSpPr>
          <p:cNvPr id="333" name="Shape 333"/>
          <p:cNvSpPr txBox="1">
            <a:spLocks noGrp="1"/>
          </p:cNvSpPr>
          <p:nvPr>
            <p:ph type="sldNum" idx="12"/>
          </p:nvPr>
        </p:nvSpPr>
        <p:spPr>
          <a:xfrm>
            <a:off x="8647272" y="6407944"/>
            <a:ext cx="365760" cy="365125"/>
          </a:xfrm>
          <a:prstGeom prst="rect">
            <a:avLst/>
          </a:prstGeom>
          <a:noFill/>
          <a:ln>
            <a:noFill/>
          </a:ln>
        </p:spPr>
        <p:txBody>
          <a:bodyPr wrap="square" lIns="91425" tIns="45700" rIns="91425" bIns="45700" anchor="b" anchorCtr="0">
            <a:noAutofit/>
          </a:bodyPr>
          <a:lstStyle/>
          <a:p>
            <a:pPr marL="0" marR="0" lvl="0" indent="0" algn="r" rtl="0">
              <a:spcBef>
                <a:spcPts val="0"/>
              </a:spcBef>
              <a:spcAft>
                <a:spcPts val="0"/>
              </a:spcAft>
              <a:buNone/>
            </a:pPr>
            <a:fld id="{00000000-1234-1234-1234-123412341234}" type="slidenum">
              <a:rPr lang="en-US" sz="1000" b="0">
                <a:solidFill>
                  <a:schemeClr val="dk1"/>
                </a:solidFill>
                <a:latin typeface="Rambla"/>
                <a:ea typeface="Rambla"/>
                <a:cs typeface="Rambla"/>
                <a:sym typeface="Rambla"/>
              </a:rPr>
              <a:pPr marL="0" marR="0" lvl="0" indent="0" algn="r" rtl="0">
                <a:spcBef>
                  <a:spcPts val="0"/>
                </a:spcBef>
                <a:spcAft>
                  <a:spcPts val="0"/>
                </a:spcAft>
                <a:buNone/>
              </a:pPr>
              <a:t>27</a:t>
            </a:fld>
            <a:endParaRPr sz="1000" b="0">
              <a:solidFill>
                <a:schemeClr val="dk1"/>
              </a:solidFill>
              <a:latin typeface="Rambla"/>
              <a:ea typeface="Rambla"/>
              <a:cs typeface="Rambla"/>
              <a:sym typeface="Rambla"/>
            </a:endParaRPr>
          </a:p>
        </p:txBody>
      </p:sp>
      <p:sp>
        <p:nvSpPr>
          <p:cNvPr id="334" name="Shape 334"/>
          <p:cNvSpPr txBox="1">
            <a:spLocks noGrp="1"/>
          </p:cNvSpPr>
          <p:nvPr>
            <p:ph type="title"/>
          </p:nvPr>
        </p:nvSpPr>
        <p:spPr>
          <a:xfrm>
            <a:off x="457200" y="274638"/>
            <a:ext cx="8229600" cy="1143000"/>
          </a:xfrm>
          <a:prstGeom prst="rect">
            <a:avLst/>
          </a:prstGeom>
          <a:noFill/>
          <a:ln>
            <a:noFill/>
          </a:ln>
        </p:spPr>
        <p:txBody>
          <a:bodyPr wrap="square" lIns="91425" tIns="45700" rIns="91425" bIns="45700" anchor="ctr" anchorCtr="0">
            <a:noAutofit/>
          </a:bodyPr>
          <a:lstStyle/>
          <a:p>
            <a:pPr marL="0" marR="0" lvl="0" indent="0" algn="l" rtl="0">
              <a:spcBef>
                <a:spcPts val="0"/>
              </a:spcBef>
              <a:spcAft>
                <a:spcPts val="0"/>
              </a:spcAft>
              <a:buClr>
                <a:schemeClr val="dk2"/>
              </a:buClr>
              <a:buSzPts val="4100"/>
              <a:buFont typeface="Rambla"/>
              <a:buNone/>
            </a:pPr>
            <a:endParaRPr sz="4100" b="1" i="0" u="none" strike="noStrike" cap="none">
              <a:solidFill>
                <a:schemeClr val="dk2"/>
              </a:solidFill>
              <a:latin typeface="Rambla"/>
              <a:ea typeface="Rambla"/>
              <a:cs typeface="Rambla"/>
              <a:sym typeface="Rambla"/>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Shape 338"/>
        <p:cNvGrpSpPr/>
        <p:nvPr/>
      </p:nvGrpSpPr>
      <p:grpSpPr>
        <a:xfrm>
          <a:off x="0" y="0"/>
          <a:ext cx="0" cy="0"/>
          <a:chOff x="0" y="0"/>
          <a:chExt cx="0" cy="0"/>
        </a:xfrm>
      </p:grpSpPr>
      <p:sp>
        <p:nvSpPr>
          <p:cNvPr id="339" name="Shape 339"/>
          <p:cNvSpPr txBox="1">
            <a:spLocks noGrp="1"/>
          </p:cNvSpPr>
          <p:nvPr>
            <p:ph type="body" idx="1"/>
          </p:nvPr>
        </p:nvSpPr>
        <p:spPr>
          <a:xfrm>
            <a:off x="457200" y="1481328"/>
            <a:ext cx="8229600" cy="4525963"/>
          </a:xfrm>
          <a:prstGeom prst="rect">
            <a:avLst/>
          </a:prstGeom>
          <a:noFill/>
          <a:ln>
            <a:noFill/>
          </a:ln>
        </p:spPr>
        <p:txBody>
          <a:bodyPr wrap="square" lIns="91425" tIns="45700" rIns="91425" bIns="45700" anchor="t" anchorCtr="0">
            <a:noAutofit/>
          </a:bodyPr>
          <a:lstStyle/>
          <a:p>
            <a:pPr marL="365760" marR="0" lvl="0" indent="-256032" algn="l" rtl="0">
              <a:spcBef>
                <a:spcPts val="0"/>
              </a:spcBef>
              <a:spcAft>
                <a:spcPts val="0"/>
              </a:spcAft>
              <a:buClr>
                <a:schemeClr val="accent1"/>
              </a:buClr>
              <a:buSzPts val="1836"/>
              <a:buFont typeface="Noto Sans Symbols"/>
              <a:buNone/>
            </a:pPr>
            <a:r>
              <a:rPr lang="en-US" sz="2700" b="0" i="0" u="none" strike="noStrike" cap="none">
                <a:solidFill>
                  <a:schemeClr val="dk1"/>
                </a:solidFill>
                <a:latin typeface="Rambla"/>
                <a:ea typeface="Rambla"/>
                <a:cs typeface="Rambla"/>
                <a:sym typeface="Rambla"/>
              </a:rPr>
              <a:t>5. Helps in facing competition</a:t>
            </a:r>
            <a:endParaRPr/>
          </a:p>
          <a:p>
            <a:pPr marL="365760" marR="0" lvl="0" indent="-256032" algn="l" rtl="0">
              <a:spcBef>
                <a:spcPts val="400"/>
              </a:spcBef>
              <a:spcAft>
                <a:spcPts val="0"/>
              </a:spcAft>
              <a:buClr>
                <a:schemeClr val="accent1"/>
              </a:buClr>
              <a:buSzPts val="1088"/>
              <a:buFont typeface="Noto Sans Symbols"/>
              <a:buChar char="❖"/>
            </a:pPr>
            <a:r>
              <a:rPr lang="en-US" sz="1600" b="0" i="0" u="none" strike="noStrike" cap="none">
                <a:solidFill>
                  <a:schemeClr val="dk1"/>
                </a:solidFill>
                <a:latin typeface="Rambla"/>
                <a:ea typeface="Rambla"/>
                <a:cs typeface="Rambla"/>
                <a:sym typeface="Rambla"/>
              </a:rPr>
              <a:t>Intense competition </a:t>
            </a:r>
            <a:endParaRPr/>
          </a:p>
          <a:p>
            <a:pPr marL="365760" marR="0" lvl="0" indent="-256032" algn="l" rtl="0">
              <a:spcBef>
                <a:spcPts val="400"/>
              </a:spcBef>
              <a:spcAft>
                <a:spcPts val="0"/>
              </a:spcAft>
              <a:buClr>
                <a:schemeClr val="accent1"/>
              </a:buClr>
              <a:buSzPts val="1088"/>
              <a:buFont typeface="Noto Sans Symbols"/>
              <a:buNone/>
            </a:pPr>
            <a:endParaRPr sz="1600" b="0" i="0" u="none" strike="noStrike" cap="none">
              <a:solidFill>
                <a:schemeClr val="dk1"/>
              </a:solidFill>
              <a:latin typeface="Rambla"/>
              <a:ea typeface="Rambla"/>
              <a:cs typeface="Rambla"/>
              <a:sym typeface="Rambla"/>
            </a:endParaRPr>
          </a:p>
          <a:p>
            <a:pPr marL="365760" marR="0" lvl="0" indent="-256032" algn="l" rtl="0">
              <a:spcBef>
                <a:spcPts val="400"/>
              </a:spcBef>
              <a:spcAft>
                <a:spcPts val="0"/>
              </a:spcAft>
              <a:buClr>
                <a:schemeClr val="accent1"/>
              </a:buClr>
              <a:buSzPts val="1088"/>
              <a:buFont typeface="Noto Sans Symbols"/>
              <a:buChar char="❖"/>
            </a:pPr>
            <a:r>
              <a:rPr lang="en-US" sz="1600" b="0" i="0" u="none" strike="noStrike" cap="none">
                <a:solidFill>
                  <a:schemeClr val="dk1"/>
                </a:solidFill>
                <a:latin typeface="Rambla"/>
                <a:ea typeface="Rambla"/>
                <a:cs typeface="Rambla"/>
                <a:sym typeface="Rambla"/>
              </a:rPr>
              <a:t>Effectively managed firms outperform in comparison to those which are not managed effectively</a:t>
            </a:r>
            <a:endParaRPr/>
          </a:p>
          <a:p>
            <a:pPr marL="365760" marR="0" lvl="0" indent="-256032" algn="l" rtl="0">
              <a:spcBef>
                <a:spcPts val="400"/>
              </a:spcBef>
              <a:spcAft>
                <a:spcPts val="0"/>
              </a:spcAft>
              <a:buClr>
                <a:schemeClr val="accent1"/>
              </a:buClr>
              <a:buSzPts val="1088"/>
              <a:buFont typeface="Noto Sans Symbols"/>
              <a:buNone/>
            </a:pPr>
            <a:endParaRPr sz="1600" b="0" i="0" u="none" strike="noStrike" cap="none">
              <a:solidFill>
                <a:schemeClr val="dk1"/>
              </a:solidFill>
              <a:latin typeface="Rambla"/>
              <a:ea typeface="Rambla"/>
              <a:cs typeface="Rambla"/>
              <a:sym typeface="Rambla"/>
            </a:endParaRPr>
          </a:p>
          <a:p>
            <a:pPr marL="365760" marR="0" lvl="0" indent="-256032" algn="l" rtl="0">
              <a:spcBef>
                <a:spcPts val="400"/>
              </a:spcBef>
              <a:spcAft>
                <a:spcPts val="0"/>
              </a:spcAft>
              <a:buClr>
                <a:schemeClr val="accent1"/>
              </a:buClr>
              <a:buSzPts val="1088"/>
              <a:buFont typeface="Noto Sans Symbols"/>
              <a:buChar char="❖"/>
            </a:pPr>
            <a:r>
              <a:rPr lang="en-US" sz="1600" b="0" i="0" u="none" strike="noStrike" cap="none">
                <a:solidFill>
                  <a:schemeClr val="dk1"/>
                </a:solidFill>
                <a:latin typeface="Rambla"/>
                <a:ea typeface="Rambla"/>
                <a:cs typeface="Rambla"/>
                <a:sym typeface="Rambla"/>
              </a:rPr>
              <a:t>Capture a bigger share of the market</a:t>
            </a:r>
            <a:endParaRPr/>
          </a:p>
          <a:p>
            <a:pPr marL="365760" marR="0" lvl="0" indent="-256032" algn="l" rtl="0">
              <a:spcBef>
                <a:spcPts val="400"/>
              </a:spcBef>
              <a:spcAft>
                <a:spcPts val="0"/>
              </a:spcAft>
              <a:buClr>
                <a:schemeClr val="accent1"/>
              </a:buClr>
              <a:buSzPts val="1088"/>
              <a:buFont typeface="Noto Sans Symbols"/>
              <a:buNone/>
            </a:pPr>
            <a:endParaRPr sz="1600" b="0" i="0" u="none" strike="noStrike" cap="none">
              <a:solidFill>
                <a:schemeClr val="dk1"/>
              </a:solidFill>
              <a:latin typeface="Rambla"/>
              <a:ea typeface="Rambla"/>
              <a:cs typeface="Rambla"/>
              <a:sym typeface="Rambla"/>
            </a:endParaRPr>
          </a:p>
          <a:p>
            <a:pPr marL="365760" marR="0" lvl="0" indent="-256032" algn="l" rtl="0">
              <a:spcBef>
                <a:spcPts val="400"/>
              </a:spcBef>
              <a:spcAft>
                <a:spcPts val="0"/>
              </a:spcAft>
              <a:buClr>
                <a:schemeClr val="accent1"/>
              </a:buClr>
              <a:buSzPts val="1088"/>
              <a:buFont typeface="Noto Sans Symbols"/>
              <a:buNone/>
            </a:pPr>
            <a:r>
              <a:rPr lang="en-US" sz="1600" b="0" i="0" u="none" strike="noStrike" cap="none">
                <a:solidFill>
                  <a:schemeClr val="dk1"/>
                </a:solidFill>
                <a:latin typeface="Rambla"/>
                <a:ea typeface="Rambla"/>
                <a:cs typeface="Rambla"/>
                <a:sym typeface="Rambla"/>
              </a:rPr>
              <a:t>6. </a:t>
            </a:r>
            <a:r>
              <a:rPr lang="en-US" sz="2800" b="0" i="0" u="none" strike="noStrike" cap="none">
                <a:solidFill>
                  <a:schemeClr val="dk1"/>
                </a:solidFill>
                <a:latin typeface="Rambla"/>
                <a:ea typeface="Rambla"/>
                <a:cs typeface="Rambla"/>
                <a:sym typeface="Rambla"/>
              </a:rPr>
              <a:t>Helps to reform government and Society</a:t>
            </a:r>
            <a:endParaRPr/>
          </a:p>
          <a:p>
            <a:pPr marL="365760" marR="0" lvl="0" indent="-256032" algn="l" rtl="0">
              <a:spcBef>
                <a:spcPts val="400"/>
              </a:spcBef>
              <a:spcAft>
                <a:spcPts val="0"/>
              </a:spcAft>
              <a:buClr>
                <a:schemeClr val="accent1"/>
              </a:buClr>
              <a:buSzPts val="1088"/>
              <a:buFont typeface="Noto Sans Symbols"/>
              <a:buChar char="❖"/>
            </a:pPr>
            <a:r>
              <a:rPr lang="en-US" sz="1600" b="0" i="0" u="none" strike="noStrike" cap="none">
                <a:solidFill>
                  <a:schemeClr val="dk1"/>
                </a:solidFill>
                <a:latin typeface="Rambla"/>
                <a:ea typeface="Rambla"/>
                <a:cs typeface="Rambla"/>
                <a:sym typeface="Rambla"/>
              </a:rPr>
              <a:t>Management teaches managers  to respect the individual values, tradition and social culture</a:t>
            </a:r>
            <a:endParaRPr/>
          </a:p>
          <a:p>
            <a:pPr marL="365760" marR="0" lvl="0" indent="-256032" algn="l" rtl="0">
              <a:spcBef>
                <a:spcPts val="400"/>
              </a:spcBef>
              <a:spcAft>
                <a:spcPts val="0"/>
              </a:spcAft>
              <a:buClr>
                <a:schemeClr val="accent1"/>
              </a:buClr>
              <a:buSzPts val="1088"/>
              <a:buFont typeface="Noto Sans Symbols"/>
              <a:buNone/>
            </a:pPr>
            <a:endParaRPr sz="1600" b="0" i="0" u="none" strike="noStrike" cap="none">
              <a:solidFill>
                <a:schemeClr val="dk1"/>
              </a:solidFill>
              <a:latin typeface="Rambla"/>
              <a:ea typeface="Rambla"/>
              <a:cs typeface="Rambla"/>
              <a:sym typeface="Rambla"/>
            </a:endParaRPr>
          </a:p>
          <a:p>
            <a:pPr marL="365760" marR="0" lvl="0" indent="-256032" algn="l" rtl="0">
              <a:spcBef>
                <a:spcPts val="400"/>
              </a:spcBef>
              <a:spcAft>
                <a:spcPts val="0"/>
              </a:spcAft>
              <a:buClr>
                <a:schemeClr val="accent1"/>
              </a:buClr>
              <a:buSzPts val="1088"/>
              <a:buFont typeface="Noto Sans Symbols"/>
              <a:buChar char="❖"/>
            </a:pPr>
            <a:r>
              <a:rPr lang="en-US" sz="1600" b="0" i="0" u="none" strike="noStrike" cap="none">
                <a:solidFill>
                  <a:schemeClr val="dk1"/>
                </a:solidFill>
                <a:latin typeface="Rambla"/>
                <a:ea typeface="Rambla"/>
                <a:cs typeface="Rambla"/>
                <a:sym typeface="Rambla"/>
              </a:rPr>
              <a:t>The more the management of an orgn. believes in traditions, customs, values and beliefs of society, the more an orgn. Is accepted by society. </a:t>
            </a:r>
            <a:endParaRPr sz="1600" b="0" i="0" u="none" strike="noStrike" cap="none">
              <a:solidFill>
                <a:schemeClr val="dk1"/>
              </a:solidFill>
              <a:latin typeface="Rambla"/>
              <a:ea typeface="Rambla"/>
              <a:cs typeface="Rambla"/>
              <a:sym typeface="Rambla"/>
            </a:endParaRPr>
          </a:p>
        </p:txBody>
      </p:sp>
      <p:sp>
        <p:nvSpPr>
          <p:cNvPr id="340" name="Shape 340"/>
          <p:cNvSpPr txBox="1">
            <a:spLocks noGrp="1"/>
          </p:cNvSpPr>
          <p:nvPr>
            <p:ph type="ftr" idx="11"/>
          </p:nvPr>
        </p:nvSpPr>
        <p:spPr>
          <a:xfrm>
            <a:off x="4380072" y="6407944"/>
            <a:ext cx="2350681" cy="365125"/>
          </a:xfrm>
          <a:prstGeom prst="rect">
            <a:avLst/>
          </a:prstGeom>
          <a:noFill/>
          <a:ln>
            <a:noFill/>
          </a:ln>
        </p:spPr>
        <p:txBody>
          <a:bodyPr wrap="square" lIns="91425" tIns="45700" rIns="91425" bIns="45700" anchor="b" anchorCtr="0">
            <a:noAutofit/>
          </a:bodyPr>
          <a:lstStyle/>
          <a:p>
            <a:pPr marL="0" marR="0" lvl="0" indent="0" algn="r" rtl="0">
              <a:spcBef>
                <a:spcPts val="0"/>
              </a:spcBef>
              <a:spcAft>
                <a:spcPts val="0"/>
              </a:spcAft>
              <a:buNone/>
            </a:pPr>
            <a:endParaRPr sz="1000">
              <a:solidFill>
                <a:schemeClr val="dk1"/>
              </a:solidFill>
              <a:latin typeface="Rambla"/>
              <a:ea typeface="Rambla"/>
              <a:cs typeface="Rambla"/>
              <a:sym typeface="Rambla"/>
            </a:endParaRPr>
          </a:p>
        </p:txBody>
      </p:sp>
      <p:sp>
        <p:nvSpPr>
          <p:cNvPr id="341" name="Shape 341"/>
          <p:cNvSpPr txBox="1">
            <a:spLocks noGrp="1"/>
          </p:cNvSpPr>
          <p:nvPr>
            <p:ph type="sldNum" idx="12"/>
          </p:nvPr>
        </p:nvSpPr>
        <p:spPr>
          <a:xfrm>
            <a:off x="8647272" y="6407944"/>
            <a:ext cx="365760" cy="365125"/>
          </a:xfrm>
          <a:prstGeom prst="rect">
            <a:avLst/>
          </a:prstGeom>
          <a:noFill/>
          <a:ln>
            <a:noFill/>
          </a:ln>
        </p:spPr>
        <p:txBody>
          <a:bodyPr wrap="square" lIns="91425" tIns="45700" rIns="91425" bIns="45700" anchor="b" anchorCtr="0">
            <a:noAutofit/>
          </a:bodyPr>
          <a:lstStyle/>
          <a:p>
            <a:pPr marL="0" marR="0" lvl="0" indent="0" algn="r" rtl="0">
              <a:spcBef>
                <a:spcPts val="0"/>
              </a:spcBef>
              <a:spcAft>
                <a:spcPts val="0"/>
              </a:spcAft>
              <a:buNone/>
            </a:pPr>
            <a:fld id="{00000000-1234-1234-1234-123412341234}" type="slidenum">
              <a:rPr lang="en-US" sz="1000" b="0">
                <a:solidFill>
                  <a:schemeClr val="dk1"/>
                </a:solidFill>
                <a:latin typeface="Rambla"/>
                <a:ea typeface="Rambla"/>
                <a:cs typeface="Rambla"/>
                <a:sym typeface="Rambla"/>
              </a:rPr>
              <a:pPr marL="0" marR="0" lvl="0" indent="0" algn="r" rtl="0">
                <a:spcBef>
                  <a:spcPts val="0"/>
                </a:spcBef>
                <a:spcAft>
                  <a:spcPts val="0"/>
                </a:spcAft>
                <a:buNone/>
              </a:pPr>
              <a:t>28</a:t>
            </a:fld>
            <a:endParaRPr sz="1000" b="0">
              <a:solidFill>
                <a:schemeClr val="dk1"/>
              </a:solidFill>
              <a:latin typeface="Rambla"/>
              <a:ea typeface="Rambla"/>
              <a:cs typeface="Rambla"/>
              <a:sym typeface="Rambla"/>
            </a:endParaRPr>
          </a:p>
        </p:txBody>
      </p:sp>
      <p:sp>
        <p:nvSpPr>
          <p:cNvPr id="342" name="Shape 342"/>
          <p:cNvSpPr txBox="1">
            <a:spLocks noGrp="1"/>
          </p:cNvSpPr>
          <p:nvPr>
            <p:ph type="title"/>
          </p:nvPr>
        </p:nvSpPr>
        <p:spPr>
          <a:xfrm>
            <a:off x="457200" y="274638"/>
            <a:ext cx="8229600" cy="1143000"/>
          </a:xfrm>
          <a:prstGeom prst="rect">
            <a:avLst/>
          </a:prstGeom>
          <a:noFill/>
          <a:ln>
            <a:noFill/>
          </a:ln>
        </p:spPr>
        <p:txBody>
          <a:bodyPr wrap="square" lIns="91425" tIns="45700" rIns="91425" bIns="45700" anchor="ctr" anchorCtr="0">
            <a:noAutofit/>
          </a:bodyPr>
          <a:lstStyle/>
          <a:p>
            <a:pPr marL="0" marR="0" lvl="0" indent="0" algn="l" rtl="0">
              <a:spcBef>
                <a:spcPts val="0"/>
              </a:spcBef>
              <a:spcAft>
                <a:spcPts val="0"/>
              </a:spcAft>
              <a:buClr>
                <a:schemeClr val="dk2"/>
              </a:buClr>
              <a:buSzPts val="4100"/>
              <a:buFont typeface="Rambla"/>
              <a:buNone/>
            </a:pPr>
            <a:endParaRPr sz="4100" b="1" i="0" u="none" strike="noStrike" cap="none">
              <a:solidFill>
                <a:schemeClr val="dk2"/>
              </a:solidFill>
              <a:latin typeface="Rambla"/>
              <a:ea typeface="Rambla"/>
              <a:cs typeface="Rambla"/>
              <a:sym typeface="Rambla"/>
            </a:endParaRP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Shape 346"/>
        <p:cNvGrpSpPr/>
        <p:nvPr/>
      </p:nvGrpSpPr>
      <p:grpSpPr>
        <a:xfrm>
          <a:off x="0" y="0"/>
          <a:ext cx="0" cy="0"/>
          <a:chOff x="0" y="0"/>
          <a:chExt cx="0" cy="0"/>
        </a:xfrm>
      </p:grpSpPr>
      <p:sp>
        <p:nvSpPr>
          <p:cNvPr id="347" name="Shape 347"/>
          <p:cNvSpPr txBox="1">
            <a:spLocks noGrp="1"/>
          </p:cNvSpPr>
          <p:nvPr>
            <p:ph type="body" idx="1"/>
          </p:nvPr>
        </p:nvSpPr>
        <p:spPr>
          <a:xfrm>
            <a:off x="457200" y="1481328"/>
            <a:ext cx="8229600" cy="4525963"/>
          </a:xfrm>
          <a:prstGeom prst="rect">
            <a:avLst/>
          </a:prstGeom>
          <a:noFill/>
          <a:ln>
            <a:noFill/>
          </a:ln>
        </p:spPr>
        <p:txBody>
          <a:bodyPr wrap="square" lIns="91425" tIns="45700" rIns="91425" bIns="45700" anchor="t" anchorCtr="0">
            <a:noAutofit/>
          </a:bodyPr>
          <a:lstStyle/>
          <a:p>
            <a:pPr marL="365760" marR="0" lvl="0" indent="-256032" algn="l" rtl="0">
              <a:spcBef>
                <a:spcPts val="0"/>
              </a:spcBef>
              <a:spcAft>
                <a:spcPts val="0"/>
              </a:spcAft>
              <a:buClr>
                <a:schemeClr val="accent1"/>
              </a:buClr>
              <a:buSzPts val="1836"/>
              <a:buFont typeface="Noto Sans Symbols"/>
              <a:buNone/>
            </a:pPr>
            <a:r>
              <a:rPr lang="en-US" sz="2700" b="0" i="0" u="none" strike="noStrike" cap="none">
                <a:solidFill>
                  <a:schemeClr val="dk1"/>
                </a:solidFill>
                <a:latin typeface="Rambla"/>
                <a:ea typeface="Rambla"/>
                <a:cs typeface="Rambla"/>
                <a:sym typeface="Rambla"/>
              </a:rPr>
              <a:t>Different thoughts reveal that:</a:t>
            </a:r>
            <a:endParaRPr/>
          </a:p>
          <a:p>
            <a:pPr marL="365760" marR="0" lvl="0" indent="-256032" algn="l" rtl="0">
              <a:spcBef>
                <a:spcPts val="400"/>
              </a:spcBef>
              <a:spcAft>
                <a:spcPts val="0"/>
              </a:spcAft>
              <a:buClr>
                <a:schemeClr val="accent1"/>
              </a:buClr>
              <a:buSzPts val="1836"/>
              <a:buFont typeface="Noto Sans Symbols"/>
              <a:buNone/>
            </a:pPr>
            <a:endParaRPr sz="2700" b="0" i="0" u="none" strike="noStrike" cap="none">
              <a:solidFill>
                <a:schemeClr val="dk1"/>
              </a:solidFill>
              <a:latin typeface="Rambla"/>
              <a:ea typeface="Rambla"/>
              <a:cs typeface="Rambla"/>
              <a:sym typeface="Rambla"/>
            </a:endParaRPr>
          </a:p>
          <a:p>
            <a:pPr marL="681228" marR="0" lvl="0" indent="-571500" algn="l" rtl="0">
              <a:spcBef>
                <a:spcPts val="400"/>
              </a:spcBef>
              <a:spcAft>
                <a:spcPts val="0"/>
              </a:spcAft>
              <a:buClr>
                <a:schemeClr val="accent1"/>
              </a:buClr>
              <a:buSzPts val="1836"/>
              <a:buFont typeface="Rambla"/>
              <a:buAutoNum type="romanUcPeriod"/>
            </a:pPr>
            <a:r>
              <a:rPr lang="en-US" sz="2700" b="0" i="0" u="none" strike="noStrike" cap="none">
                <a:solidFill>
                  <a:schemeClr val="dk1"/>
                </a:solidFill>
                <a:latin typeface="Rambla"/>
                <a:ea typeface="Rambla"/>
                <a:cs typeface="Rambla"/>
                <a:sym typeface="Rambla"/>
              </a:rPr>
              <a:t>Management and Administration are different</a:t>
            </a:r>
            <a:endParaRPr/>
          </a:p>
          <a:p>
            <a:pPr marL="624078" marR="0" lvl="0" indent="-514350" algn="l" rtl="0">
              <a:spcBef>
                <a:spcPts val="400"/>
              </a:spcBef>
              <a:spcAft>
                <a:spcPts val="0"/>
              </a:spcAft>
              <a:buClr>
                <a:schemeClr val="accent1"/>
              </a:buClr>
              <a:buSzPts val="1836"/>
              <a:buFont typeface="Noto Sans Symbols"/>
              <a:buNone/>
            </a:pPr>
            <a:endParaRPr sz="2700" b="0" i="0" u="none" strike="noStrike" cap="none">
              <a:solidFill>
                <a:schemeClr val="dk1"/>
              </a:solidFill>
              <a:latin typeface="Rambla"/>
              <a:ea typeface="Rambla"/>
              <a:cs typeface="Rambla"/>
              <a:sym typeface="Rambla"/>
            </a:endParaRPr>
          </a:p>
          <a:p>
            <a:pPr marL="681228" marR="0" lvl="0" indent="-571500" algn="l" rtl="0">
              <a:spcBef>
                <a:spcPts val="400"/>
              </a:spcBef>
              <a:spcAft>
                <a:spcPts val="0"/>
              </a:spcAft>
              <a:buClr>
                <a:schemeClr val="accent1"/>
              </a:buClr>
              <a:buSzPts val="1836"/>
              <a:buFont typeface="Rambla"/>
              <a:buAutoNum type="romanUcPeriod"/>
            </a:pPr>
            <a:r>
              <a:rPr lang="en-US" sz="2700" b="0" i="0" u="none" strike="noStrike" cap="none">
                <a:solidFill>
                  <a:schemeClr val="dk1"/>
                </a:solidFill>
                <a:latin typeface="Rambla"/>
                <a:ea typeface="Rambla"/>
                <a:cs typeface="Rambla"/>
                <a:sym typeface="Rambla"/>
              </a:rPr>
              <a:t>Management and Administration are same </a:t>
            </a:r>
            <a:endParaRPr/>
          </a:p>
          <a:p>
            <a:pPr marL="624078" marR="0" lvl="0" indent="-514350" algn="l" rtl="0">
              <a:spcBef>
                <a:spcPts val="400"/>
              </a:spcBef>
              <a:spcAft>
                <a:spcPts val="0"/>
              </a:spcAft>
              <a:buClr>
                <a:schemeClr val="accent1"/>
              </a:buClr>
              <a:buSzPts val="1836"/>
              <a:buFont typeface="Noto Sans Symbols"/>
              <a:buNone/>
            </a:pPr>
            <a:endParaRPr sz="2700" b="0" i="0" u="none" strike="noStrike" cap="none">
              <a:solidFill>
                <a:schemeClr val="dk1"/>
              </a:solidFill>
              <a:latin typeface="Rambla"/>
              <a:ea typeface="Rambla"/>
              <a:cs typeface="Rambla"/>
              <a:sym typeface="Rambla"/>
            </a:endParaRPr>
          </a:p>
          <a:p>
            <a:pPr marL="624078" marR="0" lvl="0" indent="-514350" algn="l" rtl="0">
              <a:spcBef>
                <a:spcPts val="400"/>
              </a:spcBef>
              <a:spcAft>
                <a:spcPts val="0"/>
              </a:spcAft>
              <a:buClr>
                <a:schemeClr val="accent1"/>
              </a:buClr>
              <a:buSzPts val="1836"/>
              <a:buFont typeface="Noto Sans Symbols"/>
              <a:buNone/>
            </a:pPr>
            <a:endParaRPr sz="2700" b="0" i="0" u="none" strike="noStrike" cap="none">
              <a:solidFill>
                <a:schemeClr val="dk1"/>
              </a:solidFill>
              <a:latin typeface="Rambla"/>
              <a:ea typeface="Rambla"/>
              <a:cs typeface="Rambla"/>
              <a:sym typeface="Rambla"/>
            </a:endParaRPr>
          </a:p>
        </p:txBody>
      </p:sp>
      <p:sp>
        <p:nvSpPr>
          <p:cNvPr id="348" name="Shape 348"/>
          <p:cNvSpPr txBox="1">
            <a:spLocks noGrp="1"/>
          </p:cNvSpPr>
          <p:nvPr>
            <p:ph type="ftr" idx="11"/>
          </p:nvPr>
        </p:nvSpPr>
        <p:spPr>
          <a:xfrm>
            <a:off x="4380072" y="6407944"/>
            <a:ext cx="2350681" cy="365125"/>
          </a:xfrm>
          <a:prstGeom prst="rect">
            <a:avLst/>
          </a:prstGeom>
          <a:noFill/>
          <a:ln>
            <a:noFill/>
          </a:ln>
        </p:spPr>
        <p:txBody>
          <a:bodyPr wrap="square" lIns="91425" tIns="45700" rIns="91425" bIns="45700" anchor="b" anchorCtr="0">
            <a:noAutofit/>
          </a:bodyPr>
          <a:lstStyle/>
          <a:p>
            <a:pPr marL="0" marR="0" lvl="0" indent="0" algn="r" rtl="0">
              <a:spcBef>
                <a:spcPts val="0"/>
              </a:spcBef>
              <a:spcAft>
                <a:spcPts val="0"/>
              </a:spcAft>
              <a:buNone/>
            </a:pPr>
            <a:endParaRPr sz="1000">
              <a:solidFill>
                <a:schemeClr val="dk1"/>
              </a:solidFill>
              <a:latin typeface="Rambla"/>
              <a:ea typeface="Rambla"/>
              <a:cs typeface="Rambla"/>
              <a:sym typeface="Rambla"/>
            </a:endParaRPr>
          </a:p>
        </p:txBody>
      </p:sp>
      <p:sp>
        <p:nvSpPr>
          <p:cNvPr id="349" name="Shape 349"/>
          <p:cNvSpPr txBox="1">
            <a:spLocks noGrp="1"/>
          </p:cNvSpPr>
          <p:nvPr>
            <p:ph type="sldNum" idx="12"/>
          </p:nvPr>
        </p:nvSpPr>
        <p:spPr>
          <a:xfrm>
            <a:off x="8647272" y="6407944"/>
            <a:ext cx="365760" cy="365125"/>
          </a:xfrm>
          <a:prstGeom prst="rect">
            <a:avLst/>
          </a:prstGeom>
          <a:noFill/>
          <a:ln>
            <a:noFill/>
          </a:ln>
        </p:spPr>
        <p:txBody>
          <a:bodyPr wrap="square" lIns="91425" tIns="45700" rIns="91425" bIns="45700" anchor="b" anchorCtr="0">
            <a:noAutofit/>
          </a:bodyPr>
          <a:lstStyle/>
          <a:p>
            <a:pPr marL="0" marR="0" lvl="0" indent="0" algn="r" rtl="0">
              <a:spcBef>
                <a:spcPts val="0"/>
              </a:spcBef>
              <a:spcAft>
                <a:spcPts val="0"/>
              </a:spcAft>
              <a:buNone/>
            </a:pPr>
            <a:fld id="{00000000-1234-1234-1234-123412341234}" type="slidenum">
              <a:rPr lang="en-US" sz="1000" b="0">
                <a:solidFill>
                  <a:schemeClr val="dk1"/>
                </a:solidFill>
                <a:latin typeface="Rambla"/>
                <a:ea typeface="Rambla"/>
                <a:cs typeface="Rambla"/>
                <a:sym typeface="Rambla"/>
              </a:rPr>
              <a:pPr marL="0" marR="0" lvl="0" indent="0" algn="r" rtl="0">
                <a:spcBef>
                  <a:spcPts val="0"/>
                </a:spcBef>
                <a:spcAft>
                  <a:spcPts val="0"/>
                </a:spcAft>
                <a:buNone/>
              </a:pPr>
              <a:t>29</a:t>
            </a:fld>
            <a:endParaRPr sz="1000" b="0">
              <a:solidFill>
                <a:schemeClr val="dk1"/>
              </a:solidFill>
              <a:latin typeface="Rambla"/>
              <a:ea typeface="Rambla"/>
              <a:cs typeface="Rambla"/>
              <a:sym typeface="Rambla"/>
            </a:endParaRPr>
          </a:p>
        </p:txBody>
      </p:sp>
      <p:sp>
        <p:nvSpPr>
          <p:cNvPr id="350" name="Shape 350"/>
          <p:cNvSpPr txBox="1">
            <a:spLocks noGrp="1"/>
          </p:cNvSpPr>
          <p:nvPr>
            <p:ph type="title"/>
          </p:nvPr>
        </p:nvSpPr>
        <p:spPr>
          <a:xfrm>
            <a:off x="457200" y="274638"/>
            <a:ext cx="8229600" cy="1143000"/>
          </a:xfrm>
          <a:prstGeom prst="rect">
            <a:avLst/>
          </a:prstGeom>
          <a:noFill/>
          <a:ln>
            <a:noFill/>
          </a:ln>
        </p:spPr>
        <p:txBody>
          <a:bodyPr wrap="square" lIns="91425" tIns="45700" rIns="91425" bIns="45700" anchor="ctr" anchorCtr="0">
            <a:noAutofit/>
          </a:bodyPr>
          <a:lstStyle/>
          <a:p>
            <a:pPr marL="0" marR="0" lvl="0" indent="0" algn="l" rtl="0">
              <a:spcBef>
                <a:spcPts val="0"/>
              </a:spcBef>
              <a:spcAft>
                <a:spcPts val="0"/>
              </a:spcAft>
              <a:buClr>
                <a:schemeClr val="dk2"/>
              </a:buClr>
              <a:buSzPts val="3690"/>
              <a:buFont typeface="Rambla"/>
              <a:buNone/>
            </a:pPr>
            <a:r>
              <a:rPr lang="en-US" sz="3690" b="1" i="0" u="none" strike="noStrike" cap="none">
                <a:solidFill>
                  <a:schemeClr val="dk2"/>
                </a:solidFill>
                <a:latin typeface="Rambla"/>
                <a:ea typeface="Rambla"/>
                <a:cs typeface="Rambla"/>
                <a:sym typeface="Rambla"/>
              </a:rPr>
              <a:t>Management and Administration</a:t>
            </a:r>
            <a:endParaRPr sz="3690" b="1" i="0" u="none" strike="noStrike" cap="none">
              <a:solidFill>
                <a:schemeClr val="dk2"/>
              </a:solidFill>
              <a:latin typeface="Rambla"/>
              <a:ea typeface="Rambla"/>
              <a:cs typeface="Rambla"/>
              <a:sym typeface="Rambla"/>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21"/>
        <p:cNvGrpSpPr/>
        <p:nvPr/>
      </p:nvGrpSpPr>
      <p:grpSpPr>
        <a:xfrm>
          <a:off x="0" y="0"/>
          <a:ext cx="0" cy="0"/>
          <a:chOff x="0" y="0"/>
          <a:chExt cx="0" cy="0"/>
        </a:xfrm>
      </p:grpSpPr>
      <p:sp>
        <p:nvSpPr>
          <p:cNvPr id="122" name="Shape 122"/>
          <p:cNvSpPr txBox="1">
            <a:spLocks noGrp="1"/>
          </p:cNvSpPr>
          <p:nvPr>
            <p:ph type="body" idx="1"/>
          </p:nvPr>
        </p:nvSpPr>
        <p:spPr>
          <a:xfrm>
            <a:off x="457200" y="1481328"/>
            <a:ext cx="8229600" cy="4525963"/>
          </a:xfrm>
          <a:prstGeom prst="rect">
            <a:avLst/>
          </a:prstGeom>
          <a:noFill/>
          <a:ln>
            <a:noFill/>
          </a:ln>
        </p:spPr>
        <p:txBody>
          <a:bodyPr wrap="square" lIns="91425" tIns="45700" rIns="91425" bIns="45700" anchor="t" anchorCtr="0">
            <a:noAutofit/>
          </a:bodyPr>
          <a:lstStyle/>
          <a:p>
            <a:pPr marL="681228" marR="0" lvl="0" indent="-571500" algn="l" rtl="0">
              <a:spcBef>
                <a:spcPts val="0"/>
              </a:spcBef>
              <a:spcAft>
                <a:spcPts val="0"/>
              </a:spcAft>
              <a:buClr>
                <a:schemeClr val="accent1"/>
              </a:buClr>
              <a:buSzPts val="1836"/>
              <a:buFont typeface="Rambla"/>
              <a:buAutoNum type="arabicParenR"/>
            </a:pPr>
            <a:r>
              <a:rPr lang="en-US" sz="2700" b="0" i="0" u="none" strike="noStrike" cap="none">
                <a:solidFill>
                  <a:schemeClr val="dk1"/>
                </a:solidFill>
                <a:latin typeface="Rambla"/>
                <a:ea typeface="Rambla"/>
                <a:cs typeface="Rambla"/>
                <a:sym typeface="Rambla"/>
              </a:rPr>
              <a:t>Human </a:t>
            </a:r>
            <a:endParaRPr/>
          </a:p>
          <a:p>
            <a:pPr marL="681228" marR="0" lvl="0" indent="-571500" algn="l" rtl="0">
              <a:spcBef>
                <a:spcPts val="400"/>
              </a:spcBef>
              <a:spcAft>
                <a:spcPts val="0"/>
              </a:spcAft>
              <a:buClr>
                <a:schemeClr val="accent1"/>
              </a:buClr>
              <a:buSzPts val="1836"/>
              <a:buFont typeface="Rambla"/>
              <a:buAutoNum type="arabicParenR"/>
            </a:pPr>
            <a:r>
              <a:rPr lang="en-US" sz="2700" b="0" i="0" u="none" strike="noStrike" cap="none">
                <a:solidFill>
                  <a:schemeClr val="dk1"/>
                </a:solidFill>
                <a:latin typeface="Rambla"/>
                <a:ea typeface="Rambla"/>
                <a:cs typeface="Rambla"/>
                <a:sym typeface="Rambla"/>
              </a:rPr>
              <a:t>Financial </a:t>
            </a:r>
            <a:endParaRPr/>
          </a:p>
          <a:p>
            <a:pPr marL="681228" marR="0" lvl="0" indent="-571500" algn="l" rtl="0">
              <a:spcBef>
                <a:spcPts val="400"/>
              </a:spcBef>
              <a:spcAft>
                <a:spcPts val="0"/>
              </a:spcAft>
              <a:buClr>
                <a:schemeClr val="accent1"/>
              </a:buClr>
              <a:buSzPts val="1836"/>
              <a:buFont typeface="Rambla"/>
              <a:buAutoNum type="arabicParenR"/>
            </a:pPr>
            <a:r>
              <a:rPr lang="en-US" sz="2700" b="0" i="0" u="none" strike="noStrike" cap="none">
                <a:solidFill>
                  <a:schemeClr val="dk1"/>
                </a:solidFill>
                <a:latin typeface="Rambla"/>
                <a:ea typeface="Rambla"/>
                <a:cs typeface="Rambla"/>
                <a:sym typeface="Rambla"/>
              </a:rPr>
              <a:t>Physical resources</a:t>
            </a:r>
            <a:endParaRPr/>
          </a:p>
          <a:p>
            <a:pPr marL="681228" marR="0" lvl="0" indent="-454914" algn="l" rtl="0">
              <a:spcBef>
                <a:spcPts val="400"/>
              </a:spcBef>
              <a:spcAft>
                <a:spcPts val="0"/>
              </a:spcAft>
              <a:buClr>
                <a:schemeClr val="accent1"/>
              </a:buClr>
              <a:buSzPts val="1836"/>
              <a:buFont typeface="Rambla"/>
              <a:buNone/>
            </a:pPr>
            <a:endParaRPr sz="2700" b="0" i="0" u="none" strike="noStrike" cap="none">
              <a:solidFill>
                <a:schemeClr val="dk1"/>
              </a:solidFill>
              <a:latin typeface="Rambla"/>
              <a:ea typeface="Rambla"/>
              <a:cs typeface="Rambla"/>
              <a:sym typeface="Rambla"/>
            </a:endParaRPr>
          </a:p>
          <a:p>
            <a:pPr marL="681228" marR="0" lvl="0" indent="-571500" algn="l" rtl="0">
              <a:spcBef>
                <a:spcPts val="400"/>
              </a:spcBef>
              <a:spcAft>
                <a:spcPts val="0"/>
              </a:spcAft>
              <a:buClr>
                <a:schemeClr val="accent1"/>
              </a:buClr>
              <a:buSzPts val="1836"/>
              <a:buFont typeface="Noto Sans Symbols"/>
              <a:buNone/>
            </a:pPr>
            <a:r>
              <a:rPr lang="en-US" sz="2700" b="0" i="0" u="none" strike="noStrike" cap="none">
                <a:solidFill>
                  <a:schemeClr val="dk1"/>
                </a:solidFill>
                <a:latin typeface="Rambla"/>
                <a:ea typeface="Rambla"/>
                <a:cs typeface="Rambla"/>
                <a:sym typeface="Rambla"/>
              </a:rPr>
              <a:t>     Managers are responsible for combining and coordinating all these various resources  to achieve the organizational goals</a:t>
            </a:r>
            <a:endParaRPr sz="2700" b="0" i="0" u="none" strike="noStrike" cap="none">
              <a:solidFill>
                <a:schemeClr val="dk1"/>
              </a:solidFill>
              <a:latin typeface="Rambla"/>
              <a:ea typeface="Rambla"/>
              <a:cs typeface="Rambla"/>
              <a:sym typeface="Rambla"/>
            </a:endParaRPr>
          </a:p>
        </p:txBody>
      </p:sp>
      <p:sp>
        <p:nvSpPr>
          <p:cNvPr id="123" name="Shape 123"/>
          <p:cNvSpPr txBox="1">
            <a:spLocks noGrp="1"/>
          </p:cNvSpPr>
          <p:nvPr>
            <p:ph type="sldNum" idx="12"/>
          </p:nvPr>
        </p:nvSpPr>
        <p:spPr>
          <a:xfrm>
            <a:off x="8647272" y="6407944"/>
            <a:ext cx="365760" cy="365125"/>
          </a:xfrm>
          <a:prstGeom prst="rect">
            <a:avLst/>
          </a:prstGeom>
          <a:noFill/>
          <a:ln>
            <a:noFill/>
          </a:ln>
        </p:spPr>
        <p:txBody>
          <a:bodyPr wrap="square" lIns="91425" tIns="45700" rIns="91425" bIns="45700" anchor="b" anchorCtr="0">
            <a:noAutofit/>
          </a:bodyPr>
          <a:lstStyle/>
          <a:p>
            <a:pPr marL="0" marR="0" lvl="0" indent="0" algn="r" rtl="0">
              <a:spcBef>
                <a:spcPts val="0"/>
              </a:spcBef>
              <a:spcAft>
                <a:spcPts val="0"/>
              </a:spcAft>
              <a:buNone/>
            </a:pPr>
            <a:fld id="{00000000-1234-1234-1234-123412341234}" type="slidenum">
              <a:rPr lang="en-US" sz="1000" b="0">
                <a:solidFill>
                  <a:schemeClr val="dk1"/>
                </a:solidFill>
                <a:latin typeface="Rambla"/>
                <a:ea typeface="Rambla"/>
                <a:cs typeface="Rambla"/>
                <a:sym typeface="Rambla"/>
              </a:rPr>
              <a:pPr marL="0" marR="0" lvl="0" indent="0" algn="r" rtl="0">
                <a:spcBef>
                  <a:spcPts val="0"/>
                </a:spcBef>
                <a:spcAft>
                  <a:spcPts val="0"/>
                </a:spcAft>
                <a:buNone/>
              </a:pPr>
              <a:t>3</a:t>
            </a:fld>
            <a:endParaRPr sz="1000" b="0">
              <a:solidFill>
                <a:schemeClr val="dk1"/>
              </a:solidFill>
              <a:latin typeface="Rambla"/>
              <a:ea typeface="Rambla"/>
              <a:cs typeface="Rambla"/>
              <a:sym typeface="Rambla"/>
            </a:endParaRPr>
          </a:p>
        </p:txBody>
      </p:sp>
      <p:sp>
        <p:nvSpPr>
          <p:cNvPr id="124" name="Shape 124"/>
          <p:cNvSpPr txBox="1">
            <a:spLocks noGrp="1"/>
          </p:cNvSpPr>
          <p:nvPr>
            <p:ph type="title"/>
          </p:nvPr>
        </p:nvSpPr>
        <p:spPr>
          <a:xfrm>
            <a:off x="457200" y="274638"/>
            <a:ext cx="8229600" cy="1143000"/>
          </a:xfrm>
          <a:prstGeom prst="rect">
            <a:avLst/>
          </a:prstGeom>
          <a:noFill/>
          <a:ln>
            <a:noFill/>
          </a:ln>
        </p:spPr>
        <p:txBody>
          <a:bodyPr wrap="square" lIns="91425" tIns="45700" rIns="91425" bIns="45700" anchor="ctr" anchorCtr="0">
            <a:noAutofit/>
          </a:bodyPr>
          <a:lstStyle/>
          <a:p>
            <a:pPr marL="0" marR="0" lvl="0" indent="0" algn="l" rtl="0">
              <a:spcBef>
                <a:spcPts val="0"/>
              </a:spcBef>
              <a:spcAft>
                <a:spcPts val="0"/>
              </a:spcAft>
              <a:buClr>
                <a:schemeClr val="dk2"/>
              </a:buClr>
              <a:buSzPts val="2400"/>
              <a:buFont typeface="Rambla"/>
              <a:buNone/>
            </a:pPr>
            <a:r>
              <a:rPr lang="en-US" sz="2400" b="1" i="0" u="none" strike="noStrike" cap="none">
                <a:solidFill>
                  <a:schemeClr val="dk2"/>
                </a:solidFill>
                <a:latin typeface="Rambla"/>
                <a:ea typeface="Rambla"/>
                <a:cs typeface="Rambla"/>
                <a:sym typeface="Rambla"/>
              </a:rPr>
              <a:t>What are the basic kind of resources used by all organizations??</a:t>
            </a:r>
            <a:endParaRPr sz="2400" b="1" i="0" u="none" strike="noStrike" cap="none">
              <a:solidFill>
                <a:schemeClr val="dk2"/>
              </a:solidFill>
              <a:latin typeface="Rambla"/>
              <a:ea typeface="Rambla"/>
              <a:cs typeface="Rambla"/>
              <a:sym typeface="Rambla"/>
            </a:endParaRP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Shape 378"/>
        <p:cNvGrpSpPr/>
        <p:nvPr/>
      </p:nvGrpSpPr>
      <p:grpSpPr>
        <a:xfrm>
          <a:off x="0" y="0"/>
          <a:ext cx="0" cy="0"/>
          <a:chOff x="0" y="0"/>
          <a:chExt cx="0" cy="0"/>
        </a:xfrm>
      </p:grpSpPr>
      <p:sp>
        <p:nvSpPr>
          <p:cNvPr id="379" name="Shape 379"/>
          <p:cNvSpPr txBox="1">
            <a:spLocks noGrp="1"/>
          </p:cNvSpPr>
          <p:nvPr>
            <p:ph type="body" idx="1"/>
          </p:nvPr>
        </p:nvSpPr>
        <p:spPr>
          <a:xfrm>
            <a:off x="457200" y="1481328"/>
            <a:ext cx="8229600" cy="4525963"/>
          </a:xfrm>
          <a:prstGeom prst="rect">
            <a:avLst/>
          </a:prstGeom>
          <a:noFill/>
          <a:ln>
            <a:noFill/>
          </a:ln>
        </p:spPr>
        <p:txBody>
          <a:bodyPr wrap="square" lIns="91425" tIns="45700" rIns="91425" bIns="45700" anchor="t" anchorCtr="0">
            <a:noAutofit/>
          </a:bodyPr>
          <a:lstStyle/>
          <a:p>
            <a:pPr marL="681228" marR="0" lvl="0" indent="-571500" algn="l" rtl="0">
              <a:spcBef>
                <a:spcPts val="0"/>
              </a:spcBef>
              <a:spcAft>
                <a:spcPts val="0"/>
              </a:spcAft>
              <a:buClr>
                <a:schemeClr val="accent1"/>
              </a:buClr>
              <a:buSzPts val="1836"/>
              <a:buFont typeface="Rambla"/>
              <a:buAutoNum type="romanUcPeriod" startAt="2"/>
            </a:pPr>
            <a:r>
              <a:rPr lang="en-US" sz="2700" b="0" i="0" u="sng" strike="noStrike" cap="none">
                <a:solidFill>
                  <a:schemeClr val="dk1"/>
                </a:solidFill>
                <a:latin typeface="Rambla"/>
                <a:ea typeface="Rambla"/>
                <a:cs typeface="Rambla"/>
                <a:sym typeface="Rambla"/>
              </a:rPr>
              <a:t>Management and Administration are Same</a:t>
            </a:r>
            <a:endParaRPr/>
          </a:p>
          <a:p>
            <a:pPr marL="681228" marR="0" lvl="0" indent="-454914" algn="l" rtl="0">
              <a:spcBef>
                <a:spcPts val="400"/>
              </a:spcBef>
              <a:spcAft>
                <a:spcPts val="0"/>
              </a:spcAft>
              <a:buClr>
                <a:schemeClr val="accent1"/>
              </a:buClr>
              <a:buSzPts val="1836"/>
              <a:buFont typeface="Rambla"/>
              <a:buNone/>
            </a:pPr>
            <a:endParaRPr sz="2700" b="0" i="0" u="sng" strike="noStrike" cap="none">
              <a:solidFill>
                <a:schemeClr val="dk1"/>
              </a:solidFill>
              <a:latin typeface="Rambla"/>
              <a:ea typeface="Rambla"/>
              <a:cs typeface="Rambla"/>
              <a:sym typeface="Rambla"/>
            </a:endParaRPr>
          </a:p>
          <a:p>
            <a:pPr marL="681228" marR="0" lvl="0" indent="-571500" algn="l" rtl="0">
              <a:spcBef>
                <a:spcPts val="400"/>
              </a:spcBef>
              <a:spcAft>
                <a:spcPts val="0"/>
              </a:spcAft>
              <a:buClr>
                <a:schemeClr val="accent1"/>
              </a:buClr>
              <a:buSzPts val="1836"/>
              <a:buFont typeface="Noto Sans Symbols"/>
              <a:buNone/>
            </a:pPr>
            <a:endParaRPr sz="2700" b="0" i="0" u="sng" strike="noStrike" cap="none">
              <a:solidFill>
                <a:schemeClr val="dk1"/>
              </a:solidFill>
              <a:latin typeface="Rambla"/>
              <a:ea typeface="Rambla"/>
              <a:cs typeface="Rambla"/>
              <a:sym typeface="Rambla"/>
            </a:endParaRPr>
          </a:p>
          <a:p>
            <a:pPr marL="681228" marR="0" lvl="0" indent="-571500" algn="l" rtl="0">
              <a:spcBef>
                <a:spcPts val="400"/>
              </a:spcBef>
              <a:spcAft>
                <a:spcPts val="0"/>
              </a:spcAft>
              <a:buClr>
                <a:schemeClr val="accent1"/>
              </a:buClr>
              <a:buSzPts val="1360"/>
              <a:buFont typeface="Noto Sans Symbols"/>
              <a:buNone/>
            </a:pPr>
            <a:r>
              <a:rPr lang="en-US" sz="2000" b="0" i="0" u="sng" strike="noStrike" cap="none">
                <a:solidFill>
                  <a:schemeClr val="dk1"/>
                </a:solidFill>
                <a:latin typeface="Rambla"/>
                <a:ea typeface="Rambla"/>
                <a:cs typeface="Rambla"/>
                <a:sym typeface="Rambla"/>
              </a:rPr>
              <a:t>Top level</a:t>
            </a:r>
            <a:endParaRPr/>
          </a:p>
          <a:p>
            <a:pPr marL="681228" marR="0" lvl="0" indent="-571500" algn="l" rtl="0">
              <a:spcBef>
                <a:spcPts val="400"/>
              </a:spcBef>
              <a:spcAft>
                <a:spcPts val="0"/>
              </a:spcAft>
              <a:buClr>
                <a:schemeClr val="accent1"/>
              </a:buClr>
              <a:buSzPts val="1836"/>
              <a:buFont typeface="Noto Sans Symbols"/>
              <a:buNone/>
            </a:pPr>
            <a:endParaRPr sz="2700" b="0" i="0" u="sng" strike="noStrike" cap="none">
              <a:solidFill>
                <a:schemeClr val="dk1"/>
              </a:solidFill>
              <a:latin typeface="Rambla"/>
              <a:ea typeface="Rambla"/>
              <a:cs typeface="Rambla"/>
              <a:sym typeface="Rambla"/>
            </a:endParaRPr>
          </a:p>
          <a:p>
            <a:pPr marL="681228" marR="0" lvl="0" indent="-571500" algn="l" rtl="0">
              <a:spcBef>
                <a:spcPts val="400"/>
              </a:spcBef>
              <a:spcAft>
                <a:spcPts val="0"/>
              </a:spcAft>
              <a:buClr>
                <a:schemeClr val="accent1"/>
              </a:buClr>
              <a:buSzPts val="1360"/>
              <a:buFont typeface="Noto Sans Symbols"/>
              <a:buNone/>
            </a:pPr>
            <a:r>
              <a:rPr lang="en-US" sz="2000" b="0" i="0" u="sng" strike="noStrike" cap="none">
                <a:solidFill>
                  <a:schemeClr val="dk1"/>
                </a:solidFill>
                <a:latin typeface="Rambla"/>
                <a:ea typeface="Rambla"/>
                <a:cs typeface="Rambla"/>
                <a:sym typeface="Rambla"/>
              </a:rPr>
              <a:t>Middle level</a:t>
            </a:r>
            <a:endParaRPr/>
          </a:p>
          <a:p>
            <a:pPr marL="681228" marR="0" lvl="0" indent="-571500" algn="l" rtl="0">
              <a:spcBef>
                <a:spcPts val="400"/>
              </a:spcBef>
              <a:spcAft>
                <a:spcPts val="0"/>
              </a:spcAft>
              <a:buClr>
                <a:schemeClr val="accent1"/>
              </a:buClr>
              <a:buSzPts val="1360"/>
              <a:buFont typeface="Noto Sans Symbols"/>
              <a:buNone/>
            </a:pPr>
            <a:endParaRPr sz="2000" b="0" i="0" u="sng" strike="noStrike" cap="none">
              <a:solidFill>
                <a:schemeClr val="dk1"/>
              </a:solidFill>
              <a:latin typeface="Rambla"/>
              <a:ea typeface="Rambla"/>
              <a:cs typeface="Rambla"/>
              <a:sym typeface="Rambla"/>
            </a:endParaRPr>
          </a:p>
          <a:p>
            <a:pPr marL="681228" marR="0" lvl="0" indent="-571500" algn="l" rtl="0">
              <a:spcBef>
                <a:spcPts val="400"/>
              </a:spcBef>
              <a:spcAft>
                <a:spcPts val="0"/>
              </a:spcAft>
              <a:buClr>
                <a:schemeClr val="accent1"/>
              </a:buClr>
              <a:buSzPts val="1360"/>
              <a:buFont typeface="Noto Sans Symbols"/>
              <a:buNone/>
            </a:pPr>
            <a:endParaRPr sz="2000" b="0" i="0" u="sng" strike="noStrike" cap="none">
              <a:solidFill>
                <a:schemeClr val="dk1"/>
              </a:solidFill>
              <a:latin typeface="Rambla"/>
              <a:ea typeface="Rambla"/>
              <a:cs typeface="Rambla"/>
              <a:sym typeface="Rambla"/>
            </a:endParaRPr>
          </a:p>
          <a:p>
            <a:pPr marL="681228" marR="0" lvl="0" indent="-571500" algn="l" rtl="0">
              <a:spcBef>
                <a:spcPts val="400"/>
              </a:spcBef>
              <a:spcAft>
                <a:spcPts val="0"/>
              </a:spcAft>
              <a:buClr>
                <a:schemeClr val="accent1"/>
              </a:buClr>
              <a:buSzPts val="1360"/>
              <a:buFont typeface="Noto Sans Symbols"/>
              <a:buNone/>
            </a:pPr>
            <a:r>
              <a:rPr lang="en-US" sz="2000" b="0" i="0" u="sng" strike="noStrike" cap="none">
                <a:solidFill>
                  <a:schemeClr val="dk1"/>
                </a:solidFill>
                <a:latin typeface="Rambla"/>
                <a:ea typeface="Rambla"/>
                <a:cs typeface="Rambla"/>
                <a:sym typeface="Rambla"/>
              </a:rPr>
              <a:t>Lower level</a:t>
            </a:r>
            <a:endParaRPr sz="2000" b="0" i="0" u="sng" strike="noStrike" cap="none">
              <a:solidFill>
                <a:schemeClr val="dk1"/>
              </a:solidFill>
              <a:latin typeface="Rambla"/>
              <a:ea typeface="Rambla"/>
              <a:cs typeface="Rambla"/>
              <a:sym typeface="Rambla"/>
            </a:endParaRPr>
          </a:p>
        </p:txBody>
      </p:sp>
      <p:sp>
        <p:nvSpPr>
          <p:cNvPr id="380" name="Shape 380"/>
          <p:cNvSpPr txBox="1">
            <a:spLocks noGrp="1"/>
          </p:cNvSpPr>
          <p:nvPr>
            <p:ph type="ftr" idx="11"/>
          </p:nvPr>
        </p:nvSpPr>
        <p:spPr>
          <a:xfrm>
            <a:off x="4380072" y="6407944"/>
            <a:ext cx="2350681" cy="365125"/>
          </a:xfrm>
          <a:prstGeom prst="rect">
            <a:avLst/>
          </a:prstGeom>
          <a:noFill/>
          <a:ln>
            <a:noFill/>
          </a:ln>
        </p:spPr>
        <p:txBody>
          <a:bodyPr wrap="square" lIns="91425" tIns="45700" rIns="91425" bIns="45700" anchor="b" anchorCtr="0">
            <a:noAutofit/>
          </a:bodyPr>
          <a:lstStyle/>
          <a:p>
            <a:pPr marL="0" marR="0" lvl="0" indent="0" algn="r" rtl="0">
              <a:spcBef>
                <a:spcPts val="0"/>
              </a:spcBef>
              <a:spcAft>
                <a:spcPts val="0"/>
              </a:spcAft>
              <a:buNone/>
            </a:pPr>
            <a:endParaRPr sz="1000">
              <a:solidFill>
                <a:schemeClr val="dk1"/>
              </a:solidFill>
              <a:latin typeface="Rambla"/>
              <a:ea typeface="Rambla"/>
              <a:cs typeface="Rambla"/>
              <a:sym typeface="Rambla"/>
            </a:endParaRPr>
          </a:p>
        </p:txBody>
      </p:sp>
      <p:sp>
        <p:nvSpPr>
          <p:cNvPr id="381" name="Shape 381"/>
          <p:cNvSpPr txBox="1">
            <a:spLocks noGrp="1"/>
          </p:cNvSpPr>
          <p:nvPr>
            <p:ph type="sldNum" idx="12"/>
          </p:nvPr>
        </p:nvSpPr>
        <p:spPr>
          <a:xfrm>
            <a:off x="8647272" y="6407944"/>
            <a:ext cx="365760" cy="365125"/>
          </a:xfrm>
          <a:prstGeom prst="rect">
            <a:avLst/>
          </a:prstGeom>
          <a:noFill/>
          <a:ln>
            <a:noFill/>
          </a:ln>
        </p:spPr>
        <p:txBody>
          <a:bodyPr wrap="square" lIns="91425" tIns="45700" rIns="91425" bIns="45700" anchor="b" anchorCtr="0">
            <a:noAutofit/>
          </a:bodyPr>
          <a:lstStyle/>
          <a:p>
            <a:pPr marL="0" marR="0" lvl="0" indent="0" algn="r" rtl="0">
              <a:spcBef>
                <a:spcPts val="0"/>
              </a:spcBef>
              <a:spcAft>
                <a:spcPts val="0"/>
              </a:spcAft>
              <a:buNone/>
            </a:pPr>
            <a:fld id="{00000000-1234-1234-1234-123412341234}" type="slidenum">
              <a:rPr lang="en-US" sz="1000" b="0">
                <a:solidFill>
                  <a:schemeClr val="dk1"/>
                </a:solidFill>
                <a:latin typeface="Rambla"/>
                <a:ea typeface="Rambla"/>
                <a:cs typeface="Rambla"/>
                <a:sym typeface="Rambla"/>
              </a:rPr>
              <a:pPr marL="0" marR="0" lvl="0" indent="0" algn="r" rtl="0">
                <a:spcBef>
                  <a:spcPts val="0"/>
                </a:spcBef>
                <a:spcAft>
                  <a:spcPts val="0"/>
                </a:spcAft>
                <a:buNone/>
              </a:pPr>
              <a:t>30</a:t>
            </a:fld>
            <a:endParaRPr sz="1000" b="0">
              <a:solidFill>
                <a:schemeClr val="dk1"/>
              </a:solidFill>
              <a:latin typeface="Rambla"/>
              <a:ea typeface="Rambla"/>
              <a:cs typeface="Rambla"/>
              <a:sym typeface="Rambla"/>
            </a:endParaRPr>
          </a:p>
        </p:txBody>
      </p:sp>
      <p:sp>
        <p:nvSpPr>
          <p:cNvPr id="382" name="Shape 382"/>
          <p:cNvSpPr txBox="1">
            <a:spLocks noGrp="1"/>
          </p:cNvSpPr>
          <p:nvPr>
            <p:ph type="title"/>
          </p:nvPr>
        </p:nvSpPr>
        <p:spPr>
          <a:xfrm>
            <a:off x="457200" y="274638"/>
            <a:ext cx="8229600" cy="1143000"/>
          </a:xfrm>
          <a:prstGeom prst="rect">
            <a:avLst/>
          </a:prstGeom>
          <a:noFill/>
          <a:ln>
            <a:noFill/>
          </a:ln>
        </p:spPr>
        <p:txBody>
          <a:bodyPr wrap="square" lIns="91425" tIns="45700" rIns="91425" bIns="45700" anchor="ctr" anchorCtr="0">
            <a:noAutofit/>
          </a:bodyPr>
          <a:lstStyle/>
          <a:p>
            <a:pPr marL="0" marR="0" lvl="0" indent="0" algn="l" rtl="0">
              <a:spcBef>
                <a:spcPts val="0"/>
              </a:spcBef>
              <a:spcAft>
                <a:spcPts val="0"/>
              </a:spcAft>
              <a:buClr>
                <a:schemeClr val="dk2"/>
              </a:buClr>
              <a:buSzPts val="4100"/>
              <a:buFont typeface="Rambla"/>
              <a:buNone/>
            </a:pPr>
            <a:endParaRPr sz="4100" b="1" i="0" u="none" strike="noStrike" cap="none">
              <a:solidFill>
                <a:schemeClr val="dk2"/>
              </a:solidFill>
              <a:latin typeface="Rambla"/>
              <a:ea typeface="Rambla"/>
              <a:cs typeface="Rambla"/>
              <a:sym typeface="Rambla"/>
            </a:endParaRPr>
          </a:p>
        </p:txBody>
      </p:sp>
      <p:sp>
        <p:nvSpPr>
          <p:cNvPr id="383" name="Shape 383"/>
          <p:cNvSpPr/>
          <p:nvPr/>
        </p:nvSpPr>
        <p:spPr>
          <a:xfrm>
            <a:off x="2438400" y="2362200"/>
            <a:ext cx="5562600" cy="3276600"/>
          </a:xfrm>
          <a:prstGeom prst="rect">
            <a:avLst/>
          </a:prstGeom>
          <a:solidFill>
            <a:schemeClr val="lt1"/>
          </a:solidFill>
          <a:ln w="55000" cap="flat" cmpd="thickThin">
            <a:solidFill>
              <a:srgbClr val="20768B"/>
            </a:solidFill>
            <a:prstDash val="solid"/>
            <a:round/>
            <a:headEnd type="none" w="med" len="med"/>
            <a:tailEnd type="none" w="med" len="med"/>
          </a:ln>
        </p:spPr>
        <p:txBody>
          <a:bodyPr wrap="square" lIns="91425" tIns="45700" rIns="91425" bIns="45700" anchor="ctr" anchorCtr="0">
            <a:noAutofit/>
          </a:bodyPr>
          <a:lstStyle/>
          <a:p>
            <a:pPr marL="0" marR="0" lvl="0" indent="0" algn="ctr" rtl="0">
              <a:spcBef>
                <a:spcPts val="0"/>
              </a:spcBef>
              <a:spcAft>
                <a:spcPts val="0"/>
              </a:spcAft>
              <a:buNone/>
            </a:pPr>
            <a:r>
              <a:rPr lang="en-US" sz="1800">
                <a:solidFill>
                  <a:schemeClr val="dk1"/>
                </a:solidFill>
                <a:latin typeface="Rambla"/>
                <a:ea typeface="Rambla"/>
                <a:cs typeface="Rambla"/>
                <a:sym typeface="Rambla"/>
              </a:rPr>
              <a:t>						</a:t>
            </a:r>
            <a:endParaRPr sz="1800">
              <a:solidFill>
                <a:schemeClr val="dk1"/>
              </a:solidFill>
              <a:latin typeface="Rambla"/>
              <a:ea typeface="Rambla"/>
              <a:cs typeface="Rambla"/>
              <a:sym typeface="Rambla"/>
            </a:endParaRPr>
          </a:p>
        </p:txBody>
      </p:sp>
      <p:cxnSp>
        <p:nvCxnSpPr>
          <p:cNvPr id="384" name="Shape 384"/>
          <p:cNvCxnSpPr/>
          <p:nvPr/>
        </p:nvCxnSpPr>
        <p:spPr>
          <a:xfrm rot="10800000" flipH="1">
            <a:off x="2438400" y="3276600"/>
            <a:ext cx="5638800" cy="76200"/>
          </a:xfrm>
          <a:prstGeom prst="straightConnector1">
            <a:avLst/>
          </a:prstGeom>
          <a:noFill/>
          <a:ln w="9525" cap="flat" cmpd="sng">
            <a:solidFill>
              <a:schemeClr val="accent1"/>
            </a:solidFill>
            <a:prstDash val="solid"/>
            <a:round/>
            <a:headEnd type="none" w="med" len="med"/>
            <a:tailEnd type="none" w="med" len="med"/>
          </a:ln>
        </p:spPr>
      </p:cxnSp>
      <p:cxnSp>
        <p:nvCxnSpPr>
          <p:cNvPr id="385" name="Shape 385"/>
          <p:cNvCxnSpPr/>
          <p:nvPr/>
        </p:nvCxnSpPr>
        <p:spPr>
          <a:xfrm>
            <a:off x="2438400" y="4343400"/>
            <a:ext cx="5638800" cy="1588"/>
          </a:xfrm>
          <a:prstGeom prst="straightConnector1">
            <a:avLst/>
          </a:prstGeom>
          <a:noFill/>
          <a:ln w="9525" cap="flat" cmpd="sng">
            <a:solidFill>
              <a:schemeClr val="accent1"/>
            </a:solidFill>
            <a:prstDash val="solid"/>
            <a:round/>
            <a:headEnd type="none" w="med" len="med"/>
            <a:tailEnd type="none" w="med" len="med"/>
          </a:ln>
        </p:spPr>
      </p:cxnSp>
      <p:cxnSp>
        <p:nvCxnSpPr>
          <p:cNvPr id="386" name="Shape 386"/>
          <p:cNvCxnSpPr/>
          <p:nvPr/>
        </p:nvCxnSpPr>
        <p:spPr>
          <a:xfrm rot="10800000" flipH="1">
            <a:off x="2438400" y="2362200"/>
            <a:ext cx="5562600" cy="3276600"/>
          </a:xfrm>
          <a:prstGeom prst="straightConnector1">
            <a:avLst/>
          </a:prstGeom>
          <a:noFill/>
          <a:ln w="9525" cap="flat" cmpd="sng">
            <a:solidFill>
              <a:schemeClr val="accent1"/>
            </a:solidFill>
            <a:prstDash val="solid"/>
            <a:round/>
            <a:headEnd type="none" w="med" len="med"/>
            <a:tailEnd type="none" w="med" len="med"/>
          </a:ln>
        </p:spPr>
      </p:cxnSp>
      <p:sp>
        <p:nvSpPr>
          <p:cNvPr id="387" name="Shape 387"/>
          <p:cNvSpPr txBox="1"/>
          <p:nvPr/>
        </p:nvSpPr>
        <p:spPr>
          <a:xfrm>
            <a:off x="2971800" y="3429000"/>
            <a:ext cx="2590800" cy="369332"/>
          </a:xfrm>
          <a:prstGeom prst="rect">
            <a:avLst/>
          </a:prstGeom>
          <a:noFill/>
          <a:ln>
            <a:noFill/>
          </a:ln>
        </p:spPr>
        <p:txBody>
          <a:bodyPr wrap="square" lIns="91425" tIns="45700" rIns="91425" bIns="45700" anchor="t" anchorCtr="0">
            <a:noAutofit/>
          </a:bodyPr>
          <a:lstStyle/>
          <a:p>
            <a:pPr marL="0" marR="0" lvl="0" indent="0" algn="l" rtl="0">
              <a:spcBef>
                <a:spcPts val="0"/>
              </a:spcBef>
              <a:spcAft>
                <a:spcPts val="0"/>
              </a:spcAft>
              <a:buNone/>
            </a:pPr>
            <a:r>
              <a:rPr lang="en-US" sz="1800">
                <a:solidFill>
                  <a:schemeClr val="dk1"/>
                </a:solidFill>
                <a:latin typeface="Rambla"/>
                <a:ea typeface="Rambla"/>
                <a:cs typeface="Rambla"/>
                <a:sym typeface="Rambla"/>
              </a:rPr>
              <a:t>Administration</a:t>
            </a:r>
            <a:endParaRPr sz="1800">
              <a:solidFill>
                <a:schemeClr val="dk1"/>
              </a:solidFill>
              <a:latin typeface="Rambla"/>
              <a:ea typeface="Rambla"/>
              <a:cs typeface="Rambla"/>
              <a:sym typeface="Rambla"/>
            </a:endParaRPr>
          </a:p>
        </p:txBody>
      </p:sp>
      <p:sp>
        <p:nvSpPr>
          <p:cNvPr id="388" name="Shape 388"/>
          <p:cNvSpPr txBox="1"/>
          <p:nvPr/>
        </p:nvSpPr>
        <p:spPr>
          <a:xfrm>
            <a:off x="4800600" y="4419600"/>
            <a:ext cx="2514600" cy="369332"/>
          </a:xfrm>
          <a:prstGeom prst="rect">
            <a:avLst/>
          </a:prstGeom>
          <a:noFill/>
          <a:ln>
            <a:noFill/>
          </a:ln>
        </p:spPr>
        <p:txBody>
          <a:bodyPr wrap="square" lIns="91425" tIns="45700" rIns="91425" bIns="45700" anchor="t" anchorCtr="0">
            <a:noAutofit/>
          </a:bodyPr>
          <a:lstStyle/>
          <a:p>
            <a:pPr marL="0" marR="0" lvl="0" indent="0" algn="l" rtl="0">
              <a:spcBef>
                <a:spcPts val="0"/>
              </a:spcBef>
              <a:spcAft>
                <a:spcPts val="0"/>
              </a:spcAft>
              <a:buNone/>
            </a:pPr>
            <a:r>
              <a:rPr lang="en-US" sz="1800">
                <a:solidFill>
                  <a:schemeClr val="dk1"/>
                </a:solidFill>
                <a:latin typeface="Rambla"/>
                <a:ea typeface="Rambla"/>
                <a:cs typeface="Rambla"/>
                <a:sym typeface="Rambla"/>
              </a:rPr>
              <a:t>Management</a:t>
            </a:r>
            <a:endParaRPr sz="1800">
              <a:solidFill>
                <a:schemeClr val="dk1"/>
              </a:solidFill>
              <a:latin typeface="Rambla"/>
              <a:ea typeface="Rambla"/>
              <a:cs typeface="Rambla"/>
              <a:sym typeface="Rambla"/>
            </a:endParaRP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Shape 392"/>
        <p:cNvGrpSpPr/>
        <p:nvPr/>
      </p:nvGrpSpPr>
      <p:grpSpPr>
        <a:xfrm>
          <a:off x="0" y="0"/>
          <a:ext cx="0" cy="0"/>
          <a:chOff x="0" y="0"/>
          <a:chExt cx="0" cy="0"/>
        </a:xfrm>
      </p:grpSpPr>
      <p:sp>
        <p:nvSpPr>
          <p:cNvPr id="393" name="Shape 393"/>
          <p:cNvSpPr txBox="1">
            <a:spLocks noGrp="1"/>
          </p:cNvSpPr>
          <p:nvPr>
            <p:ph type="body" idx="1"/>
          </p:nvPr>
        </p:nvSpPr>
        <p:spPr>
          <a:xfrm>
            <a:off x="457200" y="1481328"/>
            <a:ext cx="8229600" cy="4525963"/>
          </a:xfrm>
          <a:prstGeom prst="rect">
            <a:avLst/>
          </a:prstGeom>
          <a:noFill/>
          <a:ln>
            <a:noFill/>
          </a:ln>
        </p:spPr>
        <p:txBody>
          <a:bodyPr wrap="square" lIns="91425" tIns="45700" rIns="91425" bIns="45700" anchor="t" anchorCtr="0">
            <a:noAutofit/>
          </a:bodyPr>
          <a:lstStyle/>
          <a:p>
            <a:pPr marL="365760" marR="0" lvl="0" indent="-256032" algn="l" rtl="0">
              <a:spcBef>
                <a:spcPts val="0"/>
              </a:spcBef>
              <a:spcAft>
                <a:spcPts val="0"/>
              </a:spcAft>
              <a:buClr>
                <a:schemeClr val="accent1"/>
              </a:buClr>
              <a:buSzPts val="1088"/>
              <a:buFont typeface="Noto Sans Symbols"/>
              <a:buChar char="✓"/>
            </a:pPr>
            <a:r>
              <a:rPr lang="en-US" sz="1600" b="0" i="0" u="none" strike="noStrike" cap="none">
                <a:solidFill>
                  <a:schemeClr val="dk1"/>
                </a:solidFill>
                <a:latin typeface="Rambla"/>
                <a:ea typeface="Rambla"/>
                <a:cs typeface="Rambla"/>
                <a:sym typeface="Rambla"/>
              </a:rPr>
              <a:t>No difference in meaning</a:t>
            </a:r>
            <a:endParaRPr/>
          </a:p>
          <a:p>
            <a:pPr marL="365760" marR="0" lvl="0" indent="-256032" algn="l" rtl="0">
              <a:spcBef>
                <a:spcPts val="400"/>
              </a:spcBef>
              <a:spcAft>
                <a:spcPts val="0"/>
              </a:spcAft>
              <a:buClr>
                <a:schemeClr val="accent1"/>
              </a:buClr>
              <a:buSzPts val="1088"/>
              <a:buFont typeface="Noto Sans Symbols"/>
              <a:buNone/>
            </a:pPr>
            <a:endParaRPr sz="1600" b="0" i="0" u="none" strike="noStrike" cap="none">
              <a:solidFill>
                <a:schemeClr val="dk1"/>
              </a:solidFill>
              <a:latin typeface="Rambla"/>
              <a:ea typeface="Rambla"/>
              <a:cs typeface="Rambla"/>
              <a:sym typeface="Rambla"/>
            </a:endParaRPr>
          </a:p>
          <a:p>
            <a:pPr marL="365760" marR="0" lvl="0" indent="-256032" algn="l" rtl="0">
              <a:spcBef>
                <a:spcPts val="400"/>
              </a:spcBef>
              <a:spcAft>
                <a:spcPts val="0"/>
              </a:spcAft>
              <a:buClr>
                <a:schemeClr val="accent1"/>
              </a:buClr>
              <a:buSzPts val="1088"/>
              <a:buFont typeface="Noto Sans Symbols"/>
              <a:buChar char="✓"/>
            </a:pPr>
            <a:r>
              <a:rPr lang="en-US" sz="1600" b="0" i="0" u="none" strike="noStrike" cap="none">
                <a:solidFill>
                  <a:schemeClr val="dk1"/>
                </a:solidFill>
                <a:latin typeface="Rambla"/>
                <a:ea typeface="Rambla"/>
                <a:cs typeface="Rambla"/>
                <a:sym typeface="Rambla"/>
              </a:rPr>
              <a:t>2 terms are same</a:t>
            </a:r>
            <a:endParaRPr/>
          </a:p>
          <a:p>
            <a:pPr marL="365760" marR="0" lvl="0" indent="-256032" algn="l" rtl="0">
              <a:spcBef>
                <a:spcPts val="400"/>
              </a:spcBef>
              <a:spcAft>
                <a:spcPts val="0"/>
              </a:spcAft>
              <a:buClr>
                <a:schemeClr val="accent1"/>
              </a:buClr>
              <a:buSzPts val="1088"/>
              <a:buFont typeface="Noto Sans Symbols"/>
              <a:buNone/>
            </a:pPr>
            <a:endParaRPr sz="1600" b="0" i="0" u="none" strike="noStrike" cap="none">
              <a:solidFill>
                <a:schemeClr val="dk1"/>
              </a:solidFill>
              <a:latin typeface="Rambla"/>
              <a:ea typeface="Rambla"/>
              <a:cs typeface="Rambla"/>
              <a:sym typeface="Rambla"/>
            </a:endParaRPr>
          </a:p>
          <a:p>
            <a:pPr marL="365760" marR="0" lvl="0" indent="-256032" algn="l" rtl="0">
              <a:spcBef>
                <a:spcPts val="400"/>
              </a:spcBef>
              <a:spcAft>
                <a:spcPts val="0"/>
              </a:spcAft>
              <a:buClr>
                <a:schemeClr val="accent1"/>
              </a:buClr>
              <a:buSzPts val="1088"/>
              <a:buFont typeface="Noto Sans Symbols"/>
              <a:buChar char="✓"/>
            </a:pPr>
            <a:r>
              <a:rPr lang="en-US" sz="1600" b="0" i="0" u="none" strike="noStrike" cap="none">
                <a:solidFill>
                  <a:schemeClr val="dk1"/>
                </a:solidFill>
                <a:latin typeface="Rambla"/>
                <a:ea typeface="Rambla"/>
                <a:cs typeface="Rambla"/>
                <a:sym typeface="Rambla"/>
              </a:rPr>
              <a:t>Difference lies in application</a:t>
            </a:r>
            <a:endParaRPr/>
          </a:p>
          <a:p>
            <a:pPr marL="365760" marR="0" lvl="0" indent="-256032" algn="l" rtl="0">
              <a:spcBef>
                <a:spcPts val="400"/>
              </a:spcBef>
              <a:spcAft>
                <a:spcPts val="0"/>
              </a:spcAft>
              <a:buClr>
                <a:schemeClr val="accent1"/>
              </a:buClr>
              <a:buSzPts val="1088"/>
              <a:buFont typeface="Noto Sans Symbols"/>
              <a:buNone/>
            </a:pPr>
            <a:endParaRPr sz="1600" b="0" i="0" u="none" strike="noStrike" cap="none">
              <a:solidFill>
                <a:schemeClr val="dk1"/>
              </a:solidFill>
              <a:latin typeface="Rambla"/>
              <a:ea typeface="Rambla"/>
              <a:cs typeface="Rambla"/>
              <a:sym typeface="Rambla"/>
            </a:endParaRPr>
          </a:p>
          <a:p>
            <a:pPr marL="365760" marR="0" lvl="0" indent="-256032" algn="l" rtl="0">
              <a:spcBef>
                <a:spcPts val="400"/>
              </a:spcBef>
              <a:spcAft>
                <a:spcPts val="0"/>
              </a:spcAft>
              <a:buClr>
                <a:schemeClr val="accent1"/>
              </a:buClr>
              <a:buSzPts val="1088"/>
              <a:buFont typeface="Noto Sans Symbols"/>
              <a:buChar char="✓"/>
            </a:pPr>
            <a:r>
              <a:rPr lang="en-US" sz="1600" b="0" i="0" u="none" strike="noStrike" cap="none">
                <a:solidFill>
                  <a:schemeClr val="dk1"/>
                </a:solidFill>
                <a:latin typeface="Rambla"/>
                <a:ea typeface="Rambla"/>
                <a:cs typeface="Rambla"/>
                <a:sym typeface="Rambla"/>
              </a:rPr>
              <a:t>Not used by different people</a:t>
            </a:r>
            <a:endParaRPr/>
          </a:p>
          <a:p>
            <a:pPr marL="365760" marR="0" lvl="0" indent="-256032" algn="l" rtl="0">
              <a:spcBef>
                <a:spcPts val="400"/>
              </a:spcBef>
              <a:spcAft>
                <a:spcPts val="0"/>
              </a:spcAft>
              <a:buClr>
                <a:schemeClr val="accent1"/>
              </a:buClr>
              <a:buSzPts val="1088"/>
              <a:buFont typeface="Noto Sans Symbols"/>
              <a:buNone/>
            </a:pPr>
            <a:endParaRPr sz="1600" b="0" i="0" u="none" strike="noStrike" cap="none">
              <a:solidFill>
                <a:schemeClr val="dk1"/>
              </a:solidFill>
              <a:latin typeface="Rambla"/>
              <a:ea typeface="Rambla"/>
              <a:cs typeface="Rambla"/>
              <a:sym typeface="Rambla"/>
            </a:endParaRPr>
          </a:p>
          <a:p>
            <a:pPr marL="365760" marR="0" lvl="0" indent="-256032" algn="l" rtl="0">
              <a:spcBef>
                <a:spcPts val="400"/>
              </a:spcBef>
              <a:spcAft>
                <a:spcPts val="0"/>
              </a:spcAft>
              <a:buClr>
                <a:schemeClr val="accent1"/>
              </a:buClr>
              <a:buSzPts val="1088"/>
              <a:buFont typeface="Noto Sans Symbols"/>
              <a:buChar char="✓"/>
            </a:pPr>
            <a:r>
              <a:rPr lang="en-US" sz="1600" b="0" i="0" u="none" strike="noStrike" cap="none">
                <a:solidFill>
                  <a:schemeClr val="dk1"/>
                </a:solidFill>
                <a:latin typeface="Rambla"/>
                <a:ea typeface="Rambla"/>
                <a:cs typeface="Rambla"/>
                <a:sym typeface="Rambla"/>
              </a:rPr>
              <a:t>Used by managers at all levels</a:t>
            </a:r>
            <a:endParaRPr/>
          </a:p>
          <a:p>
            <a:pPr marL="365760" marR="0" lvl="0" indent="-256032" algn="l" rtl="0">
              <a:spcBef>
                <a:spcPts val="400"/>
              </a:spcBef>
              <a:spcAft>
                <a:spcPts val="0"/>
              </a:spcAft>
              <a:buClr>
                <a:schemeClr val="accent1"/>
              </a:buClr>
              <a:buSzPts val="1088"/>
              <a:buFont typeface="Noto Sans Symbols"/>
              <a:buNone/>
            </a:pPr>
            <a:endParaRPr sz="1600" b="0" i="0" u="none" strike="noStrike" cap="none">
              <a:solidFill>
                <a:schemeClr val="dk1"/>
              </a:solidFill>
              <a:latin typeface="Rambla"/>
              <a:ea typeface="Rambla"/>
              <a:cs typeface="Rambla"/>
              <a:sym typeface="Rambla"/>
            </a:endParaRPr>
          </a:p>
          <a:p>
            <a:pPr marL="365760" marR="0" lvl="0" indent="-256032" algn="l" rtl="0">
              <a:spcBef>
                <a:spcPts val="400"/>
              </a:spcBef>
              <a:spcAft>
                <a:spcPts val="0"/>
              </a:spcAft>
              <a:buClr>
                <a:schemeClr val="accent1"/>
              </a:buClr>
              <a:buSzPts val="1088"/>
              <a:buFont typeface="Noto Sans Symbols"/>
              <a:buChar char="✓"/>
            </a:pPr>
            <a:r>
              <a:rPr lang="en-US" sz="1600" b="0" i="0" u="none" strike="noStrike" cap="none">
                <a:solidFill>
                  <a:schemeClr val="dk1"/>
                </a:solidFill>
                <a:latin typeface="Rambla"/>
                <a:ea typeface="Rambla"/>
                <a:cs typeface="Rambla"/>
                <a:sym typeface="Rambla"/>
              </a:rPr>
              <a:t>Infact, top level perform more of administration </a:t>
            </a:r>
            <a:endParaRPr/>
          </a:p>
          <a:p>
            <a:pPr marL="365760" marR="0" lvl="0" indent="-256032" algn="l" rtl="0">
              <a:spcBef>
                <a:spcPts val="400"/>
              </a:spcBef>
              <a:spcAft>
                <a:spcPts val="0"/>
              </a:spcAft>
              <a:buClr>
                <a:schemeClr val="accent1"/>
              </a:buClr>
              <a:buSzPts val="1088"/>
              <a:buFont typeface="Noto Sans Symbols"/>
              <a:buNone/>
            </a:pPr>
            <a:endParaRPr sz="1600" b="0" i="0" u="none" strike="noStrike" cap="none">
              <a:solidFill>
                <a:schemeClr val="dk1"/>
              </a:solidFill>
              <a:latin typeface="Rambla"/>
              <a:ea typeface="Rambla"/>
              <a:cs typeface="Rambla"/>
              <a:sym typeface="Rambla"/>
            </a:endParaRPr>
          </a:p>
          <a:p>
            <a:pPr marL="365760" marR="0" lvl="0" indent="-256032" algn="l" rtl="0">
              <a:spcBef>
                <a:spcPts val="400"/>
              </a:spcBef>
              <a:spcAft>
                <a:spcPts val="0"/>
              </a:spcAft>
              <a:buClr>
                <a:schemeClr val="accent1"/>
              </a:buClr>
              <a:buSzPts val="1088"/>
              <a:buFont typeface="Noto Sans Symbols"/>
              <a:buChar char="✓"/>
            </a:pPr>
            <a:r>
              <a:rPr lang="en-US" sz="1600" b="0" i="0" u="none" strike="noStrike" cap="none">
                <a:solidFill>
                  <a:schemeClr val="dk1"/>
                </a:solidFill>
                <a:latin typeface="Rambla"/>
                <a:ea typeface="Rambla"/>
                <a:cs typeface="Rambla"/>
                <a:sym typeface="Rambla"/>
              </a:rPr>
              <a:t>Lower level performs more of management and can be administrative management(deals with laying down policies)</a:t>
            </a:r>
            <a:endParaRPr/>
          </a:p>
          <a:p>
            <a:pPr marL="365760" marR="0" lvl="0" indent="-139446" algn="l" rtl="0">
              <a:spcBef>
                <a:spcPts val="400"/>
              </a:spcBef>
              <a:spcAft>
                <a:spcPts val="0"/>
              </a:spcAft>
              <a:buClr>
                <a:schemeClr val="accent1"/>
              </a:buClr>
              <a:buSzPts val="1836"/>
              <a:buFont typeface="Noto Sans Symbols"/>
              <a:buNone/>
            </a:pPr>
            <a:endParaRPr sz="2700" b="0" i="0" u="none" strike="noStrike" cap="none">
              <a:solidFill>
                <a:schemeClr val="dk1"/>
              </a:solidFill>
              <a:latin typeface="Rambla"/>
              <a:ea typeface="Rambla"/>
              <a:cs typeface="Rambla"/>
              <a:sym typeface="Rambla"/>
            </a:endParaRPr>
          </a:p>
        </p:txBody>
      </p:sp>
      <p:sp>
        <p:nvSpPr>
          <p:cNvPr id="394" name="Shape 394"/>
          <p:cNvSpPr txBox="1">
            <a:spLocks noGrp="1"/>
          </p:cNvSpPr>
          <p:nvPr>
            <p:ph type="ftr" idx="11"/>
          </p:nvPr>
        </p:nvSpPr>
        <p:spPr>
          <a:xfrm>
            <a:off x="4380072" y="6407944"/>
            <a:ext cx="2350681" cy="365125"/>
          </a:xfrm>
          <a:prstGeom prst="rect">
            <a:avLst/>
          </a:prstGeom>
          <a:noFill/>
          <a:ln>
            <a:noFill/>
          </a:ln>
        </p:spPr>
        <p:txBody>
          <a:bodyPr wrap="square" lIns="91425" tIns="45700" rIns="91425" bIns="45700" anchor="b" anchorCtr="0">
            <a:noAutofit/>
          </a:bodyPr>
          <a:lstStyle/>
          <a:p>
            <a:pPr marL="0" marR="0" lvl="0" indent="0" algn="r" rtl="0">
              <a:spcBef>
                <a:spcPts val="0"/>
              </a:spcBef>
              <a:spcAft>
                <a:spcPts val="0"/>
              </a:spcAft>
              <a:buNone/>
            </a:pPr>
            <a:endParaRPr sz="1000">
              <a:solidFill>
                <a:schemeClr val="dk1"/>
              </a:solidFill>
              <a:latin typeface="Rambla"/>
              <a:ea typeface="Rambla"/>
              <a:cs typeface="Rambla"/>
              <a:sym typeface="Rambla"/>
            </a:endParaRPr>
          </a:p>
        </p:txBody>
      </p:sp>
      <p:sp>
        <p:nvSpPr>
          <p:cNvPr id="395" name="Shape 395"/>
          <p:cNvSpPr txBox="1">
            <a:spLocks noGrp="1"/>
          </p:cNvSpPr>
          <p:nvPr>
            <p:ph type="sldNum" idx="12"/>
          </p:nvPr>
        </p:nvSpPr>
        <p:spPr>
          <a:xfrm>
            <a:off x="8647272" y="6407944"/>
            <a:ext cx="365760" cy="365125"/>
          </a:xfrm>
          <a:prstGeom prst="rect">
            <a:avLst/>
          </a:prstGeom>
          <a:noFill/>
          <a:ln>
            <a:noFill/>
          </a:ln>
        </p:spPr>
        <p:txBody>
          <a:bodyPr wrap="square" lIns="91425" tIns="45700" rIns="91425" bIns="45700" anchor="b" anchorCtr="0">
            <a:noAutofit/>
          </a:bodyPr>
          <a:lstStyle/>
          <a:p>
            <a:pPr marL="0" marR="0" lvl="0" indent="0" algn="r" rtl="0">
              <a:spcBef>
                <a:spcPts val="0"/>
              </a:spcBef>
              <a:spcAft>
                <a:spcPts val="0"/>
              </a:spcAft>
              <a:buNone/>
            </a:pPr>
            <a:fld id="{00000000-1234-1234-1234-123412341234}" type="slidenum">
              <a:rPr lang="en-US" sz="1000" b="0">
                <a:solidFill>
                  <a:schemeClr val="dk1"/>
                </a:solidFill>
                <a:latin typeface="Rambla"/>
                <a:ea typeface="Rambla"/>
                <a:cs typeface="Rambla"/>
                <a:sym typeface="Rambla"/>
              </a:rPr>
              <a:pPr marL="0" marR="0" lvl="0" indent="0" algn="r" rtl="0">
                <a:spcBef>
                  <a:spcPts val="0"/>
                </a:spcBef>
                <a:spcAft>
                  <a:spcPts val="0"/>
                </a:spcAft>
                <a:buNone/>
              </a:pPr>
              <a:t>31</a:t>
            </a:fld>
            <a:endParaRPr sz="1000" b="0">
              <a:solidFill>
                <a:schemeClr val="dk1"/>
              </a:solidFill>
              <a:latin typeface="Rambla"/>
              <a:ea typeface="Rambla"/>
              <a:cs typeface="Rambla"/>
              <a:sym typeface="Rambla"/>
            </a:endParaRPr>
          </a:p>
        </p:txBody>
      </p:sp>
      <p:sp>
        <p:nvSpPr>
          <p:cNvPr id="396" name="Shape 396"/>
          <p:cNvSpPr txBox="1">
            <a:spLocks noGrp="1"/>
          </p:cNvSpPr>
          <p:nvPr>
            <p:ph type="title"/>
          </p:nvPr>
        </p:nvSpPr>
        <p:spPr>
          <a:xfrm>
            <a:off x="457200" y="274638"/>
            <a:ext cx="8229600" cy="1143000"/>
          </a:xfrm>
          <a:prstGeom prst="rect">
            <a:avLst/>
          </a:prstGeom>
          <a:noFill/>
          <a:ln>
            <a:noFill/>
          </a:ln>
        </p:spPr>
        <p:txBody>
          <a:bodyPr wrap="square" lIns="91425" tIns="45700" rIns="91425" bIns="45700" anchor="ctr" anchorCtr="0">
            <a:noAutofit/>
          </a:bodyPr>
          <a:lstStyle/>
          <a:p>
            <a:pPr marL="0" marR="0" lvl="0" indent="0" algn="l" rtl="0">
              <a:spcBef>
                <a:spcPts val="0"/>
              </a:spcBef>
              <a:spcAft>
                <a:spcPts val="0"/>
              </a:spcAft>
              <a:buClr>
                <a:schemeClr val="dk2"/>
              </a:buClr>
              <a:buSzPts val="4100"/>
              <a:buFont typeface="Rambla"/>
              <a:buNone/>
            </a:pPr>
            <a:endParaRPr sz="4100" b="1" i="0" u="none" strike="noStrike" cap="none">
              <a:solidFill>
                <a:schemeClr val="dk2"/>
              </a:solidFill>
              <a:latin typeface="Rambla"/>
              <a:ea typeface="Rambla"/>
              <a:cs typeface="Rambla"/>
              <a:sym typeface="Rambla"/>
            </a:endParaRP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Shape 400"/>
        <p:cNvGrpSpPr/>
        <p:nvPr/>
      </p:nvGrpSpPr>
      <p:grpSpPr>
        <a:xfrm>
          <a:off x="0" y="0"/>
          <a:ext cx="0" cy="0"/>
          <a:chOff x="0" y="0"/>
          <a:chExt cx="0" cy="0"/>
        </a:xfrm>
      </p:grpSpPr>
      <p:sp>
        <p:nvSpPr>
          <p:cNvPr id="401" name="Shape 401"/>
          <p:cNvSpPr txBox="1">
            <a:spLocks noGrp="1"/>
          </p:cNvSpPr>
          <p:nvPr>
            <p:ph type="body" idx="1"/>
          </p:nvPr>
        </p:nvSpPr>
        <p:spPr>
          <a:xfrm>
            <a:off x="457200" y="1481328"/>
            <a:ext cx="8229600" cy="4525963"/>
          </a:xfrm>
          <a:prstGeom prst="rect">
            <a:avLst/>
          </a:prstGeom>
          <a:noFill/>
          <a:ln>
            <a:noFill/>
          </a:ln>
        </p:spPr>
        <p:txBody>
          <a:bodyPr wrap="square" lIns="91425" tIns="45700" rIns="91425" bIns="45700" anchor="t" anchorCtr="0">
            <a:noAutofit/>
          </a:bodyPr>
          <a:lstStyle/>
          <a:p>
            <a:pPr marL="624078" marR="0" lvl="0" indent="-514350" algn="l" rtl="0">
              <a:spcBef>
                <a:spcPts val="0"/>
              </a:spcBef>
              <a:spcAft>
                <a:spcPts val="0"/>
              </a:spcAft>
              <a:buClr>
                <a:schemeClr val="accent1"/>
              </a:buClr>
              <a:buSzPts val="1836"/>
              <a:buFont typeface="Rambla"/>
              <a:buAutoNum type="arabicPeriod"/>
            </a:pPr>
            <a:r>
              <a:rPr lang="en-US" sz="2700" b="0" i="0" u="none" strike="noStrike" cap="none">
                <a:solidFill>
                  <a:schemeClr val="dk1"/>
                </a:solidFill>
                <a:latin typeface="Rambla"/>
                <a:ea typeface="Rambla"/>
                <a:cs typeface="Rambla"/>
                <a:sym typeface="Rambla"/>
              </a:rPr>
              <a:t>Marketing Managers- </a:t>
            </a:r>
            <a:r>
              <a:rPr lang="en-US" sz="2000" b="0" i="0" u="none" strike="noStrike" cap="none">
                <a:solidFill>
                  <a:schemeClr val="dk1"/>
                </a:solidFill>
                <a:latin typeface="Rambla"/>
                <a:ea typeface="Rambla"/>
                <a:cs typeface="Rambla"/>
                <a:sym typeface="Rambla"/>
              </a:rPr>
              <a:t>deals with marketing function- getting consumers and clients to buy organization product or services</a:t>
            </a:r>
            <a:endParaRPr/>
          </a:p>
          <a:p>
            <a:pPr marL="624078" marR="0" lvl="0" indent="-514350" algn="l" rtl="0">
              <a:spcBef>
                <a:spcPts val="400"/>
              </a:spcBef>
              <a:spcAft>
                <a:spcPts val="0"/>
              </a:spcAft>
              <a:buClr>
                <a:schemeClr val="accent1"/>
              </a:buClr>
              <a:buSzPts val="1360"/>
              <a:buFont typeface="Noto Sans Symbols"/>
              <a:buNone/>
            </a:pPr>
            <a:endParaRPr sz="2000" b="0" i="0" u="none" strike="noStrike" cap="none">
              <a:solidFill>
                <a:schemeClr val="dk1"/>
              </a:solidFill>
              <a:latin typeface="Rambla"/>
              <a:ea typeface="Rambla"/>
              <a:cs typeface="Rambla"/>
              <a:sym typeface="Rambla"/>
            </a:endParaRPr>
          </a:p>
          <a:p>
            <a:pPr marL="624078" marR="0" lvl="0" indent="-514350" algn="l" rtl="0">
              <a:spcBef>
                <a:spcPts val="400"/>
              </a:spcBef>
              <a:spcAft>
                <a:spcPts val="0"/>
              </a:spcAft>
              <a:buClr>
                <a:schemeClr val="accent1"/>
              </a:buClr>
              <a:buSzPts val="1904"/>
              <a:buFont typeface="Noto Sans Symbols"/>
              <a:buAutoNum type="arabicPeriod"/>
            </a:pPr>
            <a:r>
              <a:rPr lang="en-US" sz="2800" b="0" i="0" u="none" strike="noStrike" cap="none">
                <a:solidFill>
                  <a:schemeClr val="dk1"/>
                </a:solidFill>
                <a:latin typeface="Rambla"/>
                <a:ea typeface="Rambla"/>
                <a:cs typeface="Rambla"/>
                <a:sym typeface="Rambla"/>
              </a:rPr>
              <a:t>Financial Managers</a:t>
            </a:r>
            <a:r>
              <a:rPr lang="en-US" sz="2000" b="0" i="0" u="none" strike="noStrike" cap="none">
                <a:solidFill>
                  <a:schemeClr val="dk1"/>
                </a:solidFill>
                <a:latin typeface="Rambla"/>
                <a:ea typeface="Rambla"/>
                <a:cs typeface="Rambla"/>
                <a:sym typeface="Rambla"/>
              </a:rPr>
              <a:t>-deals with organization’s financial resources</a:t>
            </a:r>
            <a:endParaRPr/>
          </a:p>
          <a:p>
            <a:pPr marL="624078" marR="0" lvl="0" indent="-514350" algn="l" rtl="0">
              <a:spcBef>
                <a:spcPts val="400"/>
              </a:spcBef>
              <a:spcAft>
                <a:spcPts val="0"/>
              </a:spcAft>
              <a:buClr>
                <a:schemeClr val="accent1"/>
              </a:buClr>
              <a:buSzPts val="1360"/>
              <a:buFont typeface="Noto Sans Symbols"/>
              <a:buNone/>
            </a:pPr>
            <a:endParaRPr sz="2000" b="0" i="0" u="none" strike="noStrike" cap="none">
              <a:solidFill>
                <a:schemeClr val="dk1"/>
              </a:solidFill>
              <a:latin typeface="Rambla"/>
              <a:ea typeface="Rambla"/>
              <a:cs typeface="Rambla"/>
              <a:sym typeface="Rambla"/>
            </a:endParaRPr>
          </a:p>
          <a:p>
            <a:pPr marL="624078" marR="0" lvl="0" indent="-514350" algn="l" rtl="0">
              <a:spcBef>
                <a:spcPts val="400"/>
              </a:spcBef>
              <a:spcAft>
                <a:spcPts val="0"/>
              </a:spcAft>
              <a:buClr>
                <a:schemeClr val="accent1"/>
              </a:buClr>
              <a:buSzPts val="1904"/>
              <a:buFont typeface="Rambla"/>
              <a:buAutoNum type="arabicPeriod"/>
            </a:pPr>
            <a:r>
              <a:rPr lang="en-US" sz="2800" b="0" i="0" u="none" strike="noStrike" cap="none">
                <a:solidFill>
                  <a:schemeClr val="dk1"/>
                </a:solidFill>
                <a:latin typeface="Rambla"/>
                <a:ea typeface="Rambla"/>
                <a:cs typeface="Rambla"/>
                <a:sym typeface="Rambla"/>
              </a:rPr>
              <a:t>Operations/ Production Managers- </a:t>
            </a:r>
            <a:r>
              <a:rPr lang="en-US" sz="2000" b="0" i="0" u="none" strike="noStrike" cap="none">
                <a:solidFill>
                  <a:schemeClr val="dk1"/>
                </a:solidFill>
                <a:latin typeface="Rambla"/>
                <a:ea typeface="Rambla"/>
                <a:cs typeface="Rambla"/>
                <a:sym typeface="Rambla"/>
              </a:rPr>
              <a:t>includes production control, inventory control, plant layout etc</a:t>
            </a:r>
            <a:endParaRPr sz="2000" b="0" i="0" u="none" strike="noStrike" cap="none">
              <a:solidFill>
                <a:schemeClr val="dk1"/>
              </a:solidFill>
              <a:latin typeface="Rambla"/>
              <a:ea typeface="Rambla"/>
              <a:cs typeface="Rambla"/>
              <a:sym typeface="Rambla"/>
            </a:endParaRPr>
          </a:p>
        </p:txBody>
      </p:sp>
      <p:sp>
        <p:nvSpPr>
          <p:cNvPr id="402" name="Shape 402"/>
          <p:cNvSpPr txBox="1">
            <a:spLocks noGrp="1"/>
          </p:cNvSpPr>
          <p:nvPr>
            <p:ph type="ftr" idx="11"/>
          </p:nvPr>
        </p:nvSpPr>
        <p:spPr>
          <a:xfrm>
            <a:off x="4380072" y="6407944"/>
            <a:ext cx="2350681" cy="365125"/>
          </a:xfrm>
          <a:prstGeom prst="rect">
            <a:avLst/>
          </a:prstGeom>
          <a:noFill/>
          <a:ln>
            <a:noFill/>
          </a:ln>
        </p:spPr>
        <p:txBody>
          <a:bodyPr wrap="square" lIns="91425" tIns="45700" rIns="91425" bIns="45700" anchor="b" anchorCtr="0">
            <a:noAutofit/>
          </a:bodyPr>
          <a:lstStyle/>
          <a:p>
            <a:pPr marL="0" marR="0" lvl="0" indent="0" algn="r" rtl="0">
              <a:spcBef>
                <a:spcPts val="0"/>
              </a:spcBef>
              <a:spcAft>
                <a:spcPts val="0"/>
              </a:spcAft>
              <a:buNone/>
            </a:pPr>
            <a:endParaRPr sz="1000">
              <a:solidFill>
                <a:schemeClr val="dk1"/>
              </a:solidFill>
              <a:latin typeface="Rambla"/>
              <a:ea typeface="Rambla"/>
              <a:cs typeface="Rambla"/>
              <a:sym typeface="Rambla"/>
            </a:endParaRPr>
          </a:p>
        </p:txBody>
      </p:sp>
      <p:sp>
        <p:nvSpPr>
          <p:cNvPr id="403" name="Shape 403"/>
          <p:cNvSpPr txBox="1">
            <a:spLocks noGrp="1"/>
          </p:cNvSpPr>
          <p:nvPr>
            <p:ph type="sldNum" idx="12"/>
          </p:nvPr>
        </p:nvSpPr>
        <p:spPr>
          <a:xfrm>
            <a:off x="8647272" y="6407944"/>
            <a:ext cx="365760" cy="365125"/>
          </a:xfrm>
          <a:prstGeom prst="rect">
            <a:avLst/>
          </a:prstGeom>
          <a:noFill/>
          <a:ln>
            <a:noFill/>
          </a:ln>
        </p:spPr>
        <p:txBody>
          <a:bodyPr wrap="square" lIns="91425" tIns="45700" rIns="91425" bIns="45700" anchor="b" anchorCtr="0">
            <a:noAutofit/>
          </a:bodyPr>
          <a:lstStyle/>
          <a:p>
            <a:pPr marL="0" marR="0" lvl="0" indent="0" algn="r" rtl="0">
              <a:spcBef>
                <a:spcPts val="0"/>
              </a:spcBef>
              <a:spcAft>
                <a:spcPts val="0"/>
              </a:spcAft>
              <a:buNone/>
            </a:pPr>
            <a:fld id="{00000000-1234-1234-1234-123412341234}" type="slidenum">
              <a:rPr lang="en-US" sz="1000" b="0">
                <a:solidFill>
                  <a:schemeClr val="dk1"/>
                </a:solidFill>
                <a:latin typeface="Rambla"/>
                <a:ea typeface="Rambla"/>
                <a:cs typeface="Rambla"/>
                <a:sym typeface="Rambla"/>
              </a:rPr>
              <a:pPr marL="0" marR="0" lvl="0" indent="0" algn="r" rtl="0">
                <a:spcBef>
                  <a:spcPts val="0"/>
                </a:spcBef>
                <a:spcAft>
                  <a:spcPts val="0"/>
                </a:spcAft>
                <a:buNone/>
              </a:pPr>
              <a:t>32</a:t>
            </a:fld>
            <a:endParaRPr sz="1000" b="0">
              <a:solidFill>
                <a:schemeClr val="dk1"/>
              </a:solidFill>
              <a:latin typeface="Rambla"/>
              <a:ea typeface="Rambla"/>
              <a:cs typeface="Rambla"/>
              <a:sym typeface="Rambla"/>
            </a:endParaRPr>
          </a:p>
        </p:txBody>
      </p:sp>
      <p:sp>
        <p:nvSpPr>
          <p:cNvPr id="404" name="Shape 404"/>
          <p:cNvSpPr txBox="1">
            <a:spLocks noGrp="1"/>
          </p:cNvSpPr>
          <p:nvPr>
            <p:ph type="title"/>
          </p:nvPr>
        </p:nvSpPr>
        <p:spPr>
          <a:xfrm>
            <a:off x="457200" y="274638"/>
            <a:ext cx="8229600" cy="1143000"/>
          </a:xfrm>
          <a:prstGeom prst="rect">
            <a:avLst/>
          </a:prstGeom>
          <a:noFill/>
          <a:ln>
            <a:noFill/>
          </a:ln>
        </p:spPr>
        <p:txBody>
          <a:bodyPr wrap="square" lIns="91425" tIns="45700" rIns="91425" bIns="45700" anchor="ctr" anchorCtr="0">
            <a:noAutofit/>
          </a:bodyPr>
          <a:lstStyle/>
          <a:p>
            <a:pPr marL="0" marR="0" lvl="0" indent="0" algn="l" rtl="0">
              <a:spcBef>
                <a:spcPts val="0"/>
              </a:spcBef>
              <a:spcAft>
                <a:spcPts val="0"/>
              </a:spcAft>
              <a:buClr>
                <a:schemeClr val="dk2"/>
              </a:buClr>
              <a:buSzPts val="3690"/>
              <a:buFont typeface="Rambla"/>
              <a:buNone/>
            </a:pPr>
            <a:r>
              <a:rPr lang="en-US" sz="3690" b="1" i="0" u="none" strike="noStrike" cap="none">
                <a:solidFill>
                  <a:schemeClr val="dk2"/>
                </a:solidFill>
                <a:latin typeface="Rambla"/>
                <a:ea typeface="Rambla"/>
                <a:cs typeface="Rambla"/>
                <a:sym typeface="Rambla"/>
              </a:rPr>
              <a:t>Managing different areas of orgn.</a:t>
            </a:r>
            <a:endParaRPr sz="3690" b="1" i="0" u="none" strike="noStrike" cap="none">
              <a:solidFill>
                <a:schemeClr val="dk2"/>
              </a:solidFill>
              <a:latin typeface="Rambla"/>
              <a:ea typeface="Rambla"/>
              <a:cs typeface="Rambla"/>
              <a:sym typeface="Rambla"/>
            </a:endParaRP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Shape 408"/>
        <p:cNvGrpSpPr/>
        <p:nvPr/>
      </p:nvGrpSpPr>
      <p:grpSpPr>
        <a:xfrm>
          <a:off x="0" y="0"/>
          <a:ext cx="0" cy="0"/>
          <a:chOff x="0" y="0"/>
          <a:chExt cx="0" cy="0"/>
        </a:xfrm>
      </p:grpSpPr>
      <p:sp>
        <p:nvSpPr>
          <p:cNvPr id="409" name="Shape 409"/>
          <p:cNvSpPr txBox="1">
            <a:spLocks noGrp="1"/>
          </p:cNvSpPr>
          <p:nvPr>
            <p:ph type="body" idx="1"/>
          </p:nvPr>
        </p:nvSpPr>
        <p:spPr>
          <a:xfrm>
            <a:off x="457200" y="1481328"/>
            <a:ext cx="8229600" cy="4525963"/>
          </a:xfrm>
          <a:prstGeom prst="rect">
            <a:avLst/>
          </a:prstGeom>
          <a:noFill/>
          <a:ln>
            <a:noFill/>
          </a:ln>
        </p:spPr>
        <p:txBody>
          <a:bodyPr wrap="square" lIns="91425" tIns="45700" rIns="91425" bIns="45700" anchor="t" anchorCtr="0">
            <a:noAutofit/>
          </a:bodyPr>
          <a:lstStyle/>
          <a:p>
            <a:pPr marL="624078" marR="0" lvl="0" indent="-514350" algn="l" rtl="0">
              <a:spcBef>
                <a:spcPts val="0"/>
              </a:spcBef>
              <a:spcAft>
                <a:spcPts val="0"/>
              </a:spcAft>
              <a:buClr>
                <a:schemeClr val="accent1"/>
              </a:buClr>
              <a:buSzPts val="1836"/>
              <a:buFont typeface="Rambla"/>
              <a:buAutoNum type="arabicPeriod" startAt="4"/>
            </a:pPr>
            <a:r>
              <a:rPr lang="en-US" sz="2700" b="0" i="0" u="none" strike="noStrike" cap="none">
                <a:solidFill>
                  <a:schemeClr val="dk1"/>
                </a:solidFill>
                <a:latin typeface="Rambla"/>
                <a:ea typeface="Rambla"/>
                <a:cs typeface="Rambla"/>
                <a:sym typeface="Rambla"/>
              </a:rPr>
              <a:t>Human Resources Managers- </a:t>
            </a:r>
            <a:r>
              <a:rPr lang="en-US" sz="2000" b="0" i="0" u="none" strike="noStrike" cap="none">
                <a:solidFill>
                  <a:schemeClr val="dk1"/>
                </a:solidFill>
                <a:latin typeface="Rambla"/>
                <a:ea typeface="Rambla"/>
                <a:cs typeface="Rambla"/>
                <a:sym typeface="Rambla"/>
              </a:rPr>
              <a:t>responsible for recruitment, selection, training, development, performance appraisal etc.</a:t>
            </a:r>
            <a:endParaRPr/>
          </a:p>
          <a:p>
            <a:pPr marL="624078" marR="0" lvl="0" indent="-514350" algn="l" rtl="0">
              <a:spcBef>
                <a:spcPts val="400"/>
              </a:spcBef>
              <a:spcAft>
                <a:spcPts val="0"/>
              </a:spcAft>
              <a:buClr>
                <a:schemeClr val="accent1"/>
              </a:buClr>
              <a:buSzPts val="1360"/>
              <a:buFont typeface="Noto Sans Symbols"/>
              <a:buNone/>
            </a:pPr>
            <a:endParaRPr sz="2000" b="0" i="0" u="none" strike="noStrike" cap="none">
              <a:solidFill>
                <a:schemeClr val="dk1"/>
              </a:solidFill>
              <a:latin typeface="Rambla"/>
              <a:ea typeface="Rambla"/>
              <a:cs typeface="Rambla"/>
              <a:sym typeface="Rambla"/>
            </a:endParaRPr>
          </a:p>
          <a:p>
            <a:pPr marL="624078" marR="0" lvl="0" indent="-514350" algn="l" rtl="0">
              <a:spcBef>
                <a:spcPts val="400"/>
              </a:spcBef>
              <a:spcAft>
                <a:spcPts val="0"/>
              </a:spcAft>
              <a:buClr>
                <a:schemeClr val="accent1"/>
              </a:buClr>
              <a:buSzPts val="1904"/>
              <a:buFont typeface="Rambla"/>
              <a:buAutoNum type="arabicPeriod" startAt="4"/>
            </a:pPr>
            <a:r>
              <a:rPr lang="en-US" sz="2800" b="0" i="0" u="none" strike="noStrike" cap="none">
                <a:solidFill>
                  <a:schemeClr val="dk1"/>
                </a:solidFill>
                <a:latin typeface="Rambla"/>
                <a:ea typeface="Rambla"/>
                <a:cs typeface="Rambla"/>
                <a:sym typeface="Rambla"/>
              </a:rPr>
              <a:t>Administrative Managers- </a:t>
            </a:r>
            <a:r>
              <a:rPr lang="en-US" sz="2000" b="0" i="0" u="none" strike="noStrike" cap="none">
                <a:solidFill>
                  <a:schemeClr val="dk1"/>
                </a:solidFill>
                <a:latin typeface="Rambla"/>
                <a:ea typeface="Rambla"/>
                <a:cs typeface="Rambla"/>
                <a:sym typeface="Rambla"/>
              </a:rPr>
              <a:t>are quite familiar with all functional areas of management rather than trained in any one area.</a:t>
            </a:r>
            <a:endParaRPr/>
          </a:p>
          <a:p>
            <a:pPr marL="624078" marR="0" lvl="0" indent="-427989" algn="l" rtl="0">
              <a:spcBef>
                <a:spcPts val="400"/>
              </a:spcBef>
              <a:spcAft>
                <a:spcPts val="0"/>
              </a:spcAft>
              <a:buClr>
                <a:schemeClr val="accent1"/>
              </a:buClr>
              <a:buSzPts val="1360"/>
              <a:buFont typeface="Rambla"/>
              <a:buNone/>
            </a:pPr>
            <a:endParaRPr sz="2000" b="0" i="0" u="none" strike="noStrike" cap="none">
              <a:solidFill>
                <a:schemeClr val="dk1"/>
              </a:solidFill>
              <a:latin typeface="Rambla"/>
              <a:ea typeface="Rambla"/>
              <a:cs typeface="Rambla"/>
              <a:sym typeface="Rambla"/>
            </a:endParaRPr>
          </a:p>
        </p:txBody>
      </p:sp>
      <p:sp>
        <p:nvSpPr>
          <p:cNvPr id="410" name="Shape 410"/>
          <p:cNvSpPr txBox="1">
            <a:spLocks noGrp="1"/>
          </p:cNvSpPr>
          <p:nvPr>
            <p:ph type="ftr" idx="11"/>
          </p:nvPr>
        </p:nvSpPr>
        <p:spPr>
          <a:xfrm>
            <a:off x="4380072" y="6407944"/>
            <a:ext cx="2350681" cy="365125"/>
          </a:xfrm>
          <a:prstGeom prst="rect">
            <a:avLst/>
          </a:prstGeom>
          <a:noFill/>
          <a:ln>
            <a:noFill/>
          </a:ln>
        </p:spPr>
        <p:txBody>
          <a:bodyPr wrap="square" lIns="91425" tIns="45700" rIns="91425" bIns="45700" anchor="b" anchorCtr="0">
            <a:noAutofit/>
          </a:bodyPr>
          <a:lstStyle/>
          <a:p>
            <a:pPr marL="0" marR="0" lvl="0" indent="0" algn="r" rtl="0">
              <a:spcBef>
                <a:spcPts val="0"/>
              </a:spcBef>
              <a:spcAft>
                <a:spcPts val="0"/>
              </a:spcAft>
              <a:buNone/>
            </a:pPr>
            <a:endParaRPr sz="1000">
              <a:solidFill>
                <a:schemeClr val="dk1"/>
              </a:solidFill>
              <a:latin typeface="Rambla"/>
              <a:ea typeface="Rambla"/>
              <a:cs typeface="Rambla"/>
              <a:sym typeface="Rambla"/>
            </a:endParaRPr>
          </a:p>
        </p:txBody>
      </p:sp>
      <p:sp>
        <p:nvSpPr>
          <p:cNvPr id="411" name="Shape 411"/>
          <p:cNvSpPr txBox="1">
            <a:spLocks noGrp="1"/>
          </p:cNvSpPr>
          <p:nvPr>
            <p:ph type="sldNum" idx="12"/>
          </p:nvPr>
        </p:nvSpPr>
        <p:spPr>
          <a:xfrm>
            <a:off x="8647272" y="6407944"/>
            <a:ext cx="365760" cy="365125"/>
          </a:xfrm>
          <a:prstGeom prst="rect">
            <a:avLst/>
          </a:prstGeom>
          <a:noFill/>
          <a:ln>
            <a:noFill/>
          </a:ln>
        </p:spPr>
        <p:txBody>
          <a:bodyPr wrap="square" lIns="91425" tIns="45700" rIns="91425" bIns="45700" anchor="b" anchorCtr="0">
            <a:noAutofit/>
          </a:bodyPr>
          <a:lstStyle/>
          <a:p>
            <a:pPr marL="0" marR="0" lvl="0" indent="0" algn="r" rtl="0">
              <a:spcBef>
                <a:spcPts val="0"/>
              </a:spcBef>
              <a:spcAft>
                <a:spcPts val="0"/>
              </a:spcAft>
              <a:buNone/>
            </a:pPr>
            <a:fld id="{00000000-1234-1234-1234-123412341234}" type="slidenum">
              <a:rPr lang="en-US" sz="1000" b="0">
                <a:solidFill>
                  <a:schemeClr val="dk1"/>
                </a:solidFill>
                <a:latin typeface="Rambla"/>
                <a:ea typeface="Rambla"/>
                <a:cs typeface="Rambla"/>
                <a:sym typeface="Rambla"/>
              </a:rPr>
              <a:pPr marL="0" marR="0" lvl="0" indent="0" algn="r" rtl="0">
                <a:spcBef>
                  <a:spcPts val="0"/>
                </a:spcBef>
                <a:spcAft>
                  <a:spcPts val="0"/>
                </a:spcAft>
                <a:buNone/>
              </a:pPr>
              <a:t>33</a:t>
            </a:fld>
            <a:endParaRPr sz="1000" b="0">
              <a:solidFill>
                <a:schemeClr val="dk1"/>
              </a:solidFill>
              <a:latin typeface="Rambla"/>
              <a:ea typeface="Rambla"/>
              <a:cs typeface="Rambla"/>
              <a:sym typeface="Rambla"/>
            </a:endParaRPr>
          </a:p>
        </p:txBody>
      </p:sp>
      <p:sp>
        <p:nvSpPr>
          <p:cNvPr id="412" name="Shape 412"/>
          <p:cNvSpPr txBox="1">
            <a:spLocks noGrp="1"/>
          </p:cNvSpPr>
          <p:nvPr>
            <p:ph type="title"/>
          </p:nvPr>
        </p:nvSpPr>
        <p:spPr>
          <a:xfrm>
            <a:off x="457200" y="274638"/>
            <a:ext cx="8229600" cy="1143000"/>
          </a:xfrm>
          <a:prstGeom prst="rect">
            <a:avLst/>
          </a:prstGeom>
          <a:noFill/>
          <a:ln>
            <a:noFill/>
          </a:ln>
        </p:spPr>
        <p:txBody>
          <a:bodyPr wrap="square" lIns="91425" tIns="45700" rIns="91425" bIns="45700" anchor="ctr" anchorCtr="0">
            <a:noAutofit/>
          </a:bodyPr>
          <a:lstStyle/>
          <a:p>
            <a:pPr marL="0" marR="0" lvl="0" indent="0" algn="l" rtl="0">
              <a:spcBef>
                <a:spcPts val="0"/>
              </a:spcBef>
              <a:spcAft>
                <a:spcPts val="0"/>
              </a:spcAft>
              <a:buClr>
                <a:schemeClr val="dk2"/>
              </a:buClr>
              <a:buSzPts val="4100"/>
              <a:buFont typeface="Rambla"/>
              <a:buNone/>
            </a:pPr>
            <a:endParaRPr sz="4100" b="1" i="0" u="none" strike="noStrike" cap="none">
              <a:solidFill>
                <a:schemeClr val="dk2"/>
              </a:solidFill>
              <a:latin typeface="Rambla"/>
              <a:ea typeface="Rambla"/>
              <a:cs typeface="Rambla"/>
              <a:sym typeface="Rambla"/>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28"/>
        <p:cNvGrpSpPr/>
        <p:nvPr/>
      </p:nvGrpSpPr>
      <p:grpSpPr>
        <a:xfrm>
          <a:off x="0" y="0"/>
          <a:ext cx="0" cy="0"/>
          <a:chOff x="0" y="0"/>
          <a:chExt cx="0" cy="0"/>
        </a:xfrm>
      </p:grpSpPr>
      <p:sp>
        <p:nvSpPr>
          <p:cNvPr id="129" name="Shape 129"/>
          <p:cNvSpPr txBox="1">
            <a:spLocks noGrp="1"/>
          </p:cNvSpPr>
          <p:nvPr>
            <p:ph type="body" idx="1"/>
          </p:nvPr>
        </p:nvSpPr>
        <p:spPr>
          <a:xfrm>
            <a:off x="457200" y="1481328"/>
            <a:ext cx="8229600" cy="4525963"/>
          </a:xfrm>
          <a:prstGeom prst="rect">
            <a:avLst/>
          </a:prstGeom>
          <a:noFill/>
          <a:ln>
            <a:noFill/>
          </a:ln>
        </p:spPr>
        <p:txBody>
          <a:bodyPr wrap="square" lIns="91425" tIns="45700" rIns="91425" bIns="45700" anchor="t" anchorCtr="0">
            <a:noAutofit/>
          </a:bodyPr>
          <a:lstStyle/>
          <a:p>
            <a:pPr marL="365760" marR="0" lvl="0" indent="-256032" algn="l" rtl="0">
              <a:spcBef>
                <a:spcPts val="0"/>
              </a:spcBef>
              <a:spcAft>
                <a:spcPts val="0"/>
              </a:spcAft>
              <a:buClr>
                <a:schemeClr val="accent1"/>
              </a:buClr>
              <a:buSzPts val="1836"/>
              <a:buFont typeface="Noto Sans Symbols"/>
              <a:buNone/>
            </a:pPr>
            <a:r>
              <a:rPr lang="en-US" sz="2700" b="0" i="0" u="none" strike="noStrike" cap="none">
                <a:solidFill>
                  <a:schemeClr val="dk1"/>
                </a:solidFill>
                <a:latin typeface="Rambla"/>
                <a:ea typeface="Rambla"/>
                <a:cs typeface="Rambla"/>
                <a:sym typeface="Rambla"/>
              </a:rPr>
              <a:t>  According to F.W.Taylor, “ Management is an art of knowing what is to be done and seeing that it is done in the best possible manner”.</a:t>
            </a:r>
            <a:endParaRPr/>
          </a:p>
          <a:p>
            <a:pPr marL="365760" marR="0" lvl="0" indent="-256032" algn="l" rtl="0">
              <a:spcBef>
                <a:spcPts val="400"/>
              </a:spcBef>
              <a:spcAft>
                <a:spcPts val="0"/>
              </a:spcAft>
              <a:buClr>
                <a:schemeClr val="accent1"/>
              </a:buClr>
              <a:buSzPts val="1836"/>
              <a:buFont typeface="Noto Sans Symbols"/>
              <a:buNone/>
            </a:pPr>
            <a:endParaRPr sz="2700" b="0" i="0" u="none" strike="noStrike" cap="none">
              <a:solidFill>
                <a:schemeClr val="dk1"/>
              </a:solidFill>
              <a:latin typeface="Rambla"/>
              <a:ea typeface="Rambla"/>
              <a:cs typeface="Rambla"/>
              <a:sym typeface="Rambla"/>
            </a:endParaRPr>
          </a:p>
          <a:p>
            <a:pPr marL="365760" marR="0" lvl="0" indent="-256032" algn="l" rtl="0">
              <a:spcBef>
                <a:spcPts val="400"/>
              </a:spcBef>
              <a:spcAft>
                <a:spcPts val="0"/>
              </a:spcAft>
              <a:buClr>
                <a:schemeClr val="accent1"/>
              </a:buClr>
              <a:buSzPts val="1836"/>
              <a:buFont typeface="Noto Sans Symbols"/>
              <a:buNone/>
            </a:pPr>
            <a:r>
              <a:rPr lang="en-US" sz="2700" b="0" i="0" u="none" strike="noStrike" cap="none">
                <a:solidFill>
                  <a:schemeClr val="dk1"/>
                </a:solidFill>
                <a:latin typeface="Rambla"/>
                <a:ea typeface="Rambla"/>
                <a:cs typeface="Rambla"/>
                <a:sym typeface="Rambla"/>
              </a:rPr>
              <a:t> According to Henry Fayol, “ Management is to forecast, to plan, to organize, to command to coordinate and control activities of others”.</a:t>
            </a:r>
            <a:endParaRPr/>
          </a:p>
          <a:p>
            <a:pPr marL="365760" marR="0" lvl="0" indent="-256032" algn="l" rtl="0">
              <a:spcBef>
                <a:spcPts val="400"/>
              </a:spcBef>
              <a:spcAft>
                <a:spcPts val="0"/>
              </a:spcAft>
              <a:buClr>
                <a:schemeClr val="accent1"/>
              </a:buClr>
              <a:buSzPts val="1836"/>
              <a:buFont typeface="Noto Sans Symbols"/>
              <a:buNone/>
            </a:pPr>
            <a:endParaRPr sz="2700" b="0" i="0" u="none" strike="noStrike" cap="none">
              <a:solidFill>
                <a:schemeClr val="dk1"/>
              </a:solidFill>
              <a:latin typeface="Rambla"/>
              <a:ea typeface="Rambla"/>
              <a:cs typeface="Rambla"/>
              <a:sym typeface="Rambla"/>
            </a:endParaRPr>
          </a:p>
        </p:txBody>
      </p:sp>
      <p:sp>
        <p:nvSpPr>
          <p:cNvPr id="130" name="Shape 130"/>
          <p:cNvSpPr txBox="1">
            <a:spLocks noGrp="1"/>
          </p:cNvSpPr>
          <p:nvPr>
            <p:ph type="sldNum" idx="12"/>
          </p:nvPr>
        </p:nvSpPr>
        <p:spPr>
          <a:xfrm>
            <a:off x="8647272" y="6407944"/>
            <a:ext cx="365760" cy="365125"/>
          </a:xfrm>
          <a:prstGeom prst="rect">
            <a:avLst/>
          </a:prstGeom>
          <a:noFill/>
          <a:ln>
            <a:noFill/>
          </a:ln>
        </p:spPr>
        <p:txBody>
          <a:bodyPr wrap="square" lIns="91425" tIns="45700" rIns="91425" bIns="45700" anchor="b" anchorCtr="0">
            <a:noAutofit/>
          </a:bodyPr>
          <a:lstStyle/>
          <a:p>
            <a:pPr marL="0" marR="0" lvl="0" indent="0" algn="r" rtl="0">
              <a:spcBef>
                <a:spcPts val="0"/>
              </a:spcBef>
              <a:spcAft>
                <a:spcPts val="0"/>
              </a:spcAft>
              <a:buNone/>
            </a:pPr>
            <a:fld id="{00000000-1234-1234-1234-123412341234}" type="slidenum">
              <a:rPr lang="en-US" sz="1000" b="0">
                <a:solidFill>
                  <a:schemeClr val="dk1"/>
                </a:solidFill>
                <a:latin typeface="Rambla"/>
                <a:ea typeface="Rambla"/>
                <a:cs typeface="Rambla"/>
                <a:sym typeface="Rambla"/>
              </a:rPr>
              <a:pPr marL="0" marR="0" lvl="0" indent="0" algn="r" rtl="0">
                <a:spcBef>
                  <a:spcPts val="0"/>
                </a:spcBef>
                <a:spcAft>
                  <a:spcPts val="0"/>
                </a:spcAft>
                <a:buNone/>
              </a:pPr>
              <a:t>4</a:t>
            </a:fld>
            <a:endParaRPr sz="1000" b="0">
              <a:solidFill>
                <a:schemeClr val="dk1"/>
              </a:solidFill>
              <a:latin typeface="Rambla"/>
              <a:ea typeface="Rambla"/>
              <a:cs typeface="Rambla"/>
              <a:sym typeface="Rambla"/>
            </a:endParaRPr>
          </a:p>
        </p:txBody>
      </p:sp>
      <p:sp>
        <p:nvSpPr>
          <p:cNvPr id="131" name="Shape 131"/>
          <p:cNvSpPr txBox="1">
            <a:spLocks noGrp="1"/>
          </p:cNvSpPr>
          <p:nvPr>
            <p:ph type="title"/>
          </p:nvPr>
        </p:nvSpPr>
        <p:spPr>
          <a:xfrm>
            <a:off x="457200" y="274638"/>
            <a:ext cx="8229600" cy="1143000"/>
          </a:xfrm>
          <a:prstGeom prst="rect">
            <a:avLst/>
          </a:prstGeom>
          <a:noFill/>
          <a:ln>
            <a:noFill/>
          </a:ln>
        </p:spPr>
        <p:txBody>
          <a:bodyPr wrap="square" lIns="91425" tIns="45700" rIns="91425" bIns="45700" anchor="ctr" anchorCtr="0">
            <a:noAutofit/>
          </a:bodyPr>
          <a:lstStyle/>
          <a:p>
            <a:pPr marL="0" marR="0" lvl="0" indent="0" algn="l" rtl="0">
              <a:spcBef>
                <a:spcPts val="0"/>
              </a:spcBef>
              <a:spcAft>
                <a:spcPts val="0"/>
              </a:spcAft>
              <a:buClr>
                <a:schemeClr val="dk2"/>
              </a:buClr>
              <a:buSzPts val="4100"/>
              <a:buFont typeface="Rambla"/>
              <a:buNone/>
            </a:pPr>
            <a:r>
              <a:rPr lang="en-US" sz="4100" b="1" i="0" u="none" strike="noStrike" cap="none">
                <a:solidFill>
                  <a:schemeClr val="dk2"/>
                </a:solidFill>
                <a:latin typeface="Rambla"/>
                <a:ea typeface="Rambla"/>
                <a:cs typeface="Rambla"/>
                <a:sym typeface="Rambla"/>
              </a:rPr>
              <a:t>What is Management?</a:t>
            </a:r>
            <a:endParaRPr sz="4100" b="1" i="0" u="none" strike="noStrike" cap="none">
              <a:solidFill>
                <a:schemeClr val="dk2"/>
              </a:solidFill>
              <a:latin typeface="Rambla"/>
              <a:ea typeface="Rambla"/>
              <a:cs typeface="Rambla"/>
              <a:sym typeface="Rambla"/>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35"/>
        <p:cNvGrpSpPr/>
        <p:nvPr/>
      </p:nvGrpSpPr>
      <p:grpSpPr>
        <a:xfrm>
          <a:off x="0" y="0"/>
          <a:ext cx="0" cy="0"/>
          <a:chOff x="0" y="0"/>
          <a:chExt cx="0" cy="0"/>
        </a:xfrm>
      </p:grpSpPr>
      <p:sp>
        <p:nvSpPr>
          <p:cNvPr id="136" name="Shape 136"/>
          <p:cNvSpPr txBox="1">
            <a:spLocks noGrp="1"/>
          </p:cNvSpPr>
          <p:nvPr>
            <p:ph type="body" idx="1"/>
          </p:nvPr>
        </p:nvSpPr>
        <p:spPr>
          <a:xfrm>
            <a:off x="457200" y="1481328"/>
            <a:ext cx="8229600" cy="4525963"/>
          </a:xfrm>
          <a:prstGeom prst="rect">
            <a:avLst/>
          </a:prstGeom>
          <a:noFill/>
          <a:ln>
            <a:noFill/>
          </a:ln>
        </p:spPr>
        <p:txBody>
          <a:bodyPr wrap="square" lIns="91425" tIns="45700" rIns="91425" bIns="45700" anchor="t" anchorCtr="0">
            <a:noAutofit/>
          </a:bodyPr>
          <a:lstStyle/>
          <a:p>
            <a:pPr marL="365760" marR="0" lvl="0" indent="-256032" algn="l" rtl="0">
              <a:spcBef>
                <a:spcPts val="0"/>
              </a:spcBef>
              <a:spcAft>
                <a:spcPts val="0"/>
              </a:spcAft>
              <a:buClr>
                <a:schemeClr val="accent1"/>
              </a:buClr>
              <a:buSzPts val="3264"/>
              <a:buFont typeface="Noto Sans Symbols"/>
              <a:buNone/>
            </a:pPr>
            <a:r>
              <a:rPr lang="en-US" sz="4800" b="0" i="0" u="none" strike="noStrike" cap="none">
                <a:solidFill>
                  <a:schemeClr val="dk1"/>
                </a:solidFill>
                <a:latin typeface="Rambla"/>
                <a:ea typeface="Rambla"/>
                <a:cs typeface="Rambla"/>
                <a:sym typeface="Rambla"/>
              </a:rPr>
              <a:t>  Every </a:t>
            </a:r>
            <a:endParaRPr sz="4800" b="0" i="0" u="none" strike="noStrike" cap="none">
              <a:solidFill>
                <a:schemeClr val="dk1"/>
              </a:solidFill>
              <a:latin typeface="Rambla"/>
              <a:ea typeface="Rambla"/>
              <a:cs typeface="Rambla"/>
              <a:sym typeface="Rambla"/>
            </a:endParaRPr>
          </a:p>
          <a:p>
            <a:pPr marL="365760" marR="0" lvl="0" indent="-256032" algn="l" rtl="0">
              <a:spcBef>
                <a:spcPts val="400"/>
              </a:spcBef>
              <a:spcAft>
                <a:spcPts val="0"/>
              </a:spcAft>
              <a:buClr>
                <a:schemeClr val="accent1"/>
              </a:buClr>
              <a:buSzPts val="3264"/>
              <a:buFont typeface="Noto Sans Symbols"/>
              <a:buNone/>
            </a:pPr>
            <a:r>
              <a:rPr lang="en-US" sz="4800" b="0" i="0" u="none" strike="noStrike" cap="none">
                <a:solidFill>
                  <a:schemeClr val="dk1"/>
                </a:solidFill>
                <a:latin typeface="Rambla"/>
                <a:ea typeface="Rambla"/>
                <a:cs typeface="Rambla"/>
                <a:sym typeface="Rambla"/>
              </a:rPr>
              <a:t>  organization needs   </a:t>
            </a:r>
            <a:endParaRPr/>
          </a:p>
          <a:p>
            <a:pPr marL="365760" marR="0" lvl="0" indent="-256032" algn="l" rtl="0">
              <a:spcBef>
                <a:spcPts val="400"/>
              </a:spcBef>
              <a:spcAft>
                <a:spcPts val="0"/>
              </a:spcAft>
              <a:buClr>
                <a:schemeClr val="accent1"/>
              </a:buClr>
              <a:buSzPts val="3264"/>
              <a:buFont typeface="Noto Sans Symbols"/>
              <a:buNone/>
            </a:pPr>
            <a:r>
              <a:rPr lang="en-US" sz="4800" b="0" i="0" u="none" strike="noStrike" cap="none">
                <a:solidFill>
                  <a:schemeClr val="dk1"/>
                </a:solidFill>
                <a:latin typeface="Rambla"/>
                <a:ea typeface="Rambla"/>
                <a:cs typeface="Rambla"/>
                <a:sym typeface="Rambla"/>
              </a:rPr>
              <a:t>  management for every level. </a:t>
            </a:r>
            <a:r>
              <a:rPr lang="en-US" sz="2800" b="0" i="0" u="none" strike="noStrike" cap="none">
                <a:solidFill>
                  <a:schemeClr val="dk1"/>
                </a:solidFill>
                <a:latin typeface="Rambla"/>
                <a:ea typeface="Rambla"/>
                <a:cs typeface="Rambla"/>
                <a:sym typeface="Rambla"/>
              </a:rPr>
              <a:t>BE IT AN ORG. AS SMALL AS A FAMILY OR TEMPLE OR BIG ORGANIZATION LIKE COLLEGES/BUSINESS HOUSES</a:t>
            </a:r>
            <a:endParaRPr sz="2800" b="0" i="0" u="none" strike="noStrike" cap="none">
              <a:solidFill>
                <a:schemeClr val="dk1"/>
              </a:solidFill>
              <a:latin typeface="Rambla"/>
              <a:ea typeface="Rambla"/>
              <a:cs typeface="Rambla"/>
              <a:sym typeface="Rambla"/>
            </a:endParaRPr>
          </a:p>
        </p:txBody>
      </p:sp>
      <p:sp>
        <p:nvSpPr>
          <p:cNvPr id="137" name="Shape 137"/>
          <p:cNvSpPr txBox="1">
            <a:spLocks noGrp="1"/>
          </p:cNvSpPr>
          <p:nvPr>
            <p:ph type="sldNum" idx="12"/>
          </p:nvPr>
        </p:nvSpPr>
        <p:spPr>
          <a:xfrm>
            <a:off x="8647272" y="6407944"/>
            <a:ext cx="365760" cy="365125"/>
          </a:xfrm>
          <a:prstGeom prst="rect">
            <a:avLst/>
          </a:prstGeom>
          <a:noFill/>
          <a:ln>
            <a:noFill/>
          </a:ln>
        </p:spPr>
        <p:txBody>
          <a:bodyPr wrap="square" lIns="91425" tIns="45700" rIns="91425" bIns="45700" anchor="b" anchorCtr="0">
            <a:noAutofit/>
          </a:bodyPr>
          <a:lstStyle/>
          <a:p>
            <a:pPr marL="0" marR="0" lvl="0" indent="0" algn="r" rtl="0">
              <a:spcBef>
                <a:spcPts val="0"/>
              </a:spcBef>
              <a:spcAft>
                <a:spcPts val="0"/>
              </a:spcAft>
              <a:buNone/>
            </a:pPr>
            <a:fld id="{00000000-1234-1234-1234-123412341234}" type="slidenum">
              <a:rPr lang="en-US" sz="1000" b="0">
                <a:solidFill>
                  <a:schemeClr val="dk1"/>
                </a:solidFill>
                <a:latin typeface="Rambla"/>
                <a:ea typeface="Rambla"/>
                <a:cs typeface="Rambla"/>
                <a:sym typeface="Rambla"/>
              </a:rPr>
              <a:pPr marL="0" marR="0" lvl="0" indent="0" algn="r" rtl="0">
                <a:spcBef>
                  <a:spcPts val="0"/>
                </a:spcBef>
                <a:spcAft>
                  <a:spcPts val="0"/>
                </a:spcAft>
                <a:buNone/>
              </a:pPr>
              <a:t>5</a:t>
            </a:fld>
            <a:endParaRPr sz="1000" b="0">
              <a:solidFill>
                <a:schemeClr val="dk1"/>
              </a:solidFill>
              <a:latin typeface="Rambla"/>
              <a:ea typeface="Rambla"/>
              <a:cs typeface="Rambla"/>
              <a:sym typeface="Rambla"/>
            </a:endParaRPr>
          </a:p>
        </p:txBody>
      </p:sp>
      <p:sp>
        <p:nvSpPr>
          <p:cNvPr id="138" name="Shape 138"/>
          <p:cNvSpPr txBox="1">
            <a:spLocks noGrp="1"/>
          </p:cNvSpPr>
          <p:nvPr>
            <p:ph type="title"/>
          </p:nvPr>
        </p:nvSpPr>
        <p:spPr>
          <a:xfrm>
            <a:off x="457200" y="274638"/>
            <a:ext cx="8229600" cy="1143000"/>
          </a:xfrm>
          <a:prstGeom prst="rect">
            <a:avLst/>
          </a:prstGeom>
          <a:noFill/>
          <a:ln>
            <a:noFill/>
          </a:ln>
        </p:spPr>
        <p:txBody>
          <a:bodyPr wrap="square" lIns="91425" tIns="45700" rIns="91425" bIns="45700" anchor="ctr" anchorCtr="0">
            <a:noAutofit/>
          </a:bodyPr>
          <a:lstStyle/>
          <a:p>
            <a:pPr marL="0" marR="0" lvl="0" indent="0" algn="l" rtl="0">
              <a:spcBef>
                <a:spcPts val="0"/>
              </a:spcBef>
              <a:spcAft>
                <a:spcPts val="0"/>
              </a:spcAft>
              <a:buClr>
                <a:schemeClr val="dk2"/>
              </a:buClr>
              <a:buSzPts val="4100"/>
              <a:buFont typeface="Rambla"/>
              <a:buNone/>
            </a:pPr>
            <a:endParaRPr sz="4100" b="1" i="0" u="none" strike="noStrike" cap="none">
              <a:solidFill>
                <a:schemeClr val="dk2"/>
              </a:solidFill>
              <a:latin typeface="Rambla"/>
              <a:ea typeface="Rambla"/>
              <a:cs typeface="Rambla"/>
              <a:sym typeface="Rambla"/>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42"/>
        <p:cNvGrpSpPr/>
        <p:nvPr/>
      </p:nvGrpSpPr>
      <p:grpSpPr>
        <a:xfrm>
          <a:off x="0" y="0"/>
          <a:ext cx="0" cy="0"/>
          <a:chOff x="0" y="0"/>
          <a:chExt cx="0" cy="0"/>
        </a:xfrm>
      </p:grpSpPr>
      <p:sp>
        <p:nvSpPr>
          <p:cNvPr id="143" name="Shape 143"/>
          <p:cNvSpPr txBox="1">
            <a:spLocks noGrp="1"/>
          </p:cNvSpPr>
          <p:nvPr>
            <p:ph type="body" idx="1"/>
          </p:nvPr>
        </p:nvSpPr>
        <p:spPr>
          <a:xfrm>
            <a:off x="457200" y="1481328"/>
            <a:ext cx="8229600" cy="4525963"/>
          </a:xfrm>
          <a:prstGeom prst="rect">
            <a:avLst/>
          </a:prstGeom>
          <a:noFill/>
          <a:ln>
            <a:noFill/>
          </a:ln>
        </p:spPr>
        <p:txBody>
          <a:bodyPr wrap="square" lIns="91425" tIns="45700" rIns="91425" bIns="45700" anchor="t" anchorCtr="0">
            <a:noAutofit/>
          </a:bodyPr>
          <a:lstStyle/>
          <a:p>
            <a:pPr marL="365760" marR="0" lvl="0" indent="-256032" algn="l" rtl="0">
              <a:spcBef>
                <a:spcPts val="0"/>
              </a:spcBef>
              <a:spcAft>
                <a:spcPts val="0"/>
              </a:spcAft>
              <a:buClr>
                <a:schemeClr val="accent1"/>
              </a:buClr>
              <a:buSzPts val="1836"/>
              <a:buFont typeface="Noto Sans Symbols"/>
              <a:buNone/>
            </a:pPr>
            <a:endParaRPr sz="2700" b="0" i="0" u="none" strike="noStrike" cap="none">
              <a:solidFill>
                <a:schemeClr val="dk1"/>
              </a:solidFill>
              <a:latin typeface="Rambla"/>
              <a:ea typeface="Rambla"/>
              <a:cs typeface="Rambla"/>
              <a:sym typeface="Rambla"/>
            </a:endParaRPr>
          </a:p>
          <a:p>
            <a:pPr marL="365760" marR="0" lvl="0" indent="-256032" algn="l" rtl="0">
              <a:spcBef>
                <a:spcPts val="400"/>
              </a:spcBef>
              <a:spcAft>
                <a:spcPts val="0"/>
              </a:spcAft>
              <a:buClr>
                <a:schemeClr val="accent1"/>
              </a:buClr>
              <a:buSzPts val="1836"/>
              <a:buFont typeface="Noto Sans Symbols"/>
              <a:buNone/>
            </a:pPr>
            <a:r>
              <a:rPr lang="en-US" sz="2700" b="0" i="0" u="none" strike="noStrike" cap="none">
                <a:solidFill>
                  <a:schemeClr val="dk1"/>
                </a:solidFill>
                <a:latin typeface="Rambla"/>
                <a:ea typeface="Rambla"/>
                <a:cs typeface="Rambla"/>
                <a:sym typeface="Rambla"/>
              </a:rPr>
              <a:t>	</a:t>
            </a:r>
            <a:r>
              <a:rPr lang="en-US" sz="3600" b="0" i="0" u="none" strike="noStrike" cap="none">
                <a:solidFill>
                  <a:schemeClr val="dk1"/>
                </a:solidFill>
                <a:latin typeface="Rambla"/>
                <a:ea typeface="Rambla"/>
                <a:cs typeface="Rambla"/>
                <a:sym typeface="Rambla"/>
              </a:rPr>
              <a:t>Manager is someone whose primary responsibility is to carry out the management process.</a:t>
            </a:r>
            <a:endParaRPr sz="3600" b="0" i="0" u="none" strike="noStrike" cap="none">
              <a:solidFill>
                <a:schemeClr val="dk1"/>
              </a:solidFill>
              <a:latin typeface="Rambla"/>
              <a:ea typeface="Rambla"/>
              <a:cs typeface="Rambla"/>
              <a:sym typeface="Rambla"/>
            </a:endParaRPr>
          </a:p>
        </p:txBody>
      </p:sp>
      <p:sp>
        <p:nvSpPr>
          <p:cNvPr id="144" name="Shape 144"/>
          <p:cNvSpPr txBox="1">
            <a:spLocks noGrp="1"/>
          </p:cNvSpPr>
          <p:nvPr>
            <p:ph type="title"/>
          </p:nvPr>
        </p:nvSpPr>
        <p:spPr>
          <a:xfrm>
            <a:off x="457200" y="274638"/>
            <a:ext cx="8229600" cy="1143000"/>
          </a:xfrm>
          <a:prstGeom prst="rect">
            <a:avLst/>
          </a:prstGeom>
          <a:noFill/>
          <a:ln>
            <a:noFill/>
          </a:ln>
        </p:spPr>
        <p:txBody>
          <a:bodyPr wrap="square" lIns="91425" tIns="45700" rIns="91425" bIns="45700" anchor="ctr" anchorCtr="0">
            <a:noAutofit/>
          </a:bodyPr>
          <a:lstStyle/>
          <a:p>
            <a:pPr marL="0" marR="0" lvl="0" indent="0" algn="l" rtl="0">
              <a:spcBef>
                <a:spcPts val="0"/>
              </a:spcBef>
              <a:spcAft>
                <a:spcPts val="0"/>
              </a:spcAft>
              <a:buClr>
                <a:schemeClr val="dk2"/>
              </a:buClr>
              <a:buSzPts val="4100"/>
              <a:buFont typeface="Rambla"/>
              <a:buNone/>
            </a:pPr>
            <a:r>
              <a:rPr lang="en-US" sz="4100" b="1" i="0" u="none" strike="noStrike" cap="none">
                <a:solidFill>
                  <a:schemeClr val="dk2"/>
                </a:solidFill>
                <a:latin typeface="Rambla"/>
                <a:ea typeface="Rambla"/>
                <a:cs typeface="Rambla"/>
                <a:sym typeface="Rambla"/>
              </a:rPr>
              <a:t>Define Manager?</a:t>
            </a:r>
            <a:endParaRPr sz="4100" b="1" i="0" u="none" strike="noStrike" cap="none">
              <a:solidFill>
                <a:schemeClr val="dk2"/>
              </a:solidFill>
              <a:latin typeface="Rambla"/>
              <a:ea typeface="Rambla"/>
              <a:cs typeface="Rambla"/>
              <a:sym typeface="Rambla"/>
            </a:endParaRPr>
          </a:p>
        </p:txBody>
      </p:sp>
      <p:sp>
        <p:nvSpPr>
          <p:cNvPr id="145" name="Shape 145"/>
          <p:cNvSpPr txBox="1">
            <a:spLocks noGrp="1"/>
          </p:cNvSpPr>
          <p:nvPr>
            <p:ph type="sldNum" idx="12"/>
          </p:nvPr>
        </p:nvSpPr>
        <p:spPr>
          <a:xfrm>
            <a:off x="8647272" y="6407944"/>
            <a:ext cx="365760" cy="365125"/>
          </a:xfrm>
          <a:prstGeom prst="rect">
            <a:avLst/>
          </a:prstGeom>
          <a:noFill/>
          <a:ln>
            <a:noFill/>
          </a:ln>
        </p:spPr>
        <p:txBody>
          <a:bodyPr wrap="square" lIns="91425" tIns="45700" rIns="91425" bIns="45700" anchor="b" anchorCtr="0">
            <a:noAutofit/>
          </a:bodyPr>
          <a:lstStyle/>
          <a:p>
            <a:pPr marL="0" marR="0" lvl="0" indent="0" algn="r" rtl="0">
              <a:spcBef>
                <a:spcPts val="0"/>
              </a:spcBef>
              <a:spcAft>
                <a:spcPts val="0"/>
              </a:spcAft>
              <a:buNone/>
            </a:pPr>
            <a:fld id="{00000000-1234-1234-1234-123412341234}" type="slidenum">
              <a:rPr lang="en-US" sz="1000" b="0">
                <a:solidFill>
                  <a:schemeClr val="dk1"/>
                </a:solidFill>
                <a:latin typeface="Rambla"/>
                <a:ea typeface="Rambla"/>
                <a:cs typeface="Rambla"/>
                <a:sym typeface="Rambla"/>
              </a:rPr>
              <a:pPr marL="0" marR="0" lvl="0" indent="0" algn="r" rtl="0">
                <a:spcBef>
                  <a:spcPts val="0"/>
                </a:spcBef>
                <a:spcAft>
                  <a:spcPts val="0"/>
                </a:spcAft>
                <a:buNone/>
              </a:pPr>
              <a:t>6</a:t>
            </a:fld>
            <a:endParaRPr sz="1000" b="0">
              <a:solidFill>
                <a:schemeClr val="dk1"/>
              </a:solidFill>
              <a:latin typeface="Rambla"/>
              <a:ea typeface="Rambla"/>
              <a:cs typeface="Rambla"/>
              <a:sym typeface="Rambla"/>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49"/>
        <p:cNvGrpSpPr/>
        <p:nvPr/>
      </p:nvGrpSpPr>
      <p:grpSpPr>
        <a:xfrm>
          <a:off x="0" y="0"/>
          <a:ext cx="0" cy="0"/>
          <a:chOff x="0" y="0"/>
          <a:chExt cx="0" cy="0"/>
        </a:xfrm>
      </p:grpSpPr>
      <p:sp>
        <p:nvSpPr>
          <p:cNvPr id="150" name="Shape 150"/>
          <p:cNvSpPr txBox="1">
            <a:spLocks noGrp="1"/>
          </p:cNvSpPr>
          <p:nvPr>
            <p:ph type="body" idx="1"/>
          </p:nvPr>
        </p:nvSpPr>
        <p:spPr>
          <a:xfrm>
            <a:off x="457200" y="1481328"/>
            <a:ext cx="8229600" cy="4525963"/>
          </a:xfrm>
          <a:prstGeom prst="rect">
            <a:avLst/>
          </a:prstGeom>
          <a:noFill/>
          <a:ln>
            <a:noFill/>
          </a:ln>
        </p:spPr>
        <p:txBody>
          <a:bodyPr wrap="square" lIns="91425" tIns="45700" rIns="91425" bIns="45700" anchor="t" anchorCtr="0">
            <a:noAutofit/>
          </a:bodyPr>
          <a:lstStyle/>
          <a:p>
            <a:pPr marL="365760" marR="0" lvl="0" indent="-256032" algn="l" rtl="0">
              <a:spcBef>
                <a:spcPts val="0"/>
              </a:spcBef>
              <a:spcAft>
                <a:spcPts val="0"/>
              </a:spcAft>
              <a:buClr>
                <a:schemeClr val="accent1"/>
              </a:buClr>
              <a:buSzPts val="1836"/>
              <a:buFont typeface="Noto Sans Symbols"/>
              <a:buNone/>
            </a:pPr>
            <a:endParaRPr sz="2700" b="0" i="0" u="none" strike="noStrike" cap="none">
              <a:solidFill>
                <a:schemeClr val="dk1"/>
              </a:solidFill>
              <a:latin typeface="Rambla"/>
              <a:ea typeface="Rambla"/>
              <a:cs typeface="Rambla"/>
              <a:sym typeface="Rambla"/>
            </a:endParaRPr>
          </a:p>
        </p:txBody>
      </p:sp>
      <p:sp>
        <p:nvSpPr>
          <p:cNvPr id="151" name="Shape 151"/>
          <p:cNvSpPr txBox="1">
            <a:spLocks noGrp="1"/>
          </p:cNvSpPr>
          <p:nvPr>
            <p:ph type="sldNum" idx="12"/>
          </p:nvPr>
        </p:nvSpPr>
        <p:spPr>
          <a:xfrm>
            <a:off x="8647272" y="6407944"/>
            <a:ext cx="365760" cy="365125"/>
          </a:xfrm>
          <a:prstGeom prst="rect">
            <a:avLst/>
          </a:prstGeom>
          <a:noFill/>
          <a:ln>
            <a:noFill/>
          </a:ln>
        </p:spPr>
        <p:txBody>
          <a:bodyPr wrap="square" lIns="91425" tIns="45700" rIns="91425" bIns="45700" anchor="b" anchorCtr="0">
            <a:noAutofit/>
          </a:bodyPr>
          <a:lstStyle/>
          <a:p>
            <a:pPr marL="0" marR="0" lvl="0" indent="0" algn="r" rtl="0">
              <a:spcBef>
                <a:spcPts val="0"/>
              </a:spcBef>
              <a:spcAft>
                <a:spcPts val="0"/>
              </a:spcAft>
              <a:buNone/>
            </a:pPr>
            <a:fld id="{00000000-1234-1234-1234-123412341234}" type="slidenum">
              <a:rPr lang="en-US" sz="1000" b="0">
                <a:solidFill>
                  <a:schemeClr val="dk1"/>
                </a:solidFill>
                <a:latin typeface="Rambla"/>
                <a:ea typeface="Rambla"/>
                <a:cs typeface="Rambla"/>
                <a:sym typeface="Rambla"/>
              </a:rPr>
              <a:pPr marL="0" marR="0" lvl="0" indent="0" algn="r" rtl="0">
                <a:spcBef>
                  <a:spcPts val="0"/>
                </a:spcBef>
                <a:spcAft>
                  <a:spcPts val="0"/>
                </a:spcAft>
                <a:buNone/>
              </a:pPr>
              <a:t>7</a:t>
            </a:fld>
            <a:endParaRPr sz="1000" b="0">
              <a:solidFill>
                <a:schemeClr val="dk1"/>
              </a:solidFill>
              <a:latin typeface="Rambla"/>
              <a:ea typeface="Rambla"/>
              <a:cs typeface="Rambla"/>
              <a:sym typeface="Rambla"/>
            </a:endParaRPr>
          </a:p>
        </p:txBody>
      </p:sp>
      <p:sp>
        <p:nvSpPr>
          <p:cNvPr id="152" name="Shape 152"/>
          <p:cNvSpPr txBox="1">
            <a:spLocks noGrp="1"/>
          </p:cNvSpPr>
          <p:nvPr>
            <p:ph type="title"/>
          </p:nvPr>
        </p:nvSpPr>
        <p:spPr>
          <a:xfrm>
            <a:off x="457200" y="274638"/>
            <a:ext cx="8229600" cy="1143000"/>
          </a:xfrm>
          <a:prstGeom prst="rect">
            <a:avLst/>
          </a:prstGeom>
          <a:noFill/>
          <a:ln>
            <a:noFill/>
          </a:ln>
        </p:spPr>
        <p:txBody>
          <a:bodyPr wrap="square" lIns="91425" tIns="45700" rIns="91425" bIns="45700" anchor="ctr" anchorCtr="0">
            <a:noAutofit/>
          </a:bodyPr>
          <a:lstStyle/>
          <a:p>
            <a:pPr marL="0" marR="0" lvl="0" indent="0" algn="l" rtl="0">
              <a:spcBef>
                <a:spcPts val="0"/>
              </a:spcBef>
              <a:spcAft>
                <a:spcPts val="0"/>
              </a:spcAft>
              <a:buClr>
                <a:schemeClr val="dk2"/>
              </a:buClr>
              <a:buSzPts val="3690"/>
              <a:buFont typeface="Rambla"/>
              <a:buNone/>
            </a:pPr>
            <a:r>
              <a:rPr lang="en-US" sz="3690" b="1" i="0" u="none" strike="noStrike" cap="none">
                <a:solidFill>
                  <a:schemeClr val="dk2"/>
                </a:solidFill>
                <a:latin typeface="Rambla"/>
                <a:ea typeface="Rambla"/>
                <a:cs typeface="Rambla"/>
                <a:sym typeface="Rambla"/>
              </a:rPr>
              <a:t>	Functions /Process of  				Management</a:t>
            </a:r>
            <a:endParaRPr sz="3690" b="1" i="0" u="none" strike="noStrike" cap="none">
              <a:solidFill>
                <a:schemeClr val="dk2"/>
              </a:solidFill>
              <a:latin typeface="Rambla"/>
              <a:ea typeface="Rambla"/>
              <a:cs typeface="Rambla"/>
              <a:sym typeface="Rambla"/>
            </a:endParaRPr>
          </a:p>
        </p:txBody>
      </p:sp>
      <p:sp>
        <p:nvSpPr>
          <p:cNvPr id="153" name="Shape 153"/>
          <p:cNvSpPr/>
          <p:nvPr/>
        </p:nvSpPr>
        <p:spPr>
          <a:xfrm>
            <a:off x="685800" y="2057400"/>
            <a:ext cx="1752600" cy="1600200"/>
          </a:xfrm>
          <a:prstGeom prst="ellipse">
            <a:avLst/>
          </a:prstGeom>
          <a:solidFill>
            <a:schemeClr val="accent1"/>
          </a:solidFill>
          <a:ln w="55000" cap="flat" cmpd="thickThin">
            <a:solidFill>
              <a:srgbClr val="20768B"/>
            </a:solidFill>
            <a:prstDash val="solid"/>
            <a:round/>
            <a:headEnd type="none" w="med" len="med"/>
            <a:tailEnd type="none" w="med" len="med"/>
          </a:ln>
        </p:spPr>
        <p:txBody>
          <a:bodyPr wrap="square" lIns="91425" tIns="45700" rIns="91425" bIns="45700" anchor="ctr" anchorCtr="0">
            <a:noAutofit/>
          </a:bodyPr>
          <a:lstStyle/>
          <a:p>
            <a:pPr marL="0" marR="0" lvl="0" indent="0" algn="ctr" rtl="0">
              <a:spcBef>
                <a:spcPts val="0"/>
              </a:spcBef>
              <a:spcAft>
                <a:spcPts val="0"/>
              </a:spcAft>
              <a:buNone/>
            </a:pPr>
            <a:r>
              <a:rPr lang="en-US" sz="1800">
                <a:solidFill>
                  <a:schemeClr val="lt1"/>
                </a:solidFill>
                <a:latin typeface="Rambla"/>
                <a:ea typeface="Rambla"/>
                <a:cs typeface="Rambla"/>
                <a:sym typeface="Rambla"/>
              </a:rPr>
              <a:t>Planning</a:t>
            </a:r>
            <a:endParaRPr sz="1800">
              <a:solidFill>
                <a:schemeClr val="lt1"/>
              </a:solidFill>
              <a:latin typeface="Rambla"/>
              <a:ea typeface="Rambla"/>
              <a:cs typeface="Rambla"/>
              <a:sym typeface="Rambla"/>
            </a:endParaRPr>
          </a:p>
        </p:txBody>
      </p:sp>
      <p:sp>
        <p:nvSpPr>
          <p:cNvPr id="154" name="Shape 154"/>
          <p:cNvSpPr/>
          <p:nvPr/>
        </p:nvSpPr>
        <p:spPr>
          <a:xfrm>
            <a:off x="3429000" y="2057400"/>
            <a:ext cx="1981200" cy="1676400"/>
          </a:xfrm>
          <a:prstGeom prst="ellipse">
            <a:avLst/>
          </a:prstGeom>
          <a:solidFill>
            <a:schemeClr val="accent1"/>
          </a:solidFill>
          <a:ln w="55000" cap="flat" cmpd="thickThin">
            <a:solidFill>
              <a:srgbClr val="20768B"/>
            </a:solidFill>
            <a:prstDash val="solid"/>
            <a:round/>
            <a:headEnd type="none" w="med" len="med"/>
            <a:tailEnd type="none" w="med" len="med"/>
          </a:ln>
        </p:spPr>
        <p:txBody>
          <a:bodyPr wrap="square" lIns="91425" tIns="45700" rIns="91425" bIns="45700" anchor="ctr" anchorCtr="0">
            <a:noAutofit/>
          </a:bodyPr>
          <a:lstStyle/>
          <a:p>
            <a:pPr marL="0" marR="0" lvl="0" indent="0" algn="ctr" rtl="0">
              <a:spcBef>
                <a:spcPts val="0"/>
              </a:spcBef>
              <a:spcAft>
                <a:spcPts val="0"/>
              </a:spcAft>
              <a:buNone/>
            </a:pPr>
            <a:r>
              <a:rPr lang="en-US" sz="1600">
                <a:solidFill>
                  <a:schemeClr val="lt1"/>
                </a:solidFill>
                <a:latin typeface="Rambla"/>
                <a:ea typeface="Rambla"/>
                <a:cs typeface="Rambla"/>
                <a:sym typeface="Rambla"/>
              </a:rPr>
              <a:t>Organizing</a:t>
            </a:r>
            <a:endParaRPr sz="1600">
              <a:solidFill>
                <a:schemeClr val="lt1"/>
              </a:solidFill>
              <a:latin typeface="Rambla"/>
              <a:ea typeface="Rambla"/>
              <a:cs typeface="Rambla"/>
              <a:sym typeface="Rambla"/>
            </a:endParaRPr>
          </a:p>
        </p:txBody>
      </p:sp>
      <p:sp>
        <p:nvSpPr>
          <p:cNvPr id="155" name="Shape 155"/>
          <p:cNvSpPr/>
          <p:nvPr/>
        </p:nvSpPr>
        <p:spPr>
          <a:xfrm>
            <a:off x="914400" y="4267200"/>
            <a:ext cx="1600200" cy="1676400"/>
          </a:xfrm>
          <a:prstGeom prst="ellipse">
            <a:avLst/>
          </a:prstGeom>
          <a:solidFill>
            <a:schemeClr val="accent1"/>
          </a:solidFill>
          <a:ln w="55000" cap="flat" cmpd="thickThin">
            <a:solidFill>
              <a:srgbClr val="20768B"/>
            </a:solidFill>
            <a:prstDash val="solid"/>
            <a:round/>
            <a:headEnd type="none" w="med" len="med"/>
            <a:tailEnd type="none" w="med" len="med"/>
          </a:ln>
        </p:spPr>
        <p:txBody>
          <a:bodyPr wrap="square" lIns="91425" tIns="45700" rIns="91425" bIns="45700" anchor="ctr" anchorCtr="0">
            <a:noAutofit/>
          </a:bodyPr>
          <a:lstStyle/>
          <a:p>
            <a:pPr marL="0" marR="0" lvl="0" indent="0" algn="ctr" rtl="0">
              <a:spcBef>
                <a:spcPts val="0"/>
              </a:spcBef>
              <a:spcAft>
                <a:spcPts val="0"/>
              </a:spcAft>
              <a:buNone/>
            </a:pPr>
            <a:r>
              <a:rPr lang="en-US" sz="1600">
                <a:solidFill>
                  <a:schemeClr val="lt1"/>
                </a:solidFill>
                <a:latin typeface="Rambla"/>
                <a:ea typeface="Rambla"/>
                <a:cs typeface="Rambla"/>
                <a:sym typeface="Rambla"/>
              </a:rPr>
              <a:t>Controlling</a:t>
            </a:r>
            <a:endParaRPr sz="1600">
              <a:solidFill>
                <a:schemeClr val="lt1"/>
              </a:solidFill>
              <a:latin typeface="Rambla"/>
              <a:ea typeface="Rambla"/>
              <a:cs typeface="Rambla"/>
              <a:sym typeface="Rambla"/>
            </a:endParaRPr>
          </a:p>
        </p:txBody>
      </p:sp>
      <p:sp>
        <p:nvSpPr>
          <p:cNvPr id="156" name="Shape 156"/>
          <p:cNvSpPr/>
          <p:nvPr/>
        </p:nvSpPr>
        <p:spPr>
          <a:xfrm>
            <a:off x="6705600" y="4267200"/>
            <a:ext cx="1676400" cy="1524000"/>
          </a:xfrm>
          <a:prstGeom prst="ellipse">
            <a:avLst/>
          </a:prstGeom>
          <a:solidFill>
            <a:schemeClr val="accent1"/>
          </a:solidFill>
          <a:ln w="55000" cap="flat" cmpd="thickThin">
            <a:solidFill>
              <a:srgbClr val="20768B"/>
            </a:solidFill>
            <a:prstDash val="solid"/>
            <a:round/>
            <a:headEnd type="none" w="med" len="med"/>
            <a:tailEnd type="none" w="med" len="med"/>
          </a:ln>
        </p:spPr>
        <p:txBody>
          <a:bodyPr wrap="square" lIns="91425" tIns="45700" rIns="91425" bIns="45700" anchor="ctr" anchorCtr="0">
            <a:noAutofit/>
          </a:bodyPr>
          <a:lstStyle/>
          <a:p>
            <a:pPr marL="0" marR="0" lvl="0" indent="0" algn="ctr" rtl="0">
              <a:spcBef>
                <a:spcPts val="0"/>
              </a:spcBef>
              <a:spcAft>
                <a:spcPts val="0"/>
              </a:spcAft>
              <a:buNone/>
            </a:pPr>
            <a:r>
              <a:rPr lang="en-US" sz="1600">
                <a:solidFill>
                  <a:schemeClr val="lt1"/>
                </a:solidFill>
                <a:latin typeface="Rambla"/>
                <a:ea typeface="Rambla"/>
                <a:cs typeface="Rambla"/>
                <a:sym typeface="Rambla"/>
              </a:rPr>
              <a:t>Directing</a:t>
            </a:r>
            <a:endParaRPr sz="1600">
              <a:solidFill>
                <a:schemeClr val="lt1"/>
              </a:solidFill>
              <a:latin typeface="Rambla"/>
              <a:ea typeface="Rambla"/>
              <a:cs typeface="Rambla"/>
              <a:sym typeface="Rambla"/>
            </a:endParaRPr>
          </a:p>
        </p:txBody>
      </p:sp>
      <p:cxnSp>
        <p:nvCxnSpPr>
          <p:cNvPr id="157" name="Shape 157"/>
          <p:cNvCxnSpPr/>
          <p:nvPr/>
        </p:nvCxnSpPr>
        <p:spPr>
          <a:xfrm rot="-5400000">
            <a:off x="1485900" y="4000500"/>
            <a:ext cx="381000" cy="1588"/>
          </a:xfrm>
          <a:prstGeom prst="straightConnector1">
            <a:avLst/>
          </a:prstGeom>
          <a:noFill/>
          <a:ln w="9525" cap="flat" cmpd="sng">
            <a:solidFill>
              <a:schemeClr val="accent1"/>
            </a:solidFill>
            <a:prstDash val="solid"/>
            <a:round/>
            <a:headEnd type="none" w="med" len="med"/>
            <a:tailEnd type="stealth" w="lg" len="lg"/>
          </a:ln>
        </p:spPr>
      </p:cxnSp>
      <p:sp>
        <p:nvSpPr>
          <p:cNvPr id="158" name="Shape 158"/>
          <p:cNvSpPr/>
          <p:nvPr/>
        </p:nvSpPr>
        <p:spPr>
          <a:xfrm>
            <a:off x="6477000" y="2133600"/>
            <a:ext cx="1905000" cy="1676400"/>
          </a:xfrm>
          <a:prstGeom prst="ellipse">
            <a:avLst/>
          </a:prstGeom>
          <a:solidFill>
            <a:schemeClr val="accent1"/>
          </a:solidFill>
          <a:ln w="55000" cap="flat" cmpd="thickThin">
            <a:solidFill>
              <a:srgbClr val="20768B"/>
            </a:solidFill>
            <a:prstDash val="solid"/>
            <a:round/>
            <a:headEnd type="none" w="med" len="med"/>
            <a:tailEnd type="none" w="med" len="med"/>
          </a:ln>
        </p:spPr>
        <p:txBody>
          <a:bodyPr wrap="square" lIns="91425" tIns="45700" rIns="91425" bIns="45700" anchor="ctr" anchorCtr="0">
            <a:noAutofit/>
          </a:bodyPr>
          <a:lstStyle/>
          <a:p>
            <a:pPr marL="0" marR="0" lvl="0" indent="0" algn="ctr" rtl="0">
              <a:spcBef>
                <a:spcPts val="0"/>
              </a:spcBef>
              <a:spcAft>
                <a:spcPts val="0"/>
              </a:spcAft>
              <a:buNone/>
            </a:pPr>
            <a:r>
              <a:rPr lang="en-US" sz="1800">
                <a:solidFill>
                  <a:schemeClr val="lt1"/>
                </a:solidFill>
                <a:latin typeface="Rambla"/>
                <a:ea typeface="Rambla"/>
                <a:cs typeface="Rambla"/>
                <a:sym typeface="Rambla"/>
              </a:rPr>
              <a:t>Staffing</a:t>
            </a:r>
            <a:endParaRPr sz="1800">
              <a:solidFill>
                <a:schemeClr val="lt1"/>
              </a:solidFill>
              <a:latin typeface="Rambla"/>
              <a:ea typeface="Rambla"/>
              <a:cs typeface="Rambla"/>
              <a:sym typeface="Rambla"/>
            </a:endParaRPr>
          </a:p>
        </p:txBody>
      </p:sp>
      <p:cxnSp>
        <p:nvCxnSpPr>
          <p:cNvPr id="159" name="Shape 159"/>
          <p:cNvCxnSpPr/>
          <p:nvPr/>
        </p:nvCxnSpPr>
        <p:spPr>
          <a:xfrm>
            <a:off x="2514600" y="2895600"/>
            <a:ext cx="762000" cy="1588"/>
          </a:xfrm>
          <a:prstGeom prst="straightConnector1">
            <a:avLst/>
          </a:prstGeom>
          <a:noFill/>
          <a:ln w="9525" cap="flat" cmpd="sng">
            <a:solidFill>
              <a:schemeClr val="accent1"/>
            </a:solidFill>
            <a:prstDash val="solid"/>
            <a:round/>
            <a:headEnd type="none" w="med" len="med"/>
            <a:tailEnd type="stealth" w="lg" len="lg"/>
          </a:ln>
        </p:spPr>
      </p:cxnSp>
      <p:cxnSp>
        <p:nvCxnSpPr>
          <p:cNvPr id="160" name="Shape 160"/>
          <p:cNvCxnSpPr/>
          <p:nvPr/>
        </p:nvCxnSpPr>
        <p:spPr>
          <a:xfrm>
            <a:off x="5562600" y="2895600"/>
            <a:ext cx="838200" cy="1588"/>
          </a:xfrm>
          <a:prstGeom prst="straightConnector1">
            <a:avLst/>
          </a:prstGeom>
          <a:noFill/>
          <a:ln w="9525" cap="flat" cmpd="sng">
            <a:solidFill>
              <a:schemeClr val="accent1"/>
            </a:solidFill>
            <a:prstDash val="solid"/>
            <a:round/>
            <a:headEnd type="none" w="med" len="med"/>
            <a:tailEnd type="stealth" w="lg" len="lg"/>
          </a:ln>
        </p:spPr>
      </p:cxnSp>
      <p:cxnSp>
        <p:nvCxnSpPr>
          <p:cNvPr id="161" name="Shape 161"/>
          <p:cNvCxnSpPr/>
          <p:nvPr/>
        </p:nvCxnSpPr>
        <p:spPr>
          <a:xfrm flipH="1">
            <a:off x="2590800" y="4953000"/>
            <a:ext cx="3962400" cy="76200"/>
          </a:xfrm>
          <a:prstGeom prst="straightConnector1">
            <a:avLst/>
          </a:prstGeom>
          <a:noFill/>
          <a:ln w="9525" cap="flat" cmpd="sng">
            <a:solidFill>
              <a:schemeClr val="accent1"/>
            </a:solidFill>
            <a:prstDash val="solid"/>
            <a:round/>
            <a:headEnd type="none" w="med" len="med"/>
            <a:tailEnd type="stealth" w="lg" len="lg"/>
          </a:ln>
        </p:spPr>
      </p:cxnSp>
      <p:cxnSp>
        <p:nvCxnSpPr>
          <p:cNvPr id="162" name="Shape 162"/>
          <p:cNvCxnSpPr/>
          <p:nvPr/>
        </p:nvCxnSpPr>
        <p:spPr>
          <a:xfrm rot="5400000">
            <a:off x="7315200" y="4038600"/>
            <a:ext cx="304800" cy="1588"/>
          </a:xfrm>
          <a:prstGeom prst="straightConnector1">
            <a:avLst/>
          </a:prstGeom>
          <a:noFill/>
          <a:ln w="9525" cap="flat" cmpd="sng">
            <a:solidFill>
              <a:schemeClr val="accent1"/>
            </a:solidFill>
            <a:prstDash val="solid"/>
            <a:round/>
            <a:headEnd type="none" w="med" len="med"/>
            <a:tailEnd type="stealth" w="lg" len="lg"/>
          </a:ln>
        </p:spPr>
      </p:cxn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67"/>
        <p:cNvGrpSpPr/>
        <p:nvPr/>
      </p:nvGrpSpPr>
      <p:grpSpPr>
        <a:xfrm>
          <a:off x="0" y="0"/>
          <a:ext cx="0" cy="0"/>
          <a:chOff x="0" y="0"/>
          <a:chExt cx="0" cy="0"/>
        </a:xfrm>
      </p:grpSpPr>
      <p:sp>
        <p:nvSpPr>
          <p:cNvPr id="168" name="Shape 168"/>
          <p:cNvSpPr txBox="1">
            <a:spLocks noGrp="1"/>
          </p:cNvSpPr>
          <p:nvPr>
            <p:ph type="ftr" idx="11"/>
          </p:nvPr>
        </p:nvSpPr>
        <p:spPr>
          <a:xfrm>
            <a:off x="4380072" y="6407944"/>
            <a:ext cx="2350681" cy="365125"/>
          </a:xfrm>
          <a:prstGeom prst="rect">
            <a:avLst/>
          </a:prstGeom>
          <a:noFill/>
          <a:ln>
            <a:noFill/>
          </a:ln>
        </p:spPr>
        <p:txBody>
          <a:bodyPr wrap="square" lIns="91425" tIns="45700" rIns="91425" bIns="45700" anchor="b" anchorCtr="0">
            <a:noAutofit/>
          </a:bodyPr>
          <a:lstStyle/>
          <a:p>
            <a:pPr marL="0" marR="0" lvl="0" indent="0" algn="r" rtl="0">
              <a:spcBef>
                <a:spcPts val="0"/>
              </a:spcBef>
              <a:spcAft>
                <a:spcPts val="0"/>
              </a:spcAft>
              <a:buNone/>
            </a:pPr>
            <a:endParaRPr sz="1000">
              <a:solidFill>
                <a:schemeClr val="dk1"/>
              </a:solidFill>
              <a:latin typeface="Rambla"/>
              <a:ea typeface="Rambla"/>
              <a:cs typeface="Rambla"/>
              <a:sym typeface="Rambla"/>
            </a:endParaRPr>
          </a:p>
        </p:txBody>
      </p:sp>
      <p:sp>
        <p:nvSpPr>
          <p:cNvPr id="169" name="Shape 169"/>
          <p:cNvSpPr txBox="1">
            <a:spLocks noGrp="1"/>
          </p:cNvSpPr>
          <p:nvPr>
            <p:ph type="body" idx="4294967295"/>
          </p:nvPr>
        </p:nvSpPr>
        <p:spPr>
          <a:xfrm>
            <a:off x="228600" y="1600200"/>
            <a:ext cx="8001000" cy="4648200"/>
          </a:xfrm>
          <a:prstGeom prst="rect">
            <a:avLst/>
          </a:prstGeom>
          <a:noFill/>
          <a:ln>
            <a:noFill/>
          </a:ln>
        </p:spPr>
        <p:txBody>
          <a:bodyPr wrap="square" lIns="91425" tIns="45700" rIns="91425" bIns="45700" anchor="t" anchorCtr="0">
            <a:noAutofit/>
          </a:bodyPr>
          <a:lstStyle/>
          <a:p>
            <a:pPr marL="622300" marR="0" lvl="0" indent="-514350" algn="l" rtl="0">
              <a:lnSpc>
                <a:spcPct val="80000"/>
              </a:lnSpc>
              <a:spcBef>
                <a:spcPts val="0"/>
              </a:spcBef>
              <a:spcAft>
                <a:spcPts val="0"/>
              </a:spcAft>
              <a:buClr>
                <a:schemeClr val="accent1"/>
              </a:buClr>
              <a:buSzPts val="2448"/>
              <a:buFont typeface="Noto Sans Symbols"/>
              <a:buAutoNum type="arabicPeriod"/>
            </a:pPr>
            <a:r>
              <a:rPr lang="en-US" sz="3600" b="1" i="0" u="sng" strike="noStrike" cap="none" baseline="-25000">
                <a:solidFill>
                  <a:schemeClr val="dk1"/>
                </a:solidFill>
                <a:latin typeface="Rambla"/>
                <a:ea typeface="Rambla"/>
                <a:cs typeface="Rambla"/>
                <a:sym typeface="Rambla"/>
              </a:rPr>
              <a:t>Planning</a:t>
            </a:r>
            <a:r>
              <a:rPr lang="en-US" sz="3600" b="1" i="0" u="none" strike="noStrike" cap="none" baseline="-25000">
                <a:solidFill>
                  <a:schemeClr val="dk1"/>
                </a:solidFill>
                <a:latin typeface="Rambla"/>
                <a:ea typeface="Rambla"/>
                <a:cs typeface="Rambla"/>
                <a:sym typeface="Rambla"/>
              </a:rPr>
              <a:t> –</a:t>
            </a:r>
            <a:endParaRPr sz="3600" b="1" i="0" u="none" strike="noStrike" cap="none" baseline="-25000">
              <a:solidFill>
                <a:schemeClr val="dk1"/>
              </a:solidFill>
              <a:latin typeface="Rambla"/>
              <a:ea typeface="Rambla"/>
              <a:cs typeface="Rambla"/>
              <a:sym typeface="Rambla"/>
            </a:endParaRPr>
          </a:p>
          <a:p>
            <a:pPr marL="622300" marR="0" lvl="0" indent="-514350" algn="l" rtl="0">
              <a:lnSpc>
                <a:spcPct val="80000"/>
              </a:lnSpc>
              <a:spcBef>
                <a:spcPts val="400"/>
              </a:spcBef>
              <a:spcAft>
                <a:spcPts val="0"/>
              </a:spcAft>
              <a:buClr>
                <a:schemeClr val="accent1"/>
              </a:buClr>
              <a:buSzPts val="459"/>
              <a:buFont typeface="Noto Sans Symbols"/>
              <a:buNone/>
            </a:pPr>
            <a:endParaRPr sz="675" b="0" i="0" u="none" strike="noStrike" cap="none" baseline="-25000">
              <a:solidFill>
                <a:schemeClr val="dk1"/>
              </a:solidFill>
              <a:latin typeface="Rambla"/>
              <a:ea typeface="Rambla"/>
              <a:cs typeface="Rambla"/>
              <a:sym typeface="Rambla"/>
            </a:endParaRPr>
          </a:p>
          <a:p>
            <a:pPr marL="365760" marR="0" lvl="0" indent="-256032" algn="l" rtl="0">
              <a:lnSpc>
                <a:spcPct val="80000"/>
              </a:lnSpc>
              <a:spcBef>
                <a:spcPts val="400"/>
              </a:spcBef>
              <a:spcAft>
                <a:spcPts val="0"/>
              </a:spcAft>
              <a:buClr>
                <a:schemeClr val="accent1"/>
              </a:buClr>
              <a:buSzPts val="1360"/>
              <a:buFont typeface="Noto Sans Symbols"/>
              <a:buChar char="❑"/>
            </a:pPr>
            <a:r>
              <a:rPr lang="en-US" sz="2000" b="0" i="0" u="none" strike="noStrike" cap="none" baseline="-25000">
                <a:solidFill>
                  <a:schemeClr val="dk1"/>
                </a:solidFill>
                <a:latin typeface="Rambla"/>
                <a:ea typeface="Rambla"/>
                <a:cs typeface="Rambla"/>
                <a:sym typeface="Rambla"/>
              </a:rPr>
              <a:t>Planning is decision making process.</a:t>
            </a:r>
            <a:endParaRPr baseline="-25000"/>
          </a:p>
          <a:p>
            <a:pPr marL="365760" marR="0" lvl="0" indent="-169671" algn="l" rtl="0">
              <a:lnSpc>
                <a:spcPct val="80000"/>
              </a:lnSpc>
              <a:spcBef>
                <a:spcPts val="400"/>
              </a:spcBef>
              <a:spcAft>
                <a:spcPts val="0"/>
              </a:spcAft>
              <a:buClr>
                <a:schemeClr val="accent1"/>
              </a:buClr>
              <a:buSzPts val="1360"/>
              <a:buFont typeface="Noto Sans Symbols"/>
              <a:buNone/>
            </a:pPr>
            <a:endParaRPr sz="2000" b="0" i="0" u="none" strike="noStrike" cap="none" baseline="-25000">
              <a:solidFill>
                <a:schemeClr val="dk1"/>
              </a:solidFill>
              <a:latin typeface="Rambla"/>
              <a:ea typeface="Rambla"/>
              <a:cs typeface="Rambla"/>
              <a:sym typeface="Rambla"/>
            </a:endParaRPr>
          </a:p>
          <a:p>
            <a:pPr marL="365760" marR="0" lvl="0" indent="-256032" algn="l" rtl="0">
              <a:lnSpc>
                <a:spcPct val="80000"/>
              </a:lnSpc>
              <a:spcBef>
                <a:spcPts val="400"/>
              </a:spcBef>
              <a:spcAft>
                <a:spcPts val="0"/>
              </a:spcAft>
              <a:buClr>
                <a:schemeClr val="accent1"/>
              </a:buClr>
              <a:buSzPts val="1360"/>
              <a:buFont typeface="Noto Sans Symbols"/>
              <a:buChar char="❑"/>
            </a:pPr>
            <a:r>
              <a:rPr lang="en-US" sz="2000" b="0" i="0" u="none" strike="noStrike" cap="none" baseline="-25000">
                <a:solidFill>
                  <a:schemeClr val="dk1"/>
                </a:solidFill>
                <a:latin typeface="Rambla"/>
                <a:ea typeface="Rambla"/>
                <a:cs typeface="Rambla"/>
                <a:sym typeface="Rambla"/>
              </a:rPr>
              <a:t>Planning is the first and basic function of management</a:t>
            </a:r>
            <a:endParaRPr sz="2000" b="0" i="0" u="none" strike="noStrike" cap="none" baseline="-25000">
              <a:solidFill>
                <a:schemeClr val="dk1"/>
              </a:solidFill>
              <a:latin typeface="Rambla"/>
              <a:ea typeface="Rambla"/>
              <a:cs typeface="Rambla"/>
              <a:sym typeface="Rambla"/>
            </a:endParaRPr>
          </a:p>
          <a:p>
            <a:pPr marL="365760" marR="0" lvl="0" indent="-256032" algn="l" rtl="0">
              <a:lnSpc>
                <a:spcPct val="80000"/>
              </a:lnSpc>
              <a:spcBef>
                <a:spcPts val="400"/>
              </a:spcBef>
              <a:spcAft>
                <a:spcPts val="0"/>
              </a:spcAft>
              <a:buClr>
                <a:schemeClr val="accent1"/>
              </a:buClr>
              <a:buSzPts val="1360"/>
              <a:buFont typeface="Noto Sans Symbols"/>
              <a:buNone/>
            </a:pPr>
            <a:endParaRPr sz="2000" b="0" i="0" u="none" strike="noStrike" cap="none" baseline="-25000">
              <a:solidFill>
                <a:schemeClr val="dk1"/>
              </a:solidFill>
              <a:latin typeface="Rambla"/>
              <a:ea typeface="Rambla"/>
              <a:cs typeface="Rambla"/>
              <a:sym typeface="Rambla"/>
            </a:endParaRPr>
          </a:p>
          <a:p>
            <a:pPr marL="365760" marR="0" lvl="0" indent="-256032" algn="l" rtl="0">
              <a:lnSpc>
                <a:spcPct val="80000"/>
              </a:lnSpc>
              <a:spcBef>
                <a:spcPts val="400"/>
              </a:spcBef>
              <a:spcAft>
                <a:spcPts val="0"/>
              </a:spcAft>
              <a:buClr>
                <a:schemeClr val="accent1"/>
              </a:buClr>
              <a:buSzPts val="1360"/>
              <a:buFont typeface="Noto Sans Symbols"/>
              <a:buChar char="❑"/>
            </a:pPr>
            <a:r>
              <a:rPr lang="en-US" sz="2000" b="0" i="0" u="none" strike="noStrike" cap="none" baseline="-25000">
                <a:solidFill>
                  <a:schemeClr val="dk1"/>
                </a:solidFill>
                <a:latin typeface="Rambla"/>
                <a:ea typeface="Rambla"/>
                <a:cs typeface="Rambla"/>
                <a:sym typeface="Rambla"/>
              </a:rPr>
              <a:t>It is making decisions on future course of actions.</a:t>
            </a:r>
            <a:endParaRPr baseline="-25000"/>
          </a:p>
          <a:p>
            <a:pPr marL="365760" marR="0" lvl="0" indent="-256032" algn="l" rtl="0">
              <a:lnSpc>
                <a:spcPct val="80000"/>
              </a:lnSpc>
              <a:spcBef>
                <a:spcPts val="400"/>
              </a:spcBef>
              <a:spcAft>
                <a:spcPts val="0"/>
              </a:spcAft>
              <a:buClr>
                <a:schemeClr val="accent1"/>
              </a:buClr>
              <a:buSzPts val="1360"/>
              <a:buFont typeface="Noto Sans Symbols"/>
              <a:buNone/>
            </a:pPr>
            <a:endParaRPr sz="2000" b="0" i="0" u="none" strike="noStrike" cap="none" baseline="-25000">
              <a:solidFill>
                <a:schemeClr val="dk1"/>
              </a:solidFill>
              <a:latin typeface="Rambla"/>
              <a:ea typeface="Rambla"/>
              <a:cs typeface="Rambla"/>
              <a:sym typeface="Rambla"/>
            </a:endParaRPr>
          </a:p>
          <a:p>
            <a:pPr marL="365760" marR="0" lvl="0" indent="-256032" algn="l" rtl="0">
              <a:lnSpc>
                <a:spcPct val="80000"/>
              </a:lnSpc>
              <a:spcBef>
                <a:spcPts val="400"/>
              </a:spcBef>
              <a:spcAft>
                <a:spcPts val="0"/>
              </a:spcAft>
              <a:buClr>
                <a:schemeClr val="accent1"/>
              </a:buClr>
              <a:buSzPts val="1360"/>
              <a:buFont typeface="Noto Sans Symbols"/>
              <a:buChar char="❑"/>
            </a:pPr>
            <a:r>
              <a:rPr lang="en-US" sz="2000" b="0" i="0" u="none" strike="noStrike" cap="none" baseline="-25000">
                <a:solidFill>
                  <a:schemeClr val="dk1"/>
                </a:solidFill>
                <a:latin typeface="Rambla"/>
                <a:ea typeface="Rambla"/>
                <a:cs typeface="Rambla"/>
                <a:sym typeface="Rambla"/>
              </a:rPr>
              <a:t>Planning involves taking decisions on vision(think), mission, objectives, strategies and policies of an organization.</a:t>
            </a:r>
            <a:endParaRPr baseline="-25000"/>
          </a:p>
          <a:p>
            <a:pPr marL="365760" marR="0" lvl="0" indent="-256032" algn="l" rtl="0">
              <a:lnSpc>
                <a:spcPct val="80000"/>
              </a:lnSpc>
              <a:spcBef>
                <a:spcPts val="400"/>
              </a:spcBef>
              <a:spcAft>
                <a:spcPts val="0"/>
              </a:spcAft>
              <a:buClr>
                <a:schemeClr val="accent1"/>
              </a:buClr>
              <a:buSzPts val="1360"/>
              <a:buFont typeface="Noto Sans Symbols"/>
              <a:buNone/>
            </a:pPr>
            <a:endParaRPr sz="2000" b="0" i="0" u="none" strike="noStrike" cap="none" baseline="-25000">
              <a:solidFill>
                <a:schemeClr val="dk1"/>
              </a:solidFill>
              <a:latin typeface="Rambla"/>
              <a:ea typeface="Rambla"/>
              <a:cs typeface="Rambla"/>
              <a:sym typeface="Rambla"/>
            </a:endParaRPr>
          </a:p>
          <a:p>
            <a:pPr marL="365760" marR="0" lvl="0" indent="-256032" algn="l" rtl="0">
              <a:lnSpc>
                <a:spcPct val="80000"/>
              </a:lnSpc>
              <a:spcBef>
                <a:spcPts val="400"/>
              </a:spcBef>
              <a:spcAft>
                <a:spcPts val="0"/>
              </a:spcAft>
              <a:buClr>
                <a:schemeClr val="accent1"/>
              </a:buClr>
              <a:buSzPts val="1360"/>
              <a:buFont typeface="Noto Sans Symbols"/>
              <a:buChar char="❑"/>
            </a:pPr>
            <a:r>
              <a:rPr lang="en-US" sz="2000" b="0" i="0" u="none" strike="noStrike" cap="none" baseline="-25000">
                <a:solidFill>
                  <a:schemeClr val="dk1"/>
                </a:solidFill>
                <a:latin typeface="Rambla"/>
                <a:ea typeface="Rambla"/>
                <a:cs typeface="Rambla"/>
                <a:sym typeface="Rambla"/>
              </a:rPr>
              <a:t>Planning is done for immediate, short term, medium term and long term periods.</a:t>
            </a:r>
            <a:endParaRPr baseline="-25000"/>
          </a:p>
          <a:p>
            <a:pPr marL="365760" marR="0" lvl="0" indent="-256032" algn="l" rtl="0">
              <a:lnSpc>
                <a:spcPct val="80000"/>
              </a:lnSpc>
              <a:spcBef>
                <a:spcPts val="400"/>
              </a:spcBef>
              <a:spcAft>
                <a:spcPts val="0"/>
              </a:spcAft>
              <a:buClr>
                <a:schemeClr val="accent1"/>
              </a:buClr>
              <a:buSzPts val="1360"/>
              <a:buFont typeface="Noto Sans Symbols"/>
              <a:buChar char="❑"/>
            </a:pPr>
            <a:endParaRPr sz="2000" b="0" i="0" u="none" strike="noStrike" cap="none" baseline="-25000">
              <a:solidFill>
                <a:schemeClr val="dk1"/>
              </a:solidFill>
              <a:latin typeface="Rambla"/>
              <a:ea typeface="Rambla"/>
              <a:cs typeface="Rambla"/>
              <a:sym typeface="Rambla"/>
            </a:endParaRPr>
          </a:p>
          <a:p>
            <a:pPr marL="365760" marR="0" lvl="0" indent="-256032" algn="l" rtl="0">
              <a:lnSpc>
                <a:spcPct val="80000"/>
              </a:lnSpc>
              <a:spcBef>
                <a:spcPts val="400"/>
              </a:spcBef>
              <a:spcAft>
                <a:spcPts val="0"/>
              </a:spcAft>
              <a:buClr>
                <a:schemeClr val="accent1"/>
              </a:buClr>
              <a:buSzPts val="1360"/>
              <a:buFont typeface="Noto Sans Symbols"/>
              <a:buNone/>
            </a:pPr>
            <a:endParaRPr sz="2000" b="0" i="0" u="none" strike="noStrike" cap="none" baseline="-25000">
              <a:solidFill>
                <a:schemeClr val="dk1"/>
              </a:solidFill>
              <a:latin typeface="Rambla"/>
              <a:ea typeface="Rambla"/>
              <a:cs typeface="Rambla"/>
              <a:sym typeface="Rambla"/>
            </a:endParaRPr>
          </a:p>
          <a:p>
            <a:pPr marL="365760" marR="0" lvl="0" indent="-256032" algn="l" rtl="0">
              <a:lnSpc>
                <a:spcPct val="80000"/>
              </a:lnSpc>
              <a:spcBef>
                <a:spcPts val="400"/>
              </a:spcBef>
              <a:spcAft>
                <a:spcPts val="0"/>
              </a:spcAft>
              <a:buClr>
                <a:schemeClr val="accent1"/>
              </a:buClr>
              <a:buSzPts val="1360"/>
              <a:buFont typeface="Noto Sans Symbols"/>
              <a:buNone/>
            </a:pPr>
            <a:endParaRPr sz="2000" b="0" i="0" u="none" strike="noStrike" cap="none" baseline="-25000">
              <a:solidFill>
                <a:schemeClr val="dk1"/>
              </a:solidFill>
              <a:latin typeface="Rambla"/>
              <a:ea typeface="Rambla"/>
              <a:cs typeface="Rambla"/>
              <a:sym typeface="Rambla"/>
            </a:endParaRPr>
          </a:p>
          <a:p>
            <a:pPr marL="365760" marR="0" lvl="0" indent="-256032" algn="l" rtl="0">
              <a:lnSpc>
                <a:spcPct val="80000"/>
              </a:lnSpc>
              <a:spcBef>
                <a:spcPts val="400"/>
              </a:spcBef>
              <a:spcAft>
                <a:spcPts val="0"/>
              </a:spcAft>
              <a:buClr>
                <a:schemeClr val="accent1"/>
              </a:buClr>
              <a:buSzPts val="1360"/>
              <a:buFont typeface="Noto Sans Symbols"/>
              <a:buNone/>
            </a:pPr>
            <a:endParaRPr sz="2000" b="0" i="0" u="none" strike="noStrike" cap="none" baseline="-25000">
              <a:solidFill>
                <a:schemeClr val="dk1"/>
              </a:solidFill>
              <a:latin typeface="Rambla"/>
              <a:ea typeface="Rambla"/>
              <a:cs typeface="Rambla"/>
              <a:sym typeface="Rambla"/>
            </a:endParaRPr>
          </a:p>
          <a:p>
            <a:pPr marL="365760" marR="0" lvl="0" indent="-256032" algn="l" rtl="0">
              <a:lnSpc>
                <a:spcPct val="80000"/>
              </a:lnSpc>
              <a:spcBef>
                <a:spcPts val="400"/>
              </a:spcBef>
              <a:spcAft>
                <a:spcPts val="0"/>
              </a:spcAft>
              <a:buClr>
                <a:schemeClr val="accent1"/>
              </a:buClr>
              <a:buSzPts val="1360"/>
              <a:buFont typeface="Noto Sans Symbols"/>
              <a:buNone/>
            </a:pPr>
            <a:endParaRPr sz="2000" b="0" i="0" u="none" strike="noStrike" cap="none" baseline="-25000">
              <a:solidFill>
                <a:schemeClr val="dk1"/>
              </a:solidFill>
              <a:latin typeface="Arial Narrow"/>
              <a:ea typeface="Arial Narrow"/>
              <a:cs typeface="Arial Narrow"/>
              <a:sym typeface="Arial Narrow"/>
            </a:endParaRPr>
          </a:p>
          <a:p>
            <a:pPr marL="365760" marR="0" lvl="0" indent="-256032" algn="l" rtl="0">
              <a:lnSpc>
                <a:spcPct val="80000"/>
              </a:lnSpc>
              <a:spcBef>
                <a:spcPts val="400"/>
              </a:spcBef>
              <a:spcAft>
                <a:spcPts val="0"/>
              </a:spcAft>
              <a:buClr>
                <a:schemeClr val="accent1"/>
              </a:buClr>
              <a:buSzPts val="493"/>
              <a:buFont typeface="Noto Sans Symbols"/>
              <a:buNone/>
            </a:pPr>
            <a:r>
              <a:rPr lang="en-US" sz="725" b="0" i="0" u="none" strike="noStrike" cap="none" baseline="-25000">
                <a:solidFill>
                  <a:schemeClr val="dk1"/>
                </a:solidFill>
                <a:latin typeface="Rambla"/>
                <a:ea typeface="Rambla"/>
                <a:cs typeface="Rambla"/>
                <a:sym typeface="Rambla"/>
              </a:rPr>
              <a:t/>
            </a:r>
            <a:br>
              <a:rPr lang="en-US" sz="725" b="0" i="0" u="none" strike="noStrike" cap="none" baseline="-25000">
                <a:solidFill>
                  <a:schemeClr val="dk1"/>
                </a:solidFill>
                <a:latin typeface="Rambla"/>
                <a:ea typeface="Rambla"/>
                <a:cs typeface="Rambla"/>
                <a:sym typeface="Rambla"/>
              </a:rPr>
            </a:br>
            <a:endParaRPr sz="725" b="0" i="0" u="none" strike="noStrike" cap="none" baseline="-25000">
              <a:solidFill>
                <a:schemeClr val="dk1"/>
              </a:solidFill>
              <a:latin typeface="Rambla"/>
              <a:ea typeface="Rambla"/>
              <a:cs typeface="Rambla"/>
              <a:sym typeface="Rambla"/>
            </a:endParaRPr>
          </a:p>
          <a:p>
            <a:pPr marL="622300" marR="0" lvl="0" indent="-483044" algn="l" rtl="0">
              <a:lnSpc>
                <a:spcPct val="80000"/>
              </a:lnSpc>
              <a:spcBef>
                <a:spcPts val="400"/>
              </a:spcBef>
              <a:spcAft>
                <a:spcPts val="0"/>
              </a:spcAft>
              <a:buClr>
                <a:schemeClr val="accent1"/>
              </a:buClr>
              <a:buSzPts val="493"/>
              <a:buFont typeface="Noto Sans Symbols"/>
              <a:buNone/>
            </a:pPr>
            <a:endParaRPr sz="725" b="0" i="0" u="none" strike="noStrike" cap="none" baseline="-25000">
              <a:solidFill>
                <a:schemeClr val="dk1"/>
              </a:solidFill>
              <a:latin typeface="Rambla"/>
              <a:ea typeface="Rambla"/>
              <a:cs typeface="Rambla"/>
              <a:sym typeface="Rambla"/>
            </a:endParaRPr>
          </a:p>
          <a:p>
            <a:pPr marL="622300" marR="0" lvl="0" indent="-491680" algn="l" rtl="0">
              <a:lnSpc>
                <a:spcPct val="80000"/>
              </a:lnSpc>
              <a:spcBef>
                <a:spcPts val="400"/>
              </a:spcBef>
              <a:spcAft>
                <a:spcPts val="0"/>
              </a:spcAft>
              <a:buClr>
                <a:schemeClr val="accent1"/>
              </a:buClr>
              <a:buSzPts val="357"/>
              <a:buFont typeface="Noto Sans Symbols"/>
              <a:buNone/>
            </a:pPr>
            <a:endParaRPr sz="525" b="0" i="0" u="none" strike="noStrike" cap="none" baseline="-25000">
              <a:solidFill>
                <a:schemeClr val="dk1"/>
              </a:solidFill>
              <a:latin typeface="Rambla"/>
              <a:ea typeface="Rambla"/>
              <a:cs typeface="Rambla"/>
              <a:sym typeface="Rambla"/>
            </a:endParaRPr>
          </a:p>
        </p:txBody>
      </p:sp>
      <p:sp>
        <p:nvSpPr>
          <p:cNvPr id="170" name="Shape 170"/>
          <p:cNvSpPr txBox="1">
            <a:spLocks noGrp="1"/>
          </p:cNvSpPr>
          <p:nvPr>
            <p:ph type="title" idx="4294967295"/>
          </p:nvPr>
        </p:nvSpPr>
        <p:spPr>
          <a:xfrm>
            <a:off x="0" y="236538"/>
            <a:ext cx="8229600" cy="1211262"/>
          </a:xfrm>
          <a:prstGeom prst="rect">
            <a:avLst/>
          </a:prstGeom>
          <a:noFill/>
          <a:ln>
            <a:noFill/>
          </a:ln>
        </p:spPr>
        <p:txBody>
          <a:bodyPr wrap="square" lIns="91425" tIns="45700" rIns="91425" bIns="45700" anchor="ctr" anchorCtr="0">
            <a:noAutofit/>
          </a:bodyPr>
          <a:lstStyle/>
          <a:p>
            <a:pPr marL="0" marR="0" lvl="0" indent="0" algn="l" rtl="0">
              <a:spcBef>
                <a:spcPts val="0"/>
              </a:spcBef>
              <a:spcAft>
                <a:spcPts val="0"/>
              </a:spcAft>
              <a:buClr>
                <a:schemeClr val="dk2"/>
              </a:buClr>
              <a:buSzPts val="3690"/>
              <a:buFont typeface="Rambla"/>
              <a:buNone/>
            </a:pPr>
            <a:r>
              <a:rPr lang="en-US" sz="3690" b="1" i="0" u="none" strike="noStrike" cap="none">
                <a:solidFill>
                  <a:schemeClr val="dk2"/>
                </a:solidFill>
                <a:latin typeface="Rambla"/>
                <a:ea typeface="Rambla"/>
                <a:cs typeface="Rambla"/>
                <a:sym typeface="Rambla"/>
              </a:rPr>
              <a:t>		Functions /Process of  			Management</a:t>
            </a:r>
            <a:endParaRPr/>
          </a:p>
        </p:txBody>
      </p:sp>
      <p:sp>
        <p:nvSpPr>
          <p:cNvPr id="171" name="Shape 171"/>
          <p:cNvSpPr txBox="1">
            <a:spLocks noGrp="1"/>
          </p:cNvSpPr>
          <p:nvPr>
            <p:ph type="sldNum" idx="12"/>
          </p:nvPr>
        </p:nvSpPr>
        <p:spPr>
          <a:xfrm>
            <a:off x="8647272" y="6407944"/>
            <a:ext cx="365760" cy="365125"/>
          </a:xfrm>
          <a:prstGeom prst="rect">
            <a:avLst/>
          </a:prstGeom>
          <a:noFill/>
          <a:ln>
            <a:noFill/>
          </a:ln>
        </p:spPr>
        <p:txBody>
          <a:bodyPr wrap="square" lIns="91425" tIns="45700" rIns="91425" bIns="45700" anchor="b" anchorCtr="0">
            <a:noAutofit/>
          </a:bodyPr>
          <a:lstStyle/>
          <a:p>
            <a:pPr marL="0" marR="0" lvl="0" indent="0" algn="r" rtl="0">
              <a:spcBef>
                <a:spcPts val="0"/>
              </a:spcBef>
              <a:spcAft>
                <a:spcPts val="0"/>
              </a:spcAft>
              <a:buNone/>
            </a:pPr>
            <a:fld id="{00000000-1234-1234-1234-123412341234}" type="slidenum">
              <a:rPr lang="en-US" sz="1000" b="0">
                <a:solidFill>
                  <a:schemeClr val="dk1"/>
                </a:solidFill>
                <a:latin typeface="Rambla"/>
                <a:ea typeface="Rambla"/>
                <a:cs typeface="Rambla"/>
                <a:sym typeface="Rambla"/>
              </a:rPr>
              <a:pPr marL="0" marR="0" lvl="0" indent="0" algn="r" rtl="0">
                <a:spcBef>
                  <a:spcPts val="0"/>
                </a:spcBef>
                <a:spcAft>
                  <a:spcPts val="0"/>
                </a:spcAft>
                <a:buNone/>
              </a:pPr>
              <a:t>8</a:t>
            </a:fld>
            <a:endParaRPr sz="1000" b="0">
              <a:solidFill>
                <a:schemeClr val="dk1"/>
              </a:solidFill>
              <a:latin typeface="Rambla"/>
              <a:ea typeface="Rambla"/>
              <a:cs typeface="Rambla"/>
              <a:sym typeface="Rambla"/>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75"/>
        <p:cNvGrpSpPr/>
        <p:nvPr/>
      </p:nvGrpSpPr>
      <p:grpSpPr>
        <a:xfrm>
          <a:off x="0" y="0"/>
          <a:ext cx="0" cy="0"/>
          <a:chOff x="0" y="0"/>
          <a:chExt cx="0" cy="0"/>
        </a:xfrm>
      </p:grpSpPr>
      <p:sp>
        <p:nvSpPr>
          <p:cNvPr id="176" name="Shape 176"/>
          <p:cNvSpPr txBox="1">
            <a:spLocks noGrp="1"/>
          </p:cNvSpPr>
          <p:nvPr>
            <p:ph type="body" idx="1"/>
          </p:nvPr>
        </p:nvSpPr>
        <p:spPr>
          <a:xfrm>
            <a:off x="457200" y="1481328"/>
            <a:ext cx="8229600" cy="4525963"/>
          </a:xfrm>
          <a:prstGeom prst="rect">
            <a:avLst/>
          </a:prstGeom>
          <a:noFill/>
          <a:ln>
            <a:noFill/>
          </a:ln>
        </p:spPr>
        <p:txBody>
          <a:bodyPr wrap="square" lIns="91425" tIns="45700" rIns="91425" bIns="45700" anchor="t" anchorCtr="0">
            <a:noAutofit/>
          </a:bodyPr>
          <a:lstStyle/>
          <a:p>
            <a:pPr marL="365760" marR="0" lvl="0" indent="-256032" algn="l" rtl="0">
              <a:lnSpc>
                <a:spcPct val="80000"/>
              </a:lnSpc>
              <a:spcBef>
                <a:spcPts val="0"/>
              </a:spcBef>
              <a:spcAft>
                <a:spcPts val="0"/>
              </a:spcAft>
              <a:buClr>
                <a:schemeClr val="accent1"/>
              </a:buClr>
              <a:buSzPts val="1907"/>
              <a:buFont typeface="Noto Sans Symbols"/>
              <a:buNone/>
            </a:pPr>
            <a:r>
              <a:rPr lang="en-US" sz="2805" b="0" i="0" u="none" strike="noStrike" cap="none">
                <a:solidFill>
                  <a:schemeClr val="dk1"/>
                </a:solidFill>
                <a:latin typeface="Rambla"/>
                <a:ea typeface="Rambla"/>
                <a:cs typeface="Rambla"/>
                <a:sym typeface="Rambla"/>
              </a:rPr>
              <a:t>2</a:t>
            </a:r>
            <a:r>
              <a:rPr lang="en-US" sz="2805" b="1" i="0" u="sng" strike="noStrike" cap="none">
                <a:solidFill>
                  <a:schemeClr val="dk1"/>
                </a:solidFill>
                <a:latin typeface="Rambla"/>
                <a:ea typeface="Rambla"/>
                <a:cs typeface="Rambla"/>
                <a:sym typeface="Rambla"/>
              </a:rPr>
              <a:t>. </a:t>
            </a:r>
            <a:r>
              <a:rPr lang="en-US" sz="3245" b="1" i="0" u="sng" strike="noStrike" cap="none">
                <a:solidFill>
                  <a:schemeClr val="dk1"/>
                </a:solidFill>
                <a:latin typeface="Rambla"/>
                <a:ea typeface="Rambla"/>
                <a:cs typeface="Rambla"/>
                <a:sym typeface="Rambla"/>
              </a:rPr>
              <a:t>Organising </a:t>
            </a:r>
            <a:r>
              <a:rPr lang="en-US" sz="3245" b="0" i="0" u="none" strike="noStrike" cap="none">
                <a:solidFill>
                  <a:schemeClr val="dk1"/>
                </a:solidFill>
                <a:latin typeface="Rambla"/>
                <a:ea typeface="Rambla"/>
                <a:cs typeface="Rambla"/>
                <a:sym typeface="Rambla"/>
              </a:rPr>
              <a:t>–</a:t>
            </a:r>
            <a:endParaRPr/>
          </a:p>
          <a:p>
            <a:pPr marL="365760" marR="0" lvl="0" indent="-256032" algn="l" rtl="0">
              <a:lnSpc>
                <a:spcPct val="80000"/>
              </a:lnSpc>
              <a:spcBef>
                <a:spcPts val="400"/>
              </a:spcBef>
              <a:spcAft>
                <a:spcPts val="0"/>
              </a:spcAft>
              <a:buClr>
                <a:schemeClr val="accent1"/>
              </a:buClr>
              <a:buSzPts val="1010"/>
              <a:buFont typeface="Noto Sans Symbols"/>
              <a:buNone/>
            </a:pPr>
            <a:endParaRPr sz="1485" b="0" i="0" u="none" strike="noStrike" cap="none">
              <a:solidFill>
                <a:schemeClr val="dk1"/>
              </a:solidFill>
              <a:latin typeface="Rambla"/>
              <a:ea typeface="Rambla"/>
              <a:cs typeface="Rambla"/>
              <a:sym typeface="Rambla"/>
            </a:endParaRPr>
          </a:p>
          <a:p>
            <a:pPr marL="365760" marR="0" lvl="0" indent="-256032" algn="l" rtl="0">
              <a:lnSpc>
                <a:spcPct val="80000"/>
              </a:lnSpc>
              <a:spcBef>
                <a:spcPts val="400"/>
              </a:spcBef>
              <a:spcAft>
                <a:spcPts val="0"/>
              </a:spcAft>
              <a:buClr>
                <a:schemeClr val="accent1"/>
              </a:buClr>
              <a:buSzPts val="1085"/>
              <a:buFont typeface="Noto Sans Symbols"/>
              <a:buChar char="❑"/>
            </a:pPr>
            <a:r>
              <a:rPr lang="en-US" sz="1595" b="0" i="0" u="none" strike="noStrike" cap="none">
                <a:solidFill>
                  <a:schemeClr val="dk1"/>
                </a:solidFill>
                <a:latin typeface="Rambla"/>
                <a:ea typeface="Rambla"/>
                <a:cs typeface="Rambla"/>
                <a:sym typeface="Rambla"/>
              </a:rPr>
              <a:t>Organizing involves determination and grouping of the activities.</a:t>
            </a:r>
            <a:endParaRPr/>
          </a:p>
          <a:p>
            <a:pPr marL="365760" marR="0" lvl="0" indent="-256032" algn="l" rtl="0">
              <a:lnSpc>
                <a:spcPct val="80000"/>
              </a:lnSpc>
              <a:spcBef>
                <a:spcPts val="400"/>
              </a:spcBef>
              <a:spcAft>
                <a:spcPts val="0"/>
              </a:spcAft>
              <a:buClr>
                <a:schemeClr val="accent1"/>
              </a:buClr>
              <a:buSzPts val="1085"/>
              <a:buFont typeface="Noto Sans Symbols"/>
              <a:buNone/>
            </a:pPr>
            <a:endParaRPr sz="1595" b="0" i="0" u="none" strike="noStrike" cap="none">
              <a:solidFill>
                <a:schemeClr val="dk1"/>
              </a:solidFill>
              <a:latin typeface="Rambla"/>
              <a:ea typeface="Rambla"/>
              <a:cs typeface="Rambla"/>
              <a:sym typeface="Rambla"/>
            </a:endParaRPr>
          </a:p>
          <a:p>
            <a:pPr marL="365760" marR="0" lvl="0" indent="-256032" algn="l" rtl="0">
              <a:lnSpc>
                <a:spcPct val="80000"/>
              </a:lnSpc>
              <a:spcBef>
                <a:spcPts val="400"/>
              </a:spcBef>
              <a:spcAft>
                <a:spcPts val="0"/>
              </a:spcAft>
              <a:buClr>
                <a:schemeClr val="accent1"/>
              </a:buClr>
              <a:buSzPts val="1085"/>
              <a:buFont typeface="Noto Sans Symbols"/>
              <a:buChar char="❑"/>
            </a:pPr>
            <a:r>
              <a:rPr lang="en-US" sz="1595" b="0" i="0" u="none" strike="noStrike" cap="none">
                <a:solidFill>
                  <a:schemeClr val="dk1"/>
                </a:solidFill>
                <a:latin typeface="Rambla"/>
                <a:ea typeface="Rambla"/>
                <a:cs typeface="Rambla"/>
                <a:sym typeface="Rambla"/>
              </a:rPr>
              <a:t>Designing organization structures and departmentation based on this grouping.</a:t>
            </a:r>
            <a:endParaRPr/>
          </a:p>
          <a:p>
            <a:pPr marL="365760" marR="0" lvl="0" indent="-256032" algn="l" rtl="0">
              <a:lnSpc>
                <a:spcPct val="80000"/>
              </a:lnSpc>
              <a:spcBef>
                <a:spcPts val="400"/>
              </a:spcBef>
              <a:spcAft>
                <a:spcPts val="0"/>
              </a:spcAft>
              <a:buClr>
                <a:schemeClr val="accent1"/>
              </a:buClr>
              <a:buSzPts val="1085"/>
              <a:buFont typeface="Noto Sans Symbols"/>
              <a:buNone/>
            </a:pPr>
            <a:endParaRPr sz="1595" b="0" i="0" u="none" strike="noStrike" cap="none">
              <a:solidFill>
                <a:schemeClr val="dk1"/>
              </a:solidFill>
              <a:latin typeface="Rambla"/>
              <a:ea typeface="Rambla"/>
              <a:cs typeface="Rambla"/>
              <a:sym typeface="Rambla"/>
            </a:endParaRPr>
          </a:p>
          <a:p>
            <a:pPr marL="365760" marR="0" lvl="0" indent="-256032" algn="l" rtl="0">
              <a:lnSpc>
                <a:spcPct val="80000"/>
              </a:lnSpc>
              <a:spcBef>
                <a:spcPts val="400"/>
              </a:spcBef>
              <a:spcAft>
                <a:spcPts val="0"/>
              </a:spcAft>
              <a:buClr>
                <a:schemeClr val="accent1"/>
              </a:buClr>
              <a:buSzPts val="1085"/>
              <a:buFont typeface="Noto Sans Symbols"/>
              <a:buChar char="❑"/>
            </a:pPr>
            <a:r>
              <a:rPr lang="en-US" sz="1595" b="0" i="0" u="none" strike="noStrike" cap="none">
                <a:solidFill>
                  <a:schemeClr val="dk1"/>
                </a:solidFill>
                <a:latin typeface="Rambla"/>
                <a:ea typeface="Rambla"/>
                <a:cs typeface="Rambla"/>
                <a:sym typeface="Rambla"/>
              </a:rPr>
              <a:t>Defining the roles and responsibilities of the departments and of the job positions within these departments</a:t>
            </a:r>
            <a:endParaRPr/>
          </a:p>
          <a:p>
            <a:pPr marL="365760" marR="0" lvl="0" indent="-256032" algn="l" rtl="0">
              <a:lnSpc>
                <a:spcPct val="80000"/>
              </a:lnSpc>
              <a:spcBef>
                <a:spcPts val="400"/>
              </a:spcBef>
              <a:spcAft>
                <a:spcPts val="0"/>
              </a:spcAft>
              <a:buClr>
                <a:schemeClr val="accent1"/>
              </a:buClr>
              <a:buSzPts val="1085"/>
              <a:buFont typeface="Noto Sans Symbols"/>
              <a:buNone/>
            </a:pPr>
            <a:endParaRPr sz="1595" b="0" i="0" u="none" strike="noStrike" cap="none">
              <a:solidFill>
                <a:schemeClr val="dk1"/>
              </a:solidFill>
              <a:latin typeface="Rambla"/>
              <a:ea typeface="Rambla"/>
              <a:cs typeface="Rambla"/>
              <a:sym typeface="Rambla"/>
            </a:endParaRPr>
          </a:p>
          <a:p>
            <a:pPr marL="365760" marR="0" lvl="0" indent="-256032" algn="l" rtl="0">
              <a:lnSpc>
                <a:spcPct val="80000"/>
              </a:lnSpc>
              <a:spcBef>
                <a:spcPts val="400"/>
              </a:spcBef>
              <a:spcAft>
                <a:spcPts val="0"/>
              </a:spcAft>
              <a:buClr>
                <a:schemeClr val="accent1"/>
              </a:buClr>
              <a:buSzPts val="1085"/>
              <a:buFont typeface="Noto Sans Symbols"/>
              <a:buChar char="❑"/>
            </a:pPr>
            <a:r>
              <a:rPr lang="en-US" sz="1595" b="0" i="0" u="none" strike="noStrike" cap="none">
                <a:solidFill>
                  <a:schemeClr val="dk1"/>
                </a:solidFill>
                <a:latin typeface="Rambla"/>
                <a:ea typeface="Rambla"/>
                <a:cs typeface="Rambla"/>
                <a:sym typeface="Rambla"/>
              </a:rPr>
              <a:t>Defining authorities for departments and job positions.</a:t>
            </a:r>
            <a:endParaRPr/>
          </a:p>
          <a:p>
            <a:pPr marL="622300" marR="0" lvl="0" indent="-514350" algn="l" rtl="0">
              <a:lnSpc>
                <a:spcPct val="80000"/>
              </a:lnSpc>
              <a:spcBef>
                <a:spcPts val="400"/>
              </a:spcBef>
              <a:spcAft>
                <a:spcPts val="0"/>
              </a:spcAft>
              <a:buClr>
                <a:schemeClr val="accent1"/>
              </a:buClr>
              <a:buSzPts val="935"/>
              <a:buFont typeface="Noto Sans Symbols"/>
              <a:buChar char="✓"/>
            </a:pPr>
            <a:r>
              <a:rPr lang="en-US" sz="1375" b="0" i="0" u="none" strike="noStrike" cap="none">
                <a:solidFill>
                  <a:schemeClr val="dk1"/>
                </a:solidFill>
                <a:latin typeface="Rambla"/>
                <a:ea typeface="Rambla"/>
                <a:cs typeface="Rambla"/>
                <a:sym typeface="Rambla"/>
              </a:rPr>
              <a:t>Who is to do them</a:t>
            </a:r>
            <a:endParaRPr/>
          </a:p>
          <a:p>
            <a:pPr marL="622300" marR="0" lvl="0" indent="-514350" algn="l" rtl="0">
              <a:lnSpc>
                <a:spcPct val="80000"/>
              </a:lnSpc>
              <a:spcBef>
                <a:spcPts val="400"/>
              </a:spcBef>
              <a:spcAft>
                <a:spcPts val="0"/>
              </a:spcAft>
              <a:buClr>
                <a:schemeClr val="accent1"/>
              </a:buClr>
              <a:buSzPts val="935"/>
              <a:buFont typeface="Noto Sans Symbols"/>
              <a:buChar char="✓"/>
            </a:pPr>
            <a:r>
              <a:rPr lang="en-US" sz="1375" b="0" i="0" u="none" strike="noStrike" cap="none">
                <a:solidFill>
                  <a:schemeClr val="dk1"/>
                </a:solidFill>
                <a:latin typeface="Rambla"/>
                <a:ea typeface="Rambla"/>
                <a:cs typeface="Rambla"/>
                <a:sym typeface="Rambla"/>
              </a:rPr>
              <a:t>How the tasks are grouped </a:t>
            </a:r>
            <a:endParaRPr/>
          </a:p>
          <a:p>
            <a:pPr marL="622300" marR="0" lvl="0" indent="-514350" algn="l" rtl="0">
              <a:lnSpc>
                <a:spcPct val="80000"/>
              </a:lnSpc>
              <a:spcBef>
                <a:spcPts val="400"/>
              </a:spcBef>
              <a:spcAft>
                <a:spcPts val="0"/>
              </a:spcAft>
              <a:buClr>
                <a:schemeClr val="accent1"/>
              </a:buClr>
              <a:buSzPts val="935"/>
              <a:buFont typeface="Noto Sans Symbols"/>
              <a:buChar char="✓"/>
            </a:pPr>
            <a:r>
              <a:rPr lang="en-US" sz="1375" b="0" i="0" u="none" strike="noStrike" cap="none">
                <a:solidFill>
                  <a:schemeClr val="dk1"/>
                </a:solidFill>
                <a:latin typeface="Rambla"/>
                <a:ea typeface="Rambla"/>
                <a:cs typeface="Rambla"/>
                <a:sym typeface="Rambla"/>
              </a:rPr>
              <a:t>Who reports to whom</a:t>
            </a:r>
            <a:endParaRPr/>
          </a:p>
          <a:p>
            <a:pPr marL="622300" marR="0" lvl="0" indent="-514350" algn="l" rtl="0">
              <a:lnSpc>
                <a:spcPct val="80000"/>
              </a:lnSpc>
              <a:spcBef>
                <a:spcPts val="400"/>
              </a:spcBef>
              <a:spcAft>
                <a:spcPts val="0"/>
              </a:spcAft>
              <a:buClr>
                <a:schemeClr val="accent1"/>
              </a:buClr>
              <a:buSzPts val="935"/>
              <a:buFont typeface="Noto Sans Symbols"/>
              <a:buChar char="✓"/>
            </a:pPr>
            <a:r>
              <a:rPr lang="en-US" sz="1375" b="0" i="0" u="none" strike="noStrike" cap="none">
                <a:solidFill>
                  <a:schemeClr val="dk1"/>
                </a:solidFill>
                <a:latin typeface="Rambla"/>
                <a:ea typeface="Rambla"/>
                <a:cs typeface="Rambla"/>
                <a:sym typeface="Rambla"/>
              </a:rPr>
              <a:t>Where decisions are to be made</a:t>
            </a:r>
            <a:endParaRPr/>
          </a:p>
          <a:p>
            <a:pPr marL="365760" marR="0" lvl="0" indent="-196659" algn="l" rtl="0">
              <a:lnSpc>
                <a:spcPct val="80000"/>
              </a:lnSpc>
              <a:spcBef>
                <a:spcPts val="400"/>
              </a:spcBef>
              <a:spcAft>
                <a:spcPts val="0"/>
              </a:spcAft>
              <a:buClr>
                <a:schemeClr val="accent1"/>
              </a:buClr>
              <a:buSzPts val="935"/>
              <a:buFont typeface="Noto Sans Symbols"/>
              <a:buNone/>
            </a:pPr>
            <a:endParaRPr sz="1375" b="0" i="0" u="none" strike="noStrike" cap="none">
              <a:solidFill>
                <a:schemeClr val="dk1"/>
              </a:solidFill>
              <a:latin typeface="Rambla"/>
              <a:ea typeface="Rambla"/>
              <a:cs typeface="Rambla"/>
              <a:sym typeface="Rambla"/>
            </a:endParaRPr>
          </a:p>
          <a:p>
            <a:pPr marL="365760" marR="0" lvl="0" indent="-256032" algn="l" rtl="0">
              <a:lnSpc>
                <a:spcPct val="80000"/>
              </a:lnSpc>
              <a:spcBef>
                <a:spcPts val="400"/>
              </a:spcBef>
              <a:spcAft>
                <a:spcPts val="0"/>
              </a:spcAft>
              <a:buClr>
                <a:schemeClr val="accent1"/>
              </a:buClr>
              <a:buSzPts val="935"/>
              <a:buFont typeface="Noto Sans Symbols"/>
              <a:buNone/>
            </a:pPr>
            <a:r>
              <a:rPr lang="en-US" sz="1375" b="0" i="0" u="none" strike="noStrike" cap="none">
                <a:solidFill>
                  <a:schemeClr val="dk1"/>
                </a:solidFill>
                <a:latin typeface="Rambla"/>
                <a:ea typeface="Rambla"/>
                <a:cs typeface="Rambla"/>
                <a:sym typeface="Rambla"/>
              </a:rPr>
              <a:t/>
            </a:r>
            <a:br>
              <a:rPr lang="en-US" sz="1375" b="0" i="0" u="none" strike="noStrike" cap="none">
                <a:solidFill>
                  <a:schemeClr val="dk1"/>
                </a:solidFill>
                <a:latin typeface="Rambla"/>
                <a:ea typeface="Rambla"/>
                <a:cs typeface="Rambla"/>
                <a:sym typeface="Rambla"/>
              </a:rPr>
            </a:br>
            <a:endParaRPr sz="1375" b="0" i="0" u="none" strike="noStrike" cap="none">
              <a:solidFill>
                <a:schemeClr val="dk1"/>
              </a:solidFill>
              <a:latin typeface="Rambla"/>
              <a:ea typeface="Rambla"/>
              <a:cs typeface="Rambla"/>
              <a:sym typeface="Rambla"/>
            </a:endParaRPr>
          </a:p>
          <a:p>
            <a:pPr marL="365760" marR="0" lvl="0" indent="-256032" algn="l" rtl="0">
              <a:lnSpc>
                <a:spcPct val="80000"/>
              </a:lnSpc>
              <a:spcBef>
                <a:spcPts val="400"/>
              </a:spcBef>
              <a:spcAft>
                <a:spcPts val="0"/>
              </a:spcAft>
              <a:buClr>
                <a:schemeClr val="accent1"/>
              </a:buClr>
              <a:buSzPts val="1010"/>
              <a:buFont typeface="Noto Sans Symbols"/>
              <a:buNone/>
            </a:pPr>
            <a:endParaRPr sz="1485" b="0" i="0" u="none" strike="noStrike" cap="none">
              <a:solidFill>
                <a:schemeClr val="dk1"/>
              </a:solidFill>
              <a:latin typeface="Rambla"/>
              <a:ea typeface="Rambla"/>
              <a:cs typeface="Rambla"/>
              <a:sym typeface="Rambla"/>
            </a:endParaRPr>
          </a:p>
        </p:txBody>
      </p:sp>
      <p:sp>
        <p:nvSpPr>
          <p:cNvPr id="177" name="Shape 177"/>
          <p:cNvSpPr txBox="1">
            <a:spLocks noGrp="1"/>
          </p:cNvSpPr>
          <p:nvPr>
            <p:ph type="ftr" idx="11"/>
          </p:nvPr>
        </p:nvSpPr>
        <p:spPr>
          <a:xfrm>
            <a:off x="4380072" y="6407944"/>
            <a:ext cx="2350681" cy="365125"/>
          </a:xfrm>
          <a:prstGeom prst="rect">
            <a:avLst/>
          </a:prstGeom>
          <a:noFill/>
          <a:ln>
            <a:noFill/>
          </a:ln>
        </p:spPr>
        <p:txBody>
          <a:bodyPr wrap="square" lIns="91425" tIns="45700" rIns="91425" bIns="45700" anchor="b" anchorCtr="0">
            <a:noAutofit/>
          </a:bodyPr>
          <a:lstStyle/>
          <a:p>
            <a:pPr marL="0" marR="0" lvl="0" indent="0" algn="r" rtl="0">
              <a:spcBef>
                <a:spcPts val="0"/>
              </a:spcBef>
              <a:spcAft>
                <a:spcPts val="0"/>
              </a:spcAft>
              <a:buNone/>
            </a:pPr>
            <a:endParaRPr sz="1000">
              <a:solidFill>
                <a:schemeClr val="dk1"/>
              </a:solidFill>
              <a:latin typeface="Rambla"/>
              <a:ea typeface="Rambla"/>
              <a:cs typeface="Rambla"/>
              <a:sym typeface="Rambla"/>
            </a:endParaRPr>
          </a:p>
        </p:txBody>
      </p:sp>
      <p:sp>
        <p:nvSpPr>
          <p:cNvPr id="178" name="Shape 178"/>
          <p:cNvSpPr txBox="1">
            <a:spLocks noGrp="1"/>
          </p:cNvSpPr>
          <p:nvPr>
            <p:ph type="sldNum" idx="12"/>
          </p:nvPr>
        </p:nvSpPr>
        <p:spPr>
          <a:xfrm>
            <a:off x="8647272" y="6407944"/>
            <a:ext cx="365760" cy="365125"/>
          </a:xfrm>
          <a:prstGeom prst="rect">
            <a:avLst/>
          </a:prstGeom>
          <a:noFill/>
          <a:ln>
            <a:noFill/>
          </a:ln>
        </p:spPr>
        <p:txBody>
          <a:bodyPr wrap="square" lIns="91425" tIns="45700" rIns="91425" bIns="45700" anchor="b" anchorCtr="0">
            <a:noAutofit/>
          </a:bodyPr>
          <a:lstStyle/>
          <a:p>
            <a:pPr marL="0" marR="0" lvl="0" indent="0" algn="r" rtl="0">
              <a:spcBef>
                <a:spcPts val="0"/>
              </a:spcBef>
              <a:spcAft>
                <a:spcPts val="0"/>
              </a:spcAft>
              <a:buNone/>
            </a:pPr>
            <a:fld id="{00000000-1234-1234-1234-123412341234}" type="slidenum">
              <a:rPr lang="en-US" sz="1000" b="0">
                <a:solidFill>
                  <a:schemeClr val="dk1"/>
                </a:solidFill>
                <a:latin typeface="Rambla"/>
                <a:ea typeface="Rambla"/>
                <a:cs typeface="Rambla"/>
                <a:sym typeface="Rambla"/>
              </a:rPr>
              <a:pPr marL="0" marR="0" lvl="0" indent="0" algn="r" rtl="0">
                <a:spcBef>
                  <a:spcPts val="0"/>
                </a:spcBef>
                <a:spcAft>
                  <a:spcPts val="0"/>
                </a:spcAft>
                <a:buNone/>
              </a:pPr>
              <a:t>9</a:t>
            </a:fld>
            <a:endParaRPr sz="1000" b="0">
              <a:solidFill>
                <a:schemeClr val="dk1"/>
              </a:solidFill>
              <a:latin typeface="Rambla"/>
              <a:ea typeface="Rambla"/>
              <a:cs typeface="Rambla"/>
              <a:sym typeface="Rambla"/>
            </a:endParaRPr>
          </a:p>
        </p:txBody>
      </p:sp>
      <p:sp>
        <p:nvSpPr>
          <p:cNvPr id="179" name="Shape 179"/>
          <p:cNvSpPr txBox="1">
            <a:spLocks noGrp="1"/>
          </p:cNvSpPr>
          <p:nvPr>
            <p:ph type="title"/>
          </p:nvPr>
        </p:nvSpPr>
        <p:spPr>
          <a:xfrm>
            <a:off x="457200" y="274638"/>
            <a:ext cx="8229600" cy="1143000"/>
          </a:xfrm>
          <a:prstGeom prst="rect">
            <a:avLst/>
          </a:prstGeom>
          <a:noFill/>
          <a:ln>
            <a:noFill/>
          </a:ln>
        </p:spPr>
        <p:txBody>
          <a:bodyPr wrap="square" lIns="91425" tIns="45700" rIns="91425" bIns="45700" anchor="ctr" anchorCtr="0">
            <a:noAutofit/>
          </a:bodyPr>
          <a:lstStyle/>
          <a:p>
            <a:pPr marL="0" marR="0" lvl="0" indent="0" algn="l" rtl="0">
              <a:spcBef>
                <a:spcPts val="0"/>
              </a:spcBef>
              <a:spcAft>
                <a:spcPts val="0"/>
              </a:spcAft>
              <a:buClr>
                <a:schemeClr val="dk2"/>
              </a:buClr>
              <a:buSzPts val="3690"/>
              <a:buFont typeface="Rambla"/>
              <a:buNone/>
            </a:pPr>
            <a:r>
              <a:rPr lang="en-US" sz="3690" b="1" i="0" u="none" strike="noStrike" cap="none">
                <a:solidFill>
                  <a:schemeClr val="dk2"/>
                </a:solidFill>
                <a:latin typeface="Rambla"/>
                <a:ea typeface="Rambla"/>
                <a:cs typeface="Rambla"/>
                <a:sym typeface="Rambla"/>
              </a:rPr>
              <a:t>	Functions /Process of  				Management</a:t>
            </a:r>
            <a:endParaRPr sz="3690" b="1" i="0" u="none" strike="noStrike" cap="none">
              <a:solidFill>
                <a:schemeClr val="dk2"/>
              </a:solidFill>
              <a:latin typeface="Rambla"/>
              <a:ea typeface="Rambla"/>
              <a:cs typeface="Rambla"/>
              <a:sym typeface="Rambla"/>
            </a:endParaRPr>
          </a:p>
        </p:txBody>
      </p:sp>
    </p:spTree>
  </p:cSld>
  <p:clrMapOvr>
    <a:masterClrMapping/>
  </p:clrMapOvr>
</p:sld>
</file>

<file path=ppt/theme/theme1.xml><?xml version="1.0" encoding="utf-8"?>
<a:theme xmlns:a="http://schemas.openxmlformats.org/drawingml/2006/main" name="Concourse">
  <a:themeElements>
    <a:clrScheme name="Concourse">
      <a:dk1>
        <a:srgbClr val="000000"/>
      </a:dk1>
      <a:lt1>
        <a:srgbClr val="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TotalTime>
  <Words>1302</Words>
  <PresentationFormat>On-screen Show (4:3)</PresentationFormat>
  <Paragraphs>332</Paragraphs>
  <Slides>33</Slides>
  <Notes>33</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33</vt:i4>
      </vt:variant>
    </vt:vector>
  </HeadingPairs>
  <TitlesOfParts>
    <vt:vector size="40" baseType="lpstr">
      <vt:lpstr>Arial</vt:lpstr>
      <vt:lpstr>Rambla</vt:lpstr>
      <vt:lpstr>Noto Sans Symbols</vt:lpstr>
      <vt:lpstr>Arial Narrow</vt:lpstr>
      <vt:lpstr>Calibri</vt:lpstr>
      <vt:lpstr>Verdana</vt:lpstr>
      <vt:lpstr>Concourse</vt:lpstr>
      <vt:lpstr>ORGANIZATION</vt:lpstr>
      <vt:lpstr>DEFINE ORGANIZATION?</vt:lpstr>
      <vt:lpstr>What are the basic kind of resources used by all organizations??</vt:lpstr>
      <vt:lpstr>What is Management?</vt:lpstr>
      <vt:lpstr>Slide 5</vt:lpstr>
      <vt:lpstr>Define Manager?</vt:lpstr>
      <vt:lpstr> Functions /Process of      Management</vt:lpstr>
      <vt:lpstr>  Functions /Process of     Management</vt:lpstr>
      <vt:lpstr> Functions /Process of      Management</vt:lpstr>
      <vt:lpstr> Functions /Process of      Management</vt:lpstr>
      <vt:lpstr> Functions /Process of      Management</vt:lpstr>
      <vt:lpstr> Functions /Process of      Management</vt:lpstr>
      <vt:lpstr>      Levels of Management</vt:lpstr>
      <vt:lpstr>     Levels of Management</vt:lpstr>
      <vt:lpstr>        Levels of Management</vt:lpstr>
      <vt:lpstr>      Levels of Management</vt:lpstr>
      <vt:lpstr>         Managerial Skills</vt:lpstr>
      <vt:lpstr>Slide 18</vt:lpstr>
      <vt:lpstr>Slide 19</vt:lpstr>
      <vt:lpstr>Slide 20</vt:lpstr>
      <vt:lpstr>MANAGERIAL ROLES </vt:lpstr>
      <vt:lpstr>Slide 22</vt:lpstr>
      <vt:lpstr>Slide 23</vt:lpstr>
      <vt:lpstr>Slide 24</vt:lpstr>
      <vt:lpstr>Slide 25</vt:lpstr>
      <vt:lpstr>Importance of Management</vt:lpstr>
      <vt:lpstr>Slide 27</vt:lpstr>
      <vt:lpstr>Slide 28</vt:lpstr>
      <vt:lpstr>Management and Administration</vt:lpstr>
      <vt:lpstr>Slide 30</vt:lpstr>
      <vt:lpstr>Slide 31</vt:lpstr>
      <vt:lpstr>Managing different areas of orgn.</vt:lpstr>
      <vt:lpstr>Slide 33</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ORGANIZATION</dc:title>
  <dc:creator>user</dc:creator>
  <cp:lastModifiedBy>user</cp:lastModifiedBy>
  <cp:revision>1</cp:revision>
  <dcterms:modified xsi:type="dcterms:W3CDTF">2021-08-06T06:12:54Z</dcterms:modified>
</cp:coreProperties>
</file>