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7200" dirty="0"/>
              <a:t>Personality </a:t>
            </a:r>
            <a:br>
              <a:rPr lang="en-US" sz="7200" dirty="0"/>
            </a:br>
            <a:r>
              <a:rPr lang="en-US" sz="7200" dirty="0"/>
              <a:t>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-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Kanimozhi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854F-F2A3-3BE9-B809-EB9E04E6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Questioner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73F3-B274-91AF-08F0-2F9519323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A </a:t>
            </a:r>
            <a:r>
              <a:rPr lang="en-US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 Black" panose="020B0A04020102020204" pitchFamily="34" charset="0"/>
              </a:rPr>
              <a:t>person who asks questions, especially in an official context.</a:t>
            </a:r>
            <a:endParaRPr lang="en-IN" sz="24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FF078-BBE2-8CA2-DC37-6839D034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14" y="2501491"/>
            <a:ext cx="4564348" cy="36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6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4E0408-E354-A79A-077D-4463C86A1DCF}"/>
              </a:ext>
            </a:extLst>
          </p:cNvPr>
          <p:cNvSpPr/>
          <p:nvPr/>
        </p:nvSpPr>
        <p:spPr>
          <a:xfrm>
            <a:off x="2786440" y="2461497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iner Hand ITC" panose="03070502030502020203" pitchFamily="66" charset="0"/>
                <a:cs typeface="Segoe UI Semibold" panose="020B07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3132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902F018-7C8C-8DF3-8ED7-38E43A4FC582}"/>
              </a:ext>
            </a:extLst>
          </p:cNvPr>
          <p:cNvSpPr txBox="1"/>
          <p:nvPr/>
        </p:nvSpPr>
        <p:spPr>
          <a:xfrm>
            <a:off x="1581664" y="2002367"/>
            <a:ext cx="14597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solidFill>
                  <a:schemeClr val="tx2">
                    <a:lumMod val="50000"/>
                  </a:schemeClr>
                </a:solidFill>
                <a:latin typeface="Eras Bold ITC" panose="020B0907030504020204" pitchFamily="34" charset="0"/>
              </a:rPr>
              <a:t>     Mapping the different </a:t>
            </a:r>
          </a:p>
          <a:p>
            <a:r>
              <a:rPr lang="en-IN" sz="5400" dirty="0">
                <a:solidFill>
                  <a:schemeClr val="tx2">
                    <a:lumMod val="50000"/>
                  </a:schemeClr>
                </a:solidFill>
                <a:latin typeface="Eras Bold ITC" panose="020B0907030504020204" pitchFamily="34" charset="0"/>
              </a:rPr>
              <a:t>         personality types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EAC74-7E57-F1E5-05EF-CAD4DECF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personality?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728C5-5813-E26C-CB63-E03EFBB67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latin typeface="Arial Black" panose="020B0A04020102020204" pitchFamily="34" charset="0"/>
              </a:rPr>
              <a:t>The combination of characteristics or qualities that form an individuals distinctive character</a:t>
            </a:r>
          </a:p>
          <a:p>
            <a:r>
              <a:rPr lang="en-IN" sz="2000" dirty="0">
                <a:latin typeface="Arial Black" panose="020B0A04020102020204" pitchFamily="34" charset="0"/>
              </a:rPr>
              <a:t>Unique pattern of behaviour</a:t>
            </a:r>
          </a:p>
          <a:p>
            <a:r>
              <a:rPr lang="en-IN" sz="2000" dirty="0">
                <a:latin typeface="Arial Black" panose="020B0A04020102020204" pitchFamily="34" charset="0"/>
              </a:rPr>
              <a:t>Determining by heredity and environment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17713-AF24-AF20-4E80-2795DB2AE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49" y="4050858"/>
            <a:ext cx="6981245" cy="1905000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76111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14A1-62BE-BF45-B480-F6DC6926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personality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5D95C-BDC8-A078-0930-61A61CCD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05" y="1974715"/>
            <a:ext cx="6164411" cy="44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5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AE53-D6E8-D8E9-6BCB-5FFBB9A6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850808"/>
            <a:ext cx="10058400" cy="1450757"/>
          </a:xfrm>
        </p:spPr>
        <p:txBody>
          <a:bodyPr>
            <a:normAutofit fontScale="90000"/>
          </a:bodyPr>
          <a:lstStyle/>
          <a:p>
            <a:pPr fontAlgn="base"/>
            <a:br>
              <a:rPr lang="en-IN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br>
              <a:rPr lang="en-IN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r>
              <a:rPr lang="en-IN" b="1" i="0" dirty="0">
                <a:solidFill>
                  <a:srgbClr val="002060"/>
                </a:solidFill>
                <a:effectLst/>
                <a:latin typeface="Algerian" panose="04020705040A02060702" pitchFamily="82" charset="0"/>
              </a:rPr>
              <a:t>perfectionist</a:t>
            </a:r>
            <a:br>
              <a:rPr lang="en-IN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33314-9B0D-75A6-B374-97484F754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  <a:latin typeface="Arial Black" panose="020B0A04020102020204" pitchFamily="34" charset="0"/>
              </a:rPr>
              <a:t>A person who always does things as well as he/she possibly can and who expects others to do the same.</a:t>
            </a:r>
            <a:endParaRPr lang="en-IN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6742D-46D2-E618-C05F-897A60E14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55" y="2874674"/>
            <a:ext cx="4632393" cy="30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0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45A7-0E41-F303-BC54-54F5B827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helper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66045-9C18-64D7-32C7-CD4F8264E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dirty="0">
                <a:solidFill>
                  <a:schemeClr val="bg2">
                    <a:lumMod val="10000"/>
                  </a:schemeClr>
                </a:solidFill>
                <a:effectLst/>
                <a:latin typeface="Google Sans"/>
              </a:rPr>
              <a:t>They are kind, generous, warm-hearted, and loving at their best</a:t>
            </a:r>
            <a:endParaRPr lang="en-IN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FEAC1-F23C-6294-6E4F-509319613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24" y="2885772"/>
            <a:ext cx="5817139" cy="3272141"/>
          </a:xfrm>
          <a:prstGeom prst="rect">
            <a:avLst/>
          </a:prstGeom>
          <a:effectLst>
            <a:glow rad="127000">
              <a:schemeClr val="accent1">
                <a:alpha val="58000"/>
              </a:schemeClr>
            </a:glow>
            <a:outerShdw blurRad="63500" dist="50800" dir="5400000" algn="ctr" rotWithShape="0">
              <a:srgbClr val="000000">
                <a:alpha val="12000"/>
              </a:srgbClr>
            </a:outerShdw>
            <a:reflection stA="8000" endPos="0" dist="50800" dir="5400000" sy="-100000" algn="bl" rotWithShape="0"/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94320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1376-38FA-6614-514D-D674A311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Achiever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FF1C-8D9C-71F2-3237-3E68215E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A person who achieves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a high or specified level of success.</a:t>
            </a:r>
            <a:endParaRPr lang="en-IN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FBF6F-7EEA-C025-07F6-E3B34A307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431" y="2642644"/>
            <a:ext cx="3597289" cy="35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5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F05A-BE68-B732-7351-1CDCD552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Romantic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344AC-E39F-59AA-AC6F-46C91B88A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H</a:t>
            </a:r>
            <a:r>
              <a:rPr lang="en-US" b="0" i="0" dirty="0">
                <a:solidFill>
                  <a:schemeClr val="bg2">
                    <a:lumMod val="10000"/>
                  </a:schemeClr>
                </a:solidFill>
                <a:effectLst/>
                <a:latin typeface="Arial Black" panose="020B0A04020102020204" pitchFamily="34" charset="0"/>
              </a:rPr>
              <a:t>aving a quality that strongly affects your emotions or makes you think about love; showing feelings of love.</a:t>
            </a:r>
            <a:endParaRPr lang="en-IN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946DD-C2D8-8428-F4F2-5A2892312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65" y="2889520"/>
            <a:ext cx="48482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D79C-981A-13E6-FF03-761F628E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observer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9924-DCA4-7101-5BA7-E4D3DDF03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dirty="0">
                <a:solidFill>
                  <a:schemeClr val="bg2">
                    <a:lumMod val="10000"/>
                  </a:schemeClr>
                </a:solidFill>
                <a:effectLst/>
                <a:latin typeface="Arial Black" panose="020B0A04020102020204" pitchFamily="34" charset="0"/>
              </a:rPr>
              <a:t> A person who watches somebody/something.</a:t>
            </a:r>
            <a:endParaRPr lang="en-IN" sz="28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109E8-C5F4-C104-2D1B-B14014C09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17" y="2684320"/>
            <a:ext cx="4043464" cy="33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846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{26EA1C8E-7CC6-404B-A370-B9D476598223}tf56160789_win32</Template>
  <TotalTime>55</TotalTime>
  <Words>150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Algerian</vt:lpstr>
      <vt:lpstr>arial</vt:lpstr>
      <vt:lpstr>Arial Black</vt:lpstr>
      <vt:lpstr>Bookman Old Style</vt:lpstr>
      <vt:lpstr>Calibri</vt:lpstr>
      <vt:lpstr>Eras Bold ITC</vt:lpstr>
      <vt:lpstr>Franklin Gothic Book</vt:lpstr>
      <vt:lpstr>Google Sans</vt:lpstr>
      <vt:lpstr>Viner Hand ITC</vt:lpstr>
      <vt:lpstr>1_RetrospectVTI</vt:lpstr>
      <vt:lpstr>Personality  development</vt:lpstr>
      <vt:lpstr>PowerPoint Presentation</vt:lpstr>
      <vt:lpstr>What is personality?</vt:lpstr>
      <vt:lpstr>Types of personality </vt:lpstr>
      <vt:lpstr>  perfectionist </vt:lpstr>
      <vt:lpstr>The helper </vt:lpstr>
      <vt:lpstr>The Achiever </vt:lpstr>
      <vt:lpstr>The Romantic</vt:lpstr>
      <vt:lpstr>The observer </vt:lpstr>
      <vt:lpstr>The Questioner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 development</dc:title>
  <dc:creator>Elsi Ebi</dc:creator>
  <cp:lastModifiedBy>Elsi Ebi</cp:lastModifiedBy>
  <cp:revision>1</cp:revision>
  <dcterms:created xsi:type="dcterms:W3CDTF">2023-04-26T05:56:52Z</dcterms:created>
  <dcterms:modified xsi:type="dcterms:W3CDTF">2023-04-26T06:52:35Z</dcterms:modified>
</cp:coreProperties>
</file>