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8AB53-06B0-6D65-2AF2-5152B096C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BF7389-7E62-674D-7688-7F5688E9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2E3F4-68BC-839E-05B5-CD1F01166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2C65E-9765-5FD8-BABA-C54C3527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A22C6-B5F9-3442-24ED-AE9C1736D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596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674EF-B71D-0939-13CE-0AEAD1ED1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484A9-5928-529C-B715-547B4BE34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759C0-F811-EB68-8524-C5DD21971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0531E-DF29-4A8E-B6C0-F74366C8E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1D668-4367-1B43-F746-BBFAEF964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965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358CA8-0A8F-19E8-EC42-0239855432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050184-C94E-8518-54E7-DE1690F25E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03308-2FA3-9019-E23C-0AE946A9F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86DB9E-76F6-F7B4-8D3B-107F7E556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AD067-5B4C-3D18-EF39-F8B98F81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9974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7E757-559F-1697-DF0A-5197B330C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293BC-70DB-0A2C-64E3-275D06DE8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204C6-3A0C-05E6-CA8D-8AFDAFCB8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0F552-2C07-B882-2F35-62AC83721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C2C1A-5518-5185-FD11-3862E9CB6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9111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E0072-D738-9BB3-5F26-57E2F3C4D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EA751-5F56-EF55-89D7-6F86B320F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FDCAE-D243-54FB-8D5E-3A1F3B89A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855E4-E224-07A5-733F-90CBD88AE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DB75F-5E6D-A293-D025-88A67A77C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564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C9ACC-29ED-B356-5B74-36BB1EC2E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FA20B-2B09-8432-3AD1-0D2A0859D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C81DD7-06C3-4552-974A-5592B9B0B2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DDEF16-2CBA-A169-3D4C-28746837F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EE60FD-8978-C89F-D547-5F66F6D9F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E6DC1C-3344-789A-A8A3-B8DACB2BB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93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21C42-938C-2427-B501-C8355138C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E27E3-6002-FE9F-6D73-AAB87755D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B2CB7-0685-A595-60F8-8FC628947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C3637F-5A52-C0A4-703A-47DBBCE7C6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F55AB8-7BE9-D1B5-8019-EF24C07CA6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04ABAD-3206-C1C1-D29B-8F24A2C3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731083-5191-7E27-30FF-247248C14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C41FC4-EC4B-568D-1477-0E61E7564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255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21C57-A0EF-AB6D-B016-CB6953F4F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451354-FB46-DE1C-C454-79F9223F9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F08490-19CF-ED6F-EF73-DD7B96F49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C4911A-82B0-3698-D0BB-7C7547448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1042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F2ADD7-719A-16C9-0B58-457DF3687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D1F158-7521-F45E-4983-ED8C0735D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CD0BC-6B76-6756-D022-BD87A9F5E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119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DDDC7-4613-4AD4-93B3-F9AA7B549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D13C1-3D63-57FF-4856-22425AFB3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1748D1-47BC-77CB-C67F-5EF1C39CB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C15E5-D9EE-ABDD-1A04-27C8CB079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0CE8C-ACD4-90BD-CC81-C052DEF15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92357D-1637-8BBE-EE8F-1466723D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96218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464BC-82EF-50CE-3795-57C317755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0AFBDD-242C-FB6F-8E7C-2B23607B6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4AFD05-1329-D791-215A-10C89362CC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DE71CF-A3E7-E2BF-F4E7-D27A8A1F4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DE7FBB-2A34-C282-C0B3-0CC6E56AB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70C96-40BD-98C4-B941-8D640AAAE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3147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EF2740-59D0-1737-E788-76C9CD8D5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66900D-CB39-1385-7418-6110F2FB1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207B2-96E5-4186-C6FF-52A3FFA11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A7AE5-4B62-45A5-8C9E-FAF68C62663C}" type="datetimeFigureOut">
              <a:rPr lang="en-IN" smtClean="0"/>
              <a:t>23-01-2024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CAB50-71B1-7752-DD5E-E31A939A6E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A6B91-9F0B-36A2-A8DA-4C8C5FCC48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18A3E-DE46-4A94-9353-B3689F365EA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9552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8BA37-4A85-86D1-ED21-9D0E6B612B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PRINCIPLES AND OPEN SOURCE METHODOLOGY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E3FCBB-3709-1D9B-02F6-4F05757154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Mrs</a:t>
            </a:r>
            <a:r>
              <a:rPr lang="en-US" dirty="0"/>
              <a:t> S Gnanaselvi</a:t>
            </a:r>
          </a:p>
          <a:p>
            <a:r>
              <a:rPr lang="en-US" dirty="0"/>
              <a:t>Assistant Professor,</a:t>
            </a:r>
          </a:p>
          <a:p>
            <a:r>
              <a:rPr lang="en-US" dirty="0"/>
              <a:t>Department of Computer Applications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04964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9C96DD-03F2-231A-15B1-B4E0370EB05C}"/>
              </a:ext>
            </a:extLst>
          </p:cNvPr>
          <p:cNvSpPr txBox="1"/>
          <p:nvPr/>
        </p:nvSpPr>
        <p:spPr>
          <a:xfrm>
            <a:off x="1557196" y="1312752"/>
            <a:ext cx="9297909" cy="4342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Open Source Initiative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OSI was formed in 1998 by Richard Stallman to provide rules and guidelines along with the licensing information for the usage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Some of the criteria of distribution of open software are</a:t>
            </a:r>
            <a:r>
              <a:rPr lang="en-US" dirty="0"/>
              <a:t>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Source code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Free distribution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Derived work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No discrimination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No restrictions to use other software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85500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D4BBF2-9E6E-DCD2-1F9E-759E1E7061BF}"/>
              </a:ext>
            </a:extLst>
          </p:cNvPr>
          <p:cNvSpPr txBox="1"/>
          <p:nvPr/>
        </p:nvSpPr>
        <p:spPr>
          <a:xfrm>
            <a:off x="2598345" y="1195057"/>
            <a:ext cx="6726724" cy="3338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OSI ACTIONS</a:t>
            </a:r>
          </a:p>
          <a:p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The actions are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dirty="0"/>
              <a:t>Writing and spreading free software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dirty="0"/>
              <a:t>Building awareness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dirty="0"/>
              <a:t>Legislation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dirty="0"/>
              <a:t>Internal conflict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25595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792B5C-79F7-18ED-FF05-B26A3D45D0EE}"/>
              </a:ext>
            </a:extLst>
          </p:cNvPr>
          <p:cNvSpPr txBox="1"/>
          <p:nvPr/>
        </p:nvSpPr>
        <p:spPr>
          <a:xfrm>
            <a:off x="2326741" y="1158844"/>
            <a:ext cx="72699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OPEN STANDARDS PRINCIPLES</a:t>
            </a:r>
          </a:p>
          <a:p>
            <a:endParaRPr lang="en-US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Availability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Maximize end user choice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/>
              <a:t>No royalty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/>
              <a:t>No discrimination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/>
              <a:t>Extension or subset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/>
              <a:t>Predatory practices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/>
              <a:t>Modularity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dirty="0"/>
              <a:t>Early and Often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82984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FF9662-8941-CA74-CD5D-124E231A11D2}"/>
              </a:ext>
            </a:extLst>
          </p:cNvPr>
          <p:cNvSpPr txBox="1"/>
          <p:nvPr/>
        </p:nvSpPr>
        <p:spPr>
          <a:xfrm>
            <a:off x="1149790" y="1539089"/>
            <a:ext cx="832013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METHODOLOGIES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The common engineering Methodology are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Requirement gathering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Design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Implementation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Verification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Maintain</a:t>
            </a:r>
          </a:p>
          <a:p>
            <a:pPr marL="342900" indent="-342900">
              <a:buFont typeface="+mj-lt"/>
              <a:buAutoNum type="arabicPeriod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06620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759489-B0E3-64F8-FF74-4AF7358CD237}"/>
              </a:ext>
            </a:extLst>
          </p:cNvPr>
          <p:cNvSpPr txBox="1"/>
          <p:nvPr/>
        </p:nvSpPr>
        <p:spPr>
          <a:xfrm>
            <a:off x="2245259" y="1321806"/>
            <a:ext cx="5133315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WATERFALL MODEL</a:t>
            </a:r>
          </a:p>
          <a:p>
            <a:endParaRPr lang="en-US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System engineering and analysis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Software requirements analysis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Design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Coding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Maintenance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24182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340349-07C2-F007-89DF-F10F0635867A}"/>
              </a:ext>
            </a:extLst>
          </p:cNvPr>
          <p:cNvSpPr txBox="1"/>
          <p:nvPr/>
        </p:nvSpPr>
        <p:spPr>
          <a:xfrm>
            <a:off x="1928388" y="1213164"/>
            <a:ext cx="7749766" cy="4619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PROTOTYPING PARADIGM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Interaction prototype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Subset function prototype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Existing program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 a throwaway prototype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A prototype to refine and deliver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r>
              <a:rPr lang="en-US" b="1" dirty="0"/>
              <a:t>THE SPIRAL MODEL PARADIGM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Planning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Risk analysis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Engineering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Customer evolution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6117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91A471-D595-6F36-97F9-3F5D8779F005}"/>
              </a:ext>
            </a:extLst>
          </p:cNvPr>
          <p:cNvSpPr txBox="1"/>
          <p:nvPr/>
        </p:nvSpPr>
        <p:spPr>
          <a:xfrm>
            <a:off x="3032912" y="1244517"/>
            <a:ext cx="7586803" cy="2680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SOFTWARE </a:t>
            </a:r>
            <a:r>
              <a:rPr lang="en-US" b="1"/>
              <a:t>ENGINEERING TOOLS</a:t>
            </a:r>
          </a:p>
          <a:p>
            <a:endParaRPr lang="en-US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 Version control systems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Bug trackers and task lists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Testing Tools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Package management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Automated tests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858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172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PRINCIPLES AND OPEN SOURCE METHODOLOGY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AND OPEN SOURCE METHODOLOGY</dc:title>
  <dc:creator>user</dc:creator>
  <cp:lastModifiedBy>user</cp:lastModifiedBy>
  <cp:revision>3</cp:revision>
  <dcterms:created xsi:type="dcterms:W3CDTF">2024-01-23T05:01:54Z</dcterms:created>
  <dcterms:modified xsi:type="dcterms:W3CDTF">2024-01-23T05:18:03Z</dcterms:modified>
</cp:coreProperties>
</file>