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90" r:id="rId2"/>
    <p:sldMasterId id="2147483698" r:id="rId3"/>
  </p:sldMasterIdLst>
  <p:sldIdLst>
    <p:sldId id="256" r:id="rId4"/>
    <p:sldId id="260" r:id="rId5"/>
    <p:sldId id="257" r:id="rId6"/>
    <p:sldId id="259"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516" y="6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937D59-5EDB-4C39-B697-625748F703B6}" type="datetimeFigureOut">
              <a:rPr lang="en-US" smtClean="0"/>
              <a:pPr/>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1895959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37D59-5EDB-4C39-B697-625748F703B6}" type="datetimeFigureOut">
              <a:rPr lang="en-US" smtClean="0"/>
              <a:pPr/>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2810871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37D59-5EDB-4C39-B697-625748F703B6}" type="datetimeFigureOut">
              <a:rPr lang="en-US" smtClean="0"/>
              <a:pPr/>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42400912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219768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884466"/>
          </a:xfrm>
          <a:prstGeom prst="rect">
            <a:avLst/>
          </a:prstGeom>
        </p:spPr>
        <p:txBody>
          <a:bodyPr anchor="ctr"/>
          <a:lstStyle>
            <a:lvl1pPr algn="l">
              <a:defRPr>
                <a:solidFill>
                  <a:schemeClr val="accent6">
                    <a:lumMod val="50000"/>
                  </a:schemeClr>
                </a:solidFill>
              </a:defRPr>
            </a:lvl1pPr>
          </a:lstStyle>
          <a:p>
            <a:r>
              <a:rPr lang="en-US" altLang="ko-KR" dirty="0" smtClean="0"/>
              <a:t> Click to edit title</a:t>
            </a:r>
            <a:endParaRPr lang="ko-KR" altLang="en-US" dirty="0"/>
          </a:p>
        </p:txBody>
      </p:sp>
      <p:sp>
        <p:nvSpPr>
          <p:cNvPr id="4" name="Content Placeholder 2"/>
          <p:cNvSpPr>
            <a:spLocks noGrp="1"/>
          </p:cNvSpPr>
          <p:nvPr>
            <p:ph idx="1"/>
          </p:nvPr>
        </p:nvSpPr>
        <p:spPr>
          <a:xfrm>
            <a:off x="1979712" y="987574"/>
            <a:ext cx="6912768" cy="460648"/>
          </a:xfrm>
          <a:prstGeom prst="rect">
            <a:avLst/>
          </a:prstGeom>
        </p:spPr>
        <p:txBody>
          <a:bodyPr anchor="ctr"/>
          <a:lstStyle>
            <a:lvl1pPr marL="0" indent="0">
              <a:buNone/>
              <a:defRPr sz="2000">
                <a:solidFill>
                  <a:schemeClr val="accent6">
                    <a:lumMod val="50000"/>
                  </a:schemeClr>
                </a:solidFill>
              </a:defRPr>
            </a:lvl1pPr>
          </a:lstStyle>
          <a:p>
            <a:pPr lvl="0"/>
            <a:r>
              <a:rPr lang="en-US" altLang="ko-KR" smtClean="0"/>
              <a:t>Click to edit Master text styles</a:t>
            </a:r>
          </a:p>
        </p:txBody>
      </p:sp>
      <p:sp>
        <p:nvSpPr>
          <p:cNvPr id="5" name="Content Placeholder 2"/>
          <p:cNvSpPr>
            <a:spLocks noGrp="1"/>
          </p:cNvSpPr>
          <p:nvPr>
            <p:ph idx="10"/>
          </p:nvPr>
        </p:nvSpPr>
        <p:spPr>
          <a:xfrm>
            <a:off x="1990056" y="1664245"/>
            <a:ext cx="6912768" cy="2995737"/>
          </a:xfrm>
          <a:prstGeom prst="rect">
            <a:avLst/>
          </a:prstGeom>
        </p:spPr>
        <p:txBody>
          <a:bodyPr lIns="396000" anchor="t"/>
          <a:lstStyle>
            <a:lvl1pPr marL="0" indent="0">
              <a:buNone/>
              <a:defRPr sz="1400">
                <a:solidFill>
                  <a:schemeClr val="accent6">
                    <a:lumMod val="50000"/>
                  </a:schemeClr>
                </a:solidFill>
              </a:defRPr>
            </a:lvl1pPr>
          </a:lstStyle>
          <a:p>
            <a:pPr lvl="0"/>
            <a:r>
              <a:rPr lang="en-US" altLang="ko-KR" smtClean="0"/>
              <a:t>Click to edit Master text styles</a:t>
            </a:r>
          </a:p>
        </p:txBody>
      </p:sp>
    </p:spTree>
    <p:extLst>
      <p:ext uri="{BB962C8B-B14F-4D97-AF65-F5344CB8AC3E}">
        <p14:creationId xmlns:p14="http://schemas.microsoft.com/office/powerpoint/2010/main" xmlns="" val="9228082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884466"/>
          </a:xfrm>
          <a:prstGeom prst="rect">
            <a:avLst/>
          </a:prstGeom>
        </p:spPr>
        <p:txBody>
          <a:bodyPr anchor="ctr"/>
          <a:lstStyle>
            <a:lvl1pPr algn="l">
              <a:defRPr>
                <a:solidFill>
                  <a:schemeClr val="bg1"/>
                </a:solidFill>
              </a:defRPr>
            </a:lvl1pPr>
          </a:lstStyle>
          <a:p>
            <a:r>
              <a:rPr lang="en-US" altLang="ko-KR" dirty="0" smtClean="0"/>
              <a:t> Click to edit title</a:t>
            </a:r>
            <a:endParaRPr lang="ko-KR" altLang="en-US" dirty="0"/>
          </a:p>
        </p:txBody>
      </p:sp>
      <p:sp>
        <p:nvSpPr>
          <p:cNvPr id="4" name="Content Placeholder 2"/>
          <p:cNvSpPr>
            <a:spLocks noGrp="1"/>
          </p:cNvSpPr>
          <p:nvPr>
            <p:ph idx="1"/>
          </p:nvPr>
        </p:nvSpPr>
        <p:spPr>
          <a:xfrm>
            <a:off x="395536" y="1131590"/>
            <a:ext cx="8496944" cy="460648"/>
          </a:xfrm>
          <a:prstGeom prst="rect">
            <a:avLst/>
          </a:prstGeom>
        </p:spPr>
        <p:txBody>
          <a:bodyPr anchor="ctr"/>
          <a:lstStyle>
            <a:lvl1pPr marL="0" indent="0">
              <a:buNone/>
              <a:defRPr sz="2000">
                <a:solidFill>
                  <a:schemeClr val="accent6">
                    <a:lumMod val="50000"/>
                  </a:schemeClr>
                </a:solidFill>
              </a:defRPr>
            </a:lvl1pPr>
          </a:lstStyle>
          <a:p>
            <a:pPr lvl="0"/>
            <a:r>
              <a:rPr lang="en-US" altLang="ko-KR" dirty="0" smtClean="0"/>
              <a:t>Click to edit Master text styles</a:t>
            </a:r>
          </a:p>
        </p:txBody>
      </p:sp>
      <p:sp>
        <p:nvSpPr>
          <p:cNvPr id="5" name="Content Placeholder 2"/>
          <p:cNvSpPr>
            <a:spLocks noGrp="1"/>
          </p:cNvSpPr>
          <p:nvPr>
            <p:ph idx="10"/>
          </p:nvPr>
        </p:nvSpPr>
        <p:spPr>
          <a:xfrm>
            <a:off x="405880" y="1808261"/>
            <a:ext cx="8496944" cy="2995737"/>
          </a:xfrm>
          <a:prstGeom prst="rect">
            <a:avLst/>
          </a:prstGeom>
        </p:spPr>
        <p:txBody>
          <a:bodyPr lIns="396000" anchor="t"/>
          <a:lstStyle>
            <a:lvl1pPr marL="0" indent="0">
              <a:buNone/>
              <a:defRPr sz="1400">
                <a:solidFill>
                  <a:schemeClr val="accent6">
                    <a:lumMod val="50000"/>
                  </a:schemeClr>
                </a:solidFill>
              </a:defRPr>
            </a:lvl1pPr>
          </a:lstStyle>
          <a:p>
            <a:pPr lvl="0"/>
            <a:r>
              <a:rPr lang="en-US" altLang="ko-KR" dirty="0" smtClean="0"/>
              <a:t>Click to edit Master text styles</a:t>
            </a:r>
          </a:p>
        </p:txBody>
      </p:sp>
    </p:spTree>
    <p:extLst>
      <p:ext uri="{BB962C8B-B14F-4D97-AF65-F5344CB8AC3E}">
        <p14:creationId xmlns="" xmlns:p14="http://schemas.microsoft.com/office/powerpoint/2010/main" val="11469437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884466"/>
          </a:xfrm>
          <a:prstGeom prst="rect">
            <a:avLst/>
          </a:prstGeom>
        </p:spPr>
        <p:txBody>
          <a:bodyPr anchor="ctr"/>
          <a:lstStyle>
            <a:lvl1pPr algn="l">
              <a:defRPr>
                <a:solidFill>
                  <a:schemeClr val="bg1"/>
                </a:solidFill>
              </a:defRPr>
            </a:lvl1pPr>
          </a:lstStyle>
          <a:p>
            <a:r>
              <a:rPr lang="en-US" altLang="ko-KR" dirty="0" smtClean="0"/>
              <a:t> Click to edit title</a:t>
            </a:r>
            <a:endParaRPr lang="ko-KR" altLang="en-US" dirty="0"/>
          </a:p>
        </p:txBody>
      </p:sp>
      <p:sp>
        <p:nvSpPr>
          <p:cNvPr id="4" name="Content Placeholder 2"/>
          <p:cNvSpPr>
            <a:spLocks noGrp="1"/>
          </p:cNvSpPr>
          <p:nvPr>
            <p:ph idx="1"/>
          </p:nvPr>
        </p:nvSpPr>
        <p:spPr>
          <a:xfrm>
            <a:off x="395536" y="1131590"/>
            <a:ext cx="8496944" cy="460648"/>
          </a:xfrm>
          <a:prstGeom prst="rect">
            <a:avLst/>
          </a:prstGeom>
        </p:spPr>
        <p:txBody>
          <a:bodyPr anchor="ctr"/>
          <a:lstStyle>
            <a:lvl1pPr marL="0" indent="0">
              <a:buNone/>
              <a:defRPr sz="2000">
                <a:solidFill>
                  <a:schemeClr val="accent6">
                    <a:lumMod val="50000"/>
                  </a:schemeClr>
                </a:solidFill>
              </a:defRPr>
            </a:lvl1pPr>
          </a:lstStyle>
          <a:p>
            <a:pPr lvl="0"/>
            <a:r>
              <a:rPr lang="en-US" altLang="ko-KR" dirty="0" smtClean="0"/>
              <a:t>Click to edit Master text styles</a:t>
            </a:r>
          </a:p>
        </p:txBody>
      </p:sp>
      <p:sp>
        <p:nvSpPr>
          <p:cNvPr id="5" name="Content Placeholder 2"/>
          <p:cNvSpPr>
            <a:spLocks noGrp="1"/>
          </p:cNvSpPr>
          <p:nvPr>
            <p:ph idx="10"/>
          </p:nvPr>
        </p:nvSpPr>
        <p:spPr>
          <a:xfrm>
            <a:off x="405880" y="1808261"/>
            <a:ext cx="8496944" cy="2995737"/>
          </a:xfrm>
          <a:prstGeom prst="rect">
            <a:avLst/>
          </a:prstGeom>
        </p:spPr>
        <p:txBody>
          <a:bodyPr lIns="396000" anchor="t"/>
          <a:lstStyle>
            <a:lvl1pPr marL="0" indent="0">
              <a:buNone/>
              <a:defRPr sz="1400">
                <a:solidFill>
                  <a:schemeClr val="accent6">
                    <a:lumMod val="50000"/>
                  </a:schemeClr>
                </a:solidFill>
              </a:defRPr>
            </a:lvl1pPr>
          </a:lstStyle>
          <a:p>
            <a:pPr lvl="0"/>
            <a:r>
              <a:rPr lang="en-US" altLang="ko-KR" dirty="0" smtClean="0"/>
              <a:t>Click to edit Master text styles</a:t>
            </a:r>
          </a:p>
        </p:txBody>
      </p:sp>
    </p:spTree>
    <p:extLst>
      <p:ext uri="{BB962C8B-B14F-4D97-AF65-F5344CB8AC3E}">
        <p14:creationId xmlns="" xmlns:p14="http://schemas.microsoft.com/office/powerpoint/2010/main" val="11469437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2197685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2197685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884466"/>
          </a:xfrm>
          <a:prstGeom prst="rect">
            <a:avLst/>
          </a:prstGeom>
        </p:spPr>
        <p:txBody>
          <a:bodyPr anchor="ctr"/>
          <a:lstStyle>
            <a:lvl1pPr algn="l">
              <a:defRPr>
                <a:solidFill>
                  <a:schemeClr val="bg1"/>
                </a:solidFill>
              </a:defRPr>
            </a:lvl1pPr>
          </a:lstStyle>
          <a:p>
            <a:r>
              <a:rPr lang="en-US" altLang="ko-KR" dirty="0" smtClean="0"/>
              <a:t> Click to edit title</a:t>
            </a:r>
            <a:endParaRPr lang="ko-KR" altLang="en-US" dirty="0"/>
          </a:p>
        </p:txBody>
      </p:sp>
      <p:sp>
        <p:nvSpPr>
          <p:cNvPr id="4" name="Content Placeholder 2"/>
          <p:cNvSpPr>
            <a:spLocks noGrp="1"/>
          </p:cNvSpPr>
          <p:nvPr>
            <p:ph idx="1"/>
          </p:nvPr>
        </p:nvSpPr>
        <p:spPr>
          <a:xfrm>
            <a:off x="395536" y="1131590"/>
            <a:ext cx="8496944" cy="460648"/>
          </a:xfrm>
          <a:prstGeom prst="rect">
            <a:avLst/>
          </a:prstGeom>
        </p:spPr>
        <p:txBody>
          <a:bodyPr anchor="ctr"/>
          <a:lstStyle>
            <a:lvl1pPr marL="0" indent="0">
              <a:buNone/>
              <a:defRPr sz="2000">
                <a:solidFill>
                  <a:schemeClr val="accent6">
                    <a:lumMod val="50000"/>
                  </a:schemeClr>
                </a:solidFill>
              </a:defRPr>
            </a:lvl1pPr>
          </a:lstStyle>
          <a:p>
            <a:pPr lvl="0"/>
            <a:r>
              <a:rPr lang="en-US" altLang="ko-KR" smtClean="0"/>
              <a:t>Click to edit Master text styles</a:t>
            </a:r>
          </a:p>
        </p:txBody>
      </p:sp>
      <p:sp>
        <p:nvSpPr>
          <p:cNvPr id="5" name="Content Placeholder 2"/>
          <p:cNvSpPr>
            <a:spLocks noGrp="1"/>
          </p:cNvSpPr>
          <p:nvPr>
            <p:ph idx="10"/>
          </p:nvPr>
        </p:nvSpPr>
        <p:spPr>
          <a:xfrm>
            <a:off x="405880" y="1808261"/>
            <a:ext cx="8496944" cy="2995737"/>
          </a:xfrm>
          <a:prstGeom prst="rect">
            <a:avLst/>
          </a:prstGeom>
        </p:spPr>
        <p:txBody>
          <a:bodyPr lIns="396000" anchor="t"/>
          <a:lstStyle>
            <a:lvl1pPr marL="0" indent="0">
              <a:buNone/>
              <a:defRPr sz="1400">
                <a:solidFill>
                  <a:schemeClr val="accent6">
                    <a:lumMod val="50000"/>
                  </a:schemeClr>
                </a:solidFill>
              </a:defRPr>
            </a:lvl1pPr>
          </a:lstStyle>
          <a:p>
            <a:pPr lvl="0"/>
            <a:r>
              <a:rPr lang="en-US" altLang="ko-KR" smtClean="0"/>
              <a:t>Click to edit Master text styles</a:t>
            </a:r>
          </a:p>
        </p:txBody>
      </p:sp>
    </p:spTree>
    <p:extLst>
      <p:ext uri="{BB962C8B-B14F-4D97-AF65-F5344CB8AC3E}">
        <p14:creationId xmlns:p14="http://schemas.microsoft.com/office/powerpoint/2010/main" xmlns="" val="1146943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884466"/>
          </a:xfrm>
          <a:prstGeom prst="rect">
            <a:avLst/>
          </a:prstGeom>
        </p:spPr>
        <p:txBody>
          <a:bodyPr anchor="ctr"/>
          <a:lstStyle>
            <a:lvl1pPr algn="l">
              <a:defRPr>
                <a:solidFill>
                  <a:schemeClr val="accent6">
                    <a:lumMod val="50000"/>
                  </a:schemeClr>
                </a:solidFill>
              </a:defRPr>
            </a:lvl1pPr>
          </a:lstStyle>
          <a:p>
            <a:r>
              <a:rPr lang="en-US" altLang="ko-KR" dirty="0" smtClean="0"/>
              <a:t> Click to edit title</a:t>
            </a:r>
            <a:endParaRPr lang="ko-KR" altLang="en-US" dirty="0"/>
          </a:p>
        </p:txBody>
      </p:sp>
      <p:sp>
        <p:nvSpPr>
          <p:cNvPr id="4" name="Content Placeholder 2"/>
          <p:cNvSpPr>
            <a:spLocks noGrp="1"/>
          </p:cNvSpPr>
          <p:nvPr>
            <p:ph idx="1"/>
          </p:nvPr>
        </p:nvSpPr>
        <p:spPr>
          <a:xfrm>
            <a:off x="1979712" y="987574"/>
            <a:ext cx="6912768" cy="460648"/>
          </a:xfrm>
          <a:prstGeom prst="rect">
            <a:avLst/>
          </a:prstGeom>
        </p:spPr>
        <p:txBody>
          <a:bodyPr anchor="ctr"/>
          <a:lstStyle>
            <a:lvl1pPr marL="0" indent="0">
              <a:buNone/>
              <a:defRPr sz="2000">
                <a:solidFill>
                  <a:schemeClr val="accent6">
                    <a:lumMod val="50000"/>
                  </a:schemeClr>
                </a:solidFill>
              </a:defRPr>
            </a:lvl1pPr>
          </a:lstStyle>
          <a:p>
            <a:pPr lvl="0"/>
            <a:r>
              <a:rPr lang="en-US" altLang="ko-KR" smtClean="0"/>
              <a:t>Click to edit Master text styles</a:t>
            </a:r>
          </a:p>
        </p:txBody>
      </p:sp>
      <p:sp>
        <p:nvSpPr>
          <p:cNvPr id="5" name="Content Placeholder 2"/>
          <p:cNvSpPr>
            <a:spLocks noGrp="1"/>
          </p:cNvSpPr>
          <p:nvPr>
            <p:ph idx="10"/>
          </p:nvPr>
        </p:nvSpPr>
        <p:spPr>
          <a:xfrm>
            <a:off x="1990056" y="1664245"/>
            <a:ext cx="6912768" cy="2995737"/>
          </a:xfrm>
          <a:prstGeom prst="rect">
            <a:avLst/>
          </a:prstGeom>
        </p:spPr>
        <p:txBody>
          <a:bodyPr lIns="396000" anchor="t"/>
          <a:lstStyle>
            <a:lvl1pPr marL="0" indent="0">
              <a:buNone/>
              <a:defRPr sz="1400">
                <a:solidFill>
                  <a:schemeClr val="accent6">
                    <a:lumMod val="50000"/>
                  </a:schemeClr>
                </a:solidFill>
              </a:defRPr>
            </a:lvl1pPr>
          </a:lstStyle>
          <a:p>
            <a:pPr lvl="0"/>
            <a:r>
              <a:rPr lang="en-US" altLang="ko-KR" smtClean="0"/>
              <a:t>Click to edit Master text styles</a:t>
            </a:r>
          </a:p>
        </p:txBody>
      </p:sp>
    </p:spTree>
    <p:extLst>
      <p:ext uri="{BB962C8B-B14F-4D97-AF65-F5344CB8AC3E}">
        <p14:creationId xmlns:p14="http://schemas.microsoft.com/office/powerpoint/2010/main" xmlns="" val="922808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37D59-5EDB-4C39-B697-625748F703B6}" type="datetimeFigureOut">
              <a:rPr lang="en-US" smtClean="0"/>
              <a:pPr/>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8151330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2197685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884466"/>
          </a:xfrm>
          <a:prstGeom prst="rect">
            <a:avLst/>
          </a:prstGeom>
        </p:spPr>
        <p:txBody>
          <a:bodyPr anchor="ctr"/>
          <a:lstStyle>
            <a:lvl1pPr algn="l">
              <a:defRPr>
                <a:solidFill>
                  <a:schemeClr val="bg1"/>
                </a:solidFill>
              </a:defRPr>
            </a:lvl1pPr>
          </a:lstStyle>
          <a:p>
            <a:r>
              <a:rPr lang="en-US" altLang="ko-KR" dirty="0" smtClean="0"/>
              <a:t> Click to edit title</a:t>
            </a:r>
            <a:endParaRPr lang="ko-KR" altLang="en-US" dirty="0"/>
          </a:p>
        </p:txBody>
      </p:sp>
      <p:sp>
        <p:nvSpPr>
          <p:cNvPr id="4" name="Content Placeholder 2"/>
          <p:cNvSpPr>
            <a:spLocks noGrp="1"/>
          </p:cNvSpPr>
          <p:nvPr>
            <p:ph idx="1"/>
          </p:nvPr>
        </p:nvSpPr>
        <p:spPr>
          <a:xfrm>
            <a:off x="395536" y="1131590"/>
            <a:ext cx="8496944" cy="460648"/>
          </a:xfrm>
          <a:prstGeom prst="rect">
            <a:avLst/>
          </a:prstGeom>
        </p:spPr>
        <p:txBody>
          <a:bodyPr anchor="ctr"/>
          <a:lstStyle>
            <a:lvl1pPr marL="0" indent="0">
              <a:buNone/>
              <a:defRPr sz="2000">
                <a:solidFill>
                  <a:schemeClr val="accent6">
                    <a:lumMod val="50000"/>
                  </a:schemeClr>
                </a:solidFill>
              </a:defRPr>
            </a:lvl1pPr>
          </a:lstStyle>
          <a:p>
            <a:pPr lvl="0"/>
            <a:r>
              <a:rPr lang="en-US" altLang="ko-KR" dirty="0" smtClean="0"/>
              <a:t>Click to edit Master text styles</a:t>
            </a:r>
          </a:p>
        </p:txBody>
      </p:sp>
      <p:sp>
        <p:nvSpPr>
          <p:cNvPr id="5" name="Content Placeholder 2"/>
          <p:cNvSpPr>
            <a:spLocks noGrp="1"/>
          </p:cNvSpPr>
          <p:nvPr>
            <p:ph idx="10"/>
          </p:nvPr>
        </p:nvSpPr>
        <p:spPr>
          <a:xfrm>
            <a:off x="405880" y="1808261"/>
            <a:ext cx="8496944" cy="2995737"/>
          </a:xfrm>
          <a:prstGeom prst="rect">
            <a:avLst/>
          </a:prstGeom>
        </p:spPr>
        <p:txBody>
          <a:bodyPr lIns="396000" anchor="t"/>
          <a:lstStyle>
            <a:lvl1pPr marL="0" indent="0">
              <a:buNone/>
              <a:defRPr sz="1400">
                <a:solidFill>
                  <a:schemeClr val="accent6">
                    <a:lumMod val="50000"/>
                  </a:schemeClr>
                </a:solidFill>
              </a:defRPr>
            </a:lvl1pPr>
          </a:lstStyle>
          <a:p>
            <a:pPr lvl="0"/>
            <a:r>
              <a:rPr lang="en-US" altLang="ko-KR" dirty="0" smtClean="0"/>
              <a:t>Click to edit Master text styles</a:t>
            </a:r>
          </a:p>
        </p:txBody>
      </p:sp>
    </p:spTree>
    <p:extLst>
      <p:ext uri="{BB962C8B-B14F-4D97-AF65-F5344CB8AC3E}">
        <p14:creationId xmlns="" xmlns:p14="http://schemas.microsoft.com/office/powerpoint/2010/main" val="11469437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3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884466"/>
          </a:xfrm>
          <a:prstGeom prst="rect">
            <a:avLst/>
          </a:prstGeom>
        </p:spPr>
        <p:txBody>
          <a:bodyPr anchor="ctr"/>
          <a:lstStyle>
            <a:lvl1pPr algn="l">
              <a:defRPr>
                <a:solidFill>
                  <a:schemeClr val="bg1"/>
                </a:solidFill>
              </a:defRPr>
            </a:lvl1pPr>
          </a:lstStyle>
          <a:p>
            <a:r>
              <a:rPr lang="en-US" altLang="ko-KR" dirty="0" smtClean="0"/>
              <a:t> Click to edit title</a:t>
            </a:r>
            <a:endParaRPr lang="ko-KR" altLang="en-US" dirty="0"/>
          </a:p>
        </p:txBody>
      </p:sp>
      <p:sp>
        <p:nvSpPr>
          <p:cNvPr id="4" name="Content Placeholder 2"/>
          <p:cNvSpPr>
            <a:spLocks noGrp="1"/>
          </p:cNvSpPr>
          <p:nvPr>
            <p:ph idx="1"/>
          </p:nvPr>
        </p:nvSpPr>
        <p:spPr>
          <a:xfrm>
            <a:off x="395536" y="1131590"/>
            <a:ext cx="8496944" cy="460648"/>
          </a:xfrm>
          <a:prstGeom prst="rect">
            <a:avLst/>
          </a:prstGeom>
        </p:spPr>
        <p:txBody>
          <a:bodyPr anchor="ctr"/>
          <a:lstStyle>
            <a:lvl1pPr marL="0" indent="0">
              <a:buNone/>
              <a:defRPr sz="2000">
                <a:solidFill>
                  <a:schemeClr val="accent6">
                    <a:lumMod val="50000"/>
                  </a:schemeClr>
                </a:solidFill>
              </a:defRPr>
            </a:lvl1pPr>
          </a:lstStyle>
          <a:p>
            <a:pPr lvl="0"/>
            <a:r>
              <a:rPr lang="en-US" altLang="ko-KR" dirty="0" smtClean="0"/>
              <a:t>Click to edit Master text styles</a:t>
            </a:r>
          </a:p>
        </p:txBody>
      </p:sp>
      <p:sp>
        <p:nvSpPr>
          <p:cNvPr id="5" name="Content Placeholder 2"/>
          <p:cNvSpPr>
            <a:spLocks noGrp="1"/>
          </p:cNvSpPr>
          <p:nvPr>
            <p:ph idx="10"/>
          </p:nvPr>
        </p:nvSpPr>
        <p:spPr>
          <a:xfrm>
            <a:off x="405880" y="1808261"/>
            <a:ext cx="8496944" cy="2995737"/>
          </a:xfrm>
          <a:prstGeom prst="rect">
            <a:avLst/>
          </a:prstGeom>
        </p:spPr>
        <p:txBody>
          <a:bodyPr lIns="396000" anchor="t"/>
          <a:lstStyle>
            <a:lvl1pPr marL="0" indent="0">
              <a:buNone/>
              <a:defRPr sz="1400">
                <a:solidFill>
                  <a:schemeClr val="accent6">
                    <a:lumMod val="50000"/>
                  </a:schemeClr>
                </a:solidFill>
              </a:defRPr>
            </a:lvl1pPr>
          </a:lstStyle>
          <a:p>
            <a:pPr lvl="0"/>
            <a:r>
              <a:rPr lang="en-US" altLang="ko-KR" dirty="0" smtClean="0"/>
              <a:t>Click to edit Master text styles</a:t>
            </a:r>
          </a:p>
        </p:txBody>
      </p:sp>
    </p:spTree>
    <p:extLst>
      <p:ext uri="{BB962C8B-B14F-4D97-AF65-F5344CB8AC3E}">
        <p14:creationId xmlns="" xmlns:p14="http://schemas.microsoft.com/office/powerpoint/2010/main" val="11469437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2197685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4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884466"/>
          </a:xfrm>
          <a:prstGeom prst="rect">
            <a:avLst/>
          </a:prstGeom>
        </p:spPr>
        <p:txBody>
          <a:bodyPr anchor="ctr"/>
          <a:lstStyle>
            <a:lvl1pPr algn="l">
              <a:defRPr>
                <a:solidFill>
                  <a:schemeClr val="accent6">
                    <a:lumMod val="50000"/>
                  </a:schemeClr>
                </a:solidFill>
              </a:defRPr>
            </a:lvl1pPr>
          </a:lstStyle>
          <a:p>
            <a:r>
              <a:rPr lang="en-US" altLang="ko-KR" dirty="0" smtClean="0"/>
              <a:t> Click to edit title</a:t>
            </a:r>
            <a:endParaRPr lang="ko-KR" altLang="en-US" dirty="0"/>
          </a:p>
        </p:txBody>
      </p:sp>
      <p:sp>
        <p:nvSpPr>
          <p:cNvPr id="4" name="Content Placeholder 2"/>
          <p:cNvSpPr>
            <a:spLocks noGrp="1"/>
          </p:cNvSpPr>
          <p:nvPr>
            <p:ph idx="1"/>
          </p:nvPr>
        </p:nvSpPr>
        <p:spPr>
          <a:xfrm>
            <a:off x="1979712" y="987574"/>
            <a:ext cx="6912768" cy="460648"/>
          </a:xfrm>
          <a:prstGeom prst="rect">
            <a:avLst/>
          </a:prstGeom>
        </p:spPr>
        <p:txBody>
          <a:bodyPr anchor="ctr"/>
          <a:lstStyle>
            <a:lvl1pPr marL="0" indent="0">
              <a:buNone/>
              <a:defRPr sz="2000">
                <a:solidFill>
                  <a:schemeClr val="accent6">
                    <a:lumMod val="50000"/>
                  </a:schemeClr>
                </a:solidFill>
              </a:defRPr>
            </a:lvl1pPr>
          </a:lstStyle>
          <a:p>
            <a:pPr lvl="0"/>
            <a:r>
              <a:rPr lang="en-US" altLang="ko-KR" dirty="0" smtClean="0"/>
              <a:t>Click to edit Master text styles</a:t>
            </a:r>
          </a:p>
        </p:txBody>
      </p:sp>
      <p:sp>
        <p:nvSpPr>
          <p:cNvPr id="5" name="Content Placeholder 2"/>
          <p:cNvSpPr>
            <a:spLocks noGrp="1"/>
          </p:cNvSpPr>
          <p:nvPr>
            <p:ph idx="10"/>
          </p:nvPr>
        </p:nvSpPr>
        <p:spPr>
          <a:xfrm>
            <a:off x="1990056" y="1664245"/>
            <a:ext cx="6912768" cy="2995737"/>
          </a:xfrm>
          <a:prstGeom prst="rect">
            <a:avLst/>
          </a:prstGeom>
        </p:spPr>
        <p:txBody>
          <a:bodyPr lIns="396000" anchor="t"/>
          <a:lstStyle>
            <a:lvl1pPr marL="0" indent="0">
              <a:buNone/>
              <a:defRPr sz="1400">
                <a:solidFill>
                  <a:schemeClr val="accent6">
                    <a:lumMod val="50000"/>
                  </a:schemeClr>
                </a:solidFill>
              </a:defRPr>
            </a:lvl1pPr>
          </a:lstStyle>
          <a:p>
            <a:pPr lvl="0"/>
            <a:r>
              <a:rPr lang="en-US" altLang="ko-KR" dirty="0" smtClean="0"/>
              <a:t>Click to edit Master text styles</a:t>
            </a:r>
          </a:p>
        </p:txBody>
      </p:sp>
    </p:spTree>
    <p:extLst>
      <p:ext uri="{BB962C8B-B14F-4D97-AF65-F5344CB8AC3E}">
        <p14:creationId xmlns="" xmlns:p14="http://schemas.microsoft.com/office/powerpoint/2010/main" val="9228082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937D59-5EDB-4C39-B697-625748F703B6}" type="datetimeFigureOut">
              <a:rPr lang="en-US" smtClean="0"/>
              <a:pPr/>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18959595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37D59-5EDB-4C39-B697-625748F703B6}" type="datetimeFigureOut">
              <a:rPr lang="en-US" smtClean="0"/>
              <a:pPr/>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8151330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937D59-5EDB-4C39-B697-625748F703B6}" type="datetimeFigureOut">
              <a:rPr lang="en-US" smtClean="0"/>
              <a:pPr/>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18604311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937D59-5EDB-4C39-B697-625748F703B6}" type="datetimeFigureOut">
              <a:rPr lang="en-US" smtClean="0"/>
              <a:pPr/>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35058029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937D59-5EDB-4C39-B697-625748F703B6}" type="datetimeFigureOut">
              <a:rPr lang="en-US" smtClean="0"/>
              <a:pPr/>
              <a:t>8/6/2020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3538794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937D59-5EDB-4C39-B697-625748F703B6}" type="datetimeFigureOut">
              <a:rPr lang="en-US" smtClean="0"/>
              <a:pPr/>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18604311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937D59-5EDB-4C39-B697-625748F703B6}" type="datetimeFigureOut">
              <a:rPr lang="en-US" smtClean="0"/>
              <a:pPr/>
              <a:t>8/6/2020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11505109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937D59-5EDB-4C39-B697-625748F703B6}" type="datetimeFigureOut">
              <a:rPr lang="en-US" smtClean="0"/>
              <a:pPr/>
              <a:t>8/6/2020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24035354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pPr/>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5018249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pPr/>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7224409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37D59-5EDB-4C39-B697-625748F703B6}" type="datetimeFigureOut">
              <a:rPr lang="en-US" smtClean="0"/>
              <a:pPr/>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281087169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37D59-5EDB-4C39-B697-625748F703B6}" type="datetimeFigureOut">
              <a:rPr lang="en-US" smtClean="0"/>
              <a:pPr/>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42400912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21976851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884466"/>
          </a:xfrm>
          <a:prstGeom prst="rect">
            <a:avLst/>
          </a:prstGeom>
        </p:spPr>
        <p:txBody>
          <a:bodyPr anchor="ctr"/>
          <a:lstStyle>
            <a:lvl1pPr algn="l">
              <a:defRPr>
                <a:solidFill>
                  <a:schemeClr val="accent6">
                    <a:lumMod val="50000"/>
                  </a:schemeClr>
                </a:solidFill>
              </a:defRPr>
            </a:lvl1pPr>
          </a:lstStyle>
          <a:p>
            <a:r>
              <a:rPr lang="en-US" altLang="ko-KR" dirty="0" smtClean="0"/>
              <a:t> Click to edit title</a:t>
            </a:r>
            <a:endParaRPr lang="ko-KR" altLang="en-US" dirty="0"/>
          </a:p>
        </p:txBody>
      </p:sp>
      <p:sp>
        <p:nvSpPr>
          <p:cNvPr id="4" name="Content Placeholder 2"/>
          <p:cNvSpPr>
            <a:spLocks noGrp="1"/>
          </p:cNvSpPr>
          <p:nvPr>
            <p:ph idx="1"/>
          </p:nvPr>
        </p:nvSpPr>
        <p:spPr>
          <a:xfrm>
            <a:off x="1979712" y="987574"/>
            <a:ext cx="6912768" cy="460648"/>
          </a:xfrm>
          <a:prstGeom prst="rect">
            <a:avLst/>
          </a:prstGeom>
        </p:spPr>
        <p:txBody>
          <a:bodyPr anchor="ctr"/>
          <a:lstStyle>
            <a:lvl1pPr marL="0" indent="0">
              <a:buNone/>
              <a:defRPr sz="2000">
                <a:solidFill>
                  <a:schemeClr val="accent6">
                    <a:lumMod val="50000"/>
                  </a:schemeClr>
                </a:solidFill>
              </a:defRPr>
            </a:lvl1pPr>
          </a:lstStyle>
          <a:p>
            <a:pPr lvl="0"/>
            <a:r>
              <a:rPr lang="en-US" altLang="ko-KR" smtClean="0"/>
              <a:t>Click to edit Master text styles</a:t>
            </a:r>
          </a:p>
        </p:txBody>
      </p:sp>
      <p:sp>
        <p:nvSpPr>
          <p:cNvPr id="5" name="Content Placeholder 2"/>
          <p:cNvSpPr>
            <a:spLocks noGrp="1"/>
          </p:cNvSpPr>
          <p:nvPr>
            <p:ph idx="10"/>
          </p:nvPr>
        </p:nvSpPr>
        <p:spPr>
          <a:xfrm>
            <a:off x="1990056" y="1664245"/>
            <a:ext cx="6912768" cy="2995737"/>
          </a:xfrm>
          <a:prstGeom prst="rect">
            <a:avLst/>
          </a:prstGeom>
        </p:spPr>
        <p:txBody>
          <a:bodyPr lIns="396000" anchor="t"/>
          <a:lstStyle>
            <a:lvl1pPr marL="0" indent="0">
              <a:buNone/>
              <a:defRPr sz="1400">
                <a:solidFill>
                  <a:schemeClr val="accent6">
                    <a:lumMod val="50000"/>
                  </a:schemeClr>
                </a:solidFill>
              </a:defRPr>
            </a:lvl1pPr>
          </a:lstStyle>
          <a:p>
            <a:pPr lvl="0"/>
            <a:r>
              <a:rPr lang="en-US" altLang="ko-KR" smtClean="0"/>
              <a:t>Click to edit Master text styles</a:t>
            </a:r>
          </a:p>
        </p:txBody>
      </p:sp>
    </p:spTree>
    <p:extLst>
      <p:ext uri="{BB962C8B-B14F-4D97-AF65-F5344CB8AC3E}">
        <p14:creationId xmlns:p14="http://schemas.microsoft.com/office/powerpoint/2010/main" xmlns="" val="9228082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884466"/>
          </a:xfrm>
          <a:prstGeom prst="rect">
            <a:avLst/>
          </a:prstGeom>
        </p:spPr>
        <p:txBody>
          <a:bodyPr anchor="ctr"/>
          <a:lstStyle>
            <a:lvl1pPr algn="l">
              <a:defRPr>
                <a:solidFill>
                  <a:schemeClr val="bg1"/>
                </a:solidFill>
              </a:defRPr>
            </a:lvl1pPr>
          </a:lstStyle>
          <a:p>
            <a:r>
              <a:rPr lang="en-US" altLang="ko-KR" dirty="0" smtClean="0"/>
              <a:t> Click to edit title</a:t>
            </a:r>
            <a:endParaRPr lang="ko-KR" altLang="en-US" dirty="0"/>
          </a:p>
        </p:txBody>
      </p:sp>
      <p:sp>
        <p:nvSpPr>
          <p:cNvPr id="4" name="Content Placeholder 2"/>
          <p:cNvSpPr>
            <a:spLocks noGrp="1"/>
          </p:cNvSpPr>
          <p:nvPr>
            <p:ph idx="1"/>
          </p:nvPr>
        </p:nvSpPr>
        <p:spPr>
          <a:xfrm>
            <a:off x="395536" y="1131590"/>
            <a:ext cx="8496944" cy="460648"/>
          </a:xfrm>
          <a:prstGeom prst="rect">
            <a:avLst/>
          </a:prstGeom>
        </p:spPr>
        <p:txBody>
          <a:bodyPr anchor="ctr"/>
          <a:lstStyle>
            <a:lvl1pPr marL="0" indent="0">
              <a:buNone/>
              <a:defRPr sz="2000">
                <a:solidFill>
                  <a:schemeClr val="accent6">
                    <a:lumMod val="50000"/>
                  </a:schemeClr>
                </a:solidFill>
              </a:defRPr>
            </a:lvl1pPr>
          </a:lstStyle>
          <a:p>
            <a:pPr lvl="0"/>
            <a:r>
              <a:rPr lang="en-US" altLang="ko-KR" dirty="0" smtClean="0"/>
              <a:t>Click to edit Master text styles</a:t>
            </a:r>
          </a:p>
        </p:txBody>
      </p:sp>
      <p:sp>
        <p:nvSpPr>
          <p:cNvPr id="5" name="Content Placeholder 2"/>
          <p:cNvSpPr>
            <a:spLocks noGrp="1"/>
          </p:cNvSpPr>
          <p:nvPr>
            <p:ph idx="10"/>
          </p:nvPr>
        </p:nvSpPr>
        <p:spPr>
          <a:xfrm>
            <a:off x="405880" y="1808261"/>
            <a:ext cx="8496944" cy="2995737"/>
          </a:xfrm>
          <a:prstGeom prst="rect">
            <a:avLst/>
          </a:prstGeom>
        </p:spPr>
        <p:txBody>
          <a:bodyPr lIns="396000" anchor="t"/>
          <a:lstStyle>
            <a:lvl1pPr marL="0" indent="0">
              <a:buNone/>
              <a:defRPr sz="1400">
                <a:solidFill>
                  <a:schemeClr val="accent6">
                    <a:lumMod val="50000"/>
                  </a:schemeClr>
                </a:solidFill>
              </a:defRPr>
            </a:lvl1pPr>
          </a:lstStyle>
          <a:p>
            <a:pPr lvl="0"/>
            <a:r>
              <a:rPr lang="en-US" altLang="ko-KR" dirty="0" smtClean="0"/>
              <a:t>Click to edit Master text styles</a:t>
            </a:r>
          </a:p>
        </p:txBody>
      </p:sp>
    </p:spTree>
    <p:extLst>
      <p:ext uri="{BB962C8B-B14F-4D97-AF65-F5344CB8AC3E}">
        <p14:creationId xmlns="" xmlns:p14="http://schemas.microsoft.com/office/powerpoint/2010/main" val="11469437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3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884466"/>
          </a:xfrm>
          <a:prstGeom prst="rect">
            <a:avLst/>
          </a:prstGeom>
        </p:spPr>
        <p:txBody>
          <a:bodyPr anchor="ctr"/>
          <a:lstStyle>
            <a:lvl1pPr algn="l">
              <a:defRPr>
                <a:solidFill>
                  <a:schemeClr val="bg1"/>
                </a:solidFill>
              </a:defRPr>
            </a:lvl1pPr>
          </a:lstStyle>
          <a:p>
            <a:r>
              <a:rPr lang="en-US" altLang="ko-KR" dirty="0" smtClean="0"/>
              <a:t> Click to edit title</a:t>
            </a:r>
            <a:endParaRPr lang="ko-KR" altLang="en-US" dirty="0"/>
          </a:p>
        </p:txBody>
      </p:sp>
      <p:sp>
        <p:nvSpPr>
          <p:cNvPr id="4" name="Content Placeholder 2"/>
          <p:cNvSpPr>
            <a:spLocks noGrp="1"/>
          </p:cNvSpPr>
          <p:nvPr>
            <p:ph idx="1"/>
          </p:nvPr>
        </p:nvSpPr>
        <p:spPr>
          <a:xfrm>
            <a:off x="395536" y="1131590"/>
            <a:ext cx="8496944" cy="460648"/>
          </a:xfrm>
          <a:prstGeom prst="rect">
            <a:avLst/>
          </a:prstGeom>
        </p:spPr>
        <p:txBody>
          <a:bodyPr anchor="ctr"/>
          <a:lstStyle>
            <a:lvl1pPr marL="0" indent="0">
              <a:buNone/>
              <a:defRPr sz="2000">
                <a:solidFill>
                  <a:schemeClr val="accent6">
                    <a:lumMod val="50000"/>
                  </a:schemeClr>
                </a:solidFill>
              </a:defRPr>
            </a:lvl1pPr>
          </a:lstStyle>
          <a:p>
            <a:pPr lvl="0"/>
            <a:r>
              <a:rPr lang="en-US" altLang="ko-KR" dirty="0" smtClean="0"/>
              <a:t>Click to edit Master text styles</a:t>
            </a:r>
          </a:p>
        </p:txBody>
      </p:sp>
      <p:sp>
        <p:nvSpPr>
          <p:cNvPr id="5" name="Content Placeholder 2"/>
          <p:cNvSpPr>
            <a:spLocks noGrp="1"/>
          </p:cNvSpPr>
          <p:nvPr>
            <p:ph idx="10"/>
          </p:nvPr>
        </p:nvSpPr>
        <p:spPr>
          <a:xfrm>
            <a:off x="405880" y="1808261"/>
            <a:ext cx="8496944" cy="2995737"/>
          </a:xfrm>
          <a:prstGeom prst="rect">
            <a:avLst/>
          </a:prstGeom>
        </p:spPr>
        <p:txBody>
          <a:bodyPr lIns="396000" anchor="t"/>
          <a:lstStyle>
            <a:lvl1pPr marL="0" indent="0">
              <a:buNone/>
              <a:defRPr sz="1400">
                <a:solidFill>
                  <a:schemeClr val="accent6">
                    <a:lumMod val="50000"/>
                  </a:schemeClr>
                </a:solidFill>
              </a:defRPr>
            </a:lvl1pPr>
          </a:lstStyle>
          <a:p>
            <a:pPr lvl="0"/>
            <a:r>
              <a:rPr lang="en-US" altLang="ko-KR" dirty="0" smtClean="0"/>
              <a:t>Click to edit Master text styles</a:t>
            </a:r>
          </a:p>
        </p:txBody>
      </p:sp>
    </p:spTree>
    <p:extLst>
      <p:ext uri="{BB962C8B-B14F-4D97-AF65-F5344CB8AC3E}">
        <p14:creationId xmlns="" xmlns:p14="http://schemas.microsoft.com/office/powerpoint/2010/main" val="1146943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937D59-5EDB-4C39-B697-625748F703B6}" type="datetimeFigureOut">
              <a:rPr lang="en-US" smtClean="0"/>
              <a:pPr/>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35058029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219768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937D59-5EDB-4C39-B697-625748F703B6}" type="datetimeFigureOut">
              <a:rPr lang="en-US" smtClean="0"/>
              <a:pPr/>
              <a:t>8/6/2020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3538794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937D59-5EDB-4C39-B697-625748F703B6}" type="datetimeFigureOut">
              <a:rPr lang="en-US" smtClean="0"/>
              <a:pPr/>
              <a:t>8/6/2020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1150510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937D59-5EDB-4C39-B697-625748F703B6}" type="datetimeFigureOut">
              <a:rPr lang="en-US" smtClean="0"/>
              <a:pPr/>
              <a:t>8/6/2020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2403535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pPr/>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501824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pPr/>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722440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theme" Target="../theme/theme3.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63937D59-5EDB-4C39-B697-625748F703B6}" type="datetimeFigureOut">
              <a:rPr lang="en-US" smtClean="0"/>
              <a:pPr/>
              <a:t>8/6/2020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0F31DC1F-5561-484E-AB46-68C682854F61}" type="slidenum">
              <a:rPr lang="en-US" smtClean="0"/>
              <a:pPr/>
              <a:t>‹#›</a:t>
            </a:fld>
            <a:endParaRPr lang="en-US"/>
          </a:p>
        </p:txBody>
      </p:sp>
    </p:spTree>
    <p:extLst>
      <p:ext uri="{BB962C8B-B14F-4D97-AF65-F5344CB8AC3E}">
        <p14:creationId xmlns="" xmlns:p14="http://schemas.microsoft.com/office/powerpoint/2010/main" val="262123990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715" r:id="rId12"/>
    <p:sldLayoutId id="2147483716" r:id="rId13"/>
    <p:sldLayoutId id="2147483717" r:id="rId14"/>
    <p:sldLayoutId id="2147483718" r:id="rId15"/>
    <p:sldLayoutId id="2147483719"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252391796"/>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86" r:id="rId8"/>
  </p:sldLayoutIdLst>
  <p:txStyles>
    <p:titleStyle>
      <a:lvl1pPr algn="ctr" defTabSz="914400" rtl="0" eaLnBrk="1" latinLnBrk="1" hangingPunct="1">
        <a:spcBef>
          <a:spcPct val="0"/>
        </a:spcBef>
        <a:buNone/>
        <a:defRPr sz="36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63937D59-5EDB-4C39-B697-625748F703B6}" type="datetimeFigureOut">
              <a:rPr lang="en-US" smtClean="0"/>
              <a:pPr/>
              <a:t>8/6/2020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0F31DC1F-5561-484E-AB46-68C682854F61}" type="slidenum">
              <a:rPr lang="en-US" smtClean="0"/>
              <a:pPr/>
              <a:t>‹#›</a:t>
            </a:fld>
            <a:endParaRPr lang="en-US"/>
          </a:p>
        </p:txBody>
      </p:sp>
    </p:spTree>
    <p:extLst>
      <p:ext uri="{BB962C8B-B14F-4D97-AF65-F5344CB8AC3E}">
        <p14:creationId xmlns:p14="http://schemas.microsoft.com/office/powerpoint/2010/main" xmlns="" val="2621239905"/>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free-powerpoint-templates-design.com/free-powerpoint-templates-design"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hlinkClick r:id="rId2"/>
          </p:cNvPr>
          <p:cNvSpPr txBox="1"/>
          <p:nvPr/>
        </p:nvSpPr>
        <p:spPr>
          <a:xfrm>
            <a:off x="0" y="4844068"/>
            <a:ext cx="9144000" cy="215444"/>
          </a:xfrm>
          <a:prstGeom prst="rect">
            <a:avLst/>
          </a:prstGeom>
          <a:noFill/>
        </p:spPr>
        <p:txBody>
          <a:bodyPr wrap="square" rtlCol="0">
            <a:spAutoFit/>
          </a:bodyPr>
          <a:lstStyle/>
          <a:p>
            <a:pPr algn="ctr"/>
            <a:r>
              <a:rPr lang="en-US" altLang="ko-KR" sz="800" dirty="0" smtClean="0">
                <a:solidFill>
                  <a:schemeClr val="accent6">
                    <a:lumMod val="50000"/>
                  </a:schemeClr>
                </a:solidFill>
                <a:latin typeface="Arial" pitchFamily="34" charset="0"/>
                <a:cs typeface="Arial" pitchFamily="34" charset="0"/>
              </a:rPr>
              <a:t>ALLPPT.com _ Free PowerPoint Templates, Diagrams and Charts</a:t>
            </a:r>
            <a:endParaRPr lang="ko-KR" altLang="en-US" sz="800" dirty="0">
              <a:solidFill>
                <a:schemeClr val="accent6">
                  <a:lumMod val="50000"/>
                </a:schemeClr>
              </a:solidFill>
              <a:latin typeface="Arial" pitchFamily="34" charset="0"/>
              <a:cs typeface="Arial" pitchFamily="34" charset="0"/>
            </a:endParaRPr>
          </a:p>
        </p:txBody>
      </p:sp>
      <p:sp>
        <p:nvSpPr>
          <p:cNvPr id="8" name="Round Same Side Corner Rectangle 7"/>
          <p:cNvSpPr/>
          <p:nvPr/>
        </p:nvSpPr>
        <p:spPr>
          <a:xfrm rot="10800000">
            <a:off x="4860032" y="0"/>
            <a:ext cx="3816424" cy="3507854"/>
          </a:xfrm>
          <a:prstGeom prst="round2SameRect">
            <a:avLst>
              <a:gd name="adj1" fmla="val 14350"/>
              <a:gd name="adj2" fmla="val 0"/>
            </a:avLst>
          </a:prstGeom>
          <a:solidFill>
            <a:schemeClr val="accent6">
              <a:lumMod val="75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TextBox 8"/>
          <p:cNvSpPr txBox="1"/>
          <p:nvPr/>
        </p:nvSpPr>
        <p:spPr>
          <a:xfrm>
            <a:off x="4860032" y="2028596"/>
            <a:ext cx="3816424" cy="646331"/>
          </a:xfrm>
          <a:prstGeom prst="rect">
            <a:avLst/>
          </a:prstGeom>
          <a:noFill/>
        </p:spPr>
        <p:txBody>
          <a:bodyPr wrap="square">
            <a:spAutoFit/>
          </a:bodyPr>
          <a:lstStyle/>
          <a:p>
            <a:pPr algn="ctr" fontAlgn="auto">
              <a:spcBef>
                <a:spcPts val="0"/>
              </a:spcBef>
              <a:spcAft>
                <a:spcPts val="0"/>
              </a:spcAft>
              <a:defRPr/>
            </a:pPr>
            <a:r>
              <a:rPr lang="en-US" altLang="ko-KR" b="1" dirty="0" smtClean="0">
                <a:solidFill>
                  <a:schemeClr val="bg1"/>
                </a:solidFill>
                <a:latin typeface="Arial" pitchFamily="34" charset="0"/>
                <a:cs typeface="Arial" pitchFamily="34" charset="0"/>
              </a:rPr>
              <a:t>Soft Skills</a:t>
            </a:r>
          </a:p>
          <a:p>
            <a:pPr algn="ctr" fontAlgn="auto">
              <a:spcBef>
                <a:spcPts val="0"/>
              </a:spcBef>
              <a:spcAft>
                <a:spcPts val="0"/>
              </a:spcAft>
              <a:defRPr/>
            </a:pPr>
            <a:r>
              <a:rPr kumimoji="0" lang="en-US" altLang="ko-KR" b="1" dirty="0" smtClean="0">
                <a:solidFill>
                  <a:schemeClr val="bg1"/>
                </a:solidFill>
                <a:latin typeface="Arial" pitchFamily="34" charset="0"/>
                <a:cs typeface="Arial" pitchFamily="34" charset="0"/>
              </a:rPr>
              <a:t>Department of English, NCAS    </a:t>
            </a:r>
            <a:endParaRPr kumimoji="0" lang="en-US" altLang="ko-KR" b="1" dirty="0">
              <a:solidFill>
                <a:schemeClr val="bg1"/>
              </a:solidFill>
              <a:latin typeface="Arial" pitchFamily="34" charset="0"/>
              <a:cs typeface="Arial" pitchFamily="34" charset="0"/>
            </a:endParaRPr>
          </a:p>
        </p:txBody>
      </p:sp>
      <p:sp>
        <p:nvSpPr>
          <p:cNvPr id="10" name="TextBox 1"/>
          <p:cNvSpPr txBox="1">
            <a:spLocks noChangeArrowheads="1"/>
          </p:cNvSpPr>
          <p:nvPr/>
        </p:nvSpPr>
        <p:spPr bwMode="auto">
          <a:xfrm>
            <a:off x="4860032" y="620688"/>
            <a:ext cx="3816424" cy="830997"/>
          </a:xfrm>
          <a:prstGeom prst="rect">
            <a:avLst/>
          </a:prstGeom>
          <a:noFill/>
          <a:ln w="9525">
            <a:noFill/>
            <a:miter lim="800000"/>
            <a:headEnd/>
            <a:tailEnd/>
          </a:ln>
        </p:spPr>
        <p:txBody>
          <a:bodyPr wrap="square">
            <a:spAutoFit/>
          </a:bodyPr>
          <a:lstStyle/>
          <a:p>
            <a:pPr algn="ctr"/>
            <a:r>
              <a:rPr lang="en-US" altLang="ko-KR" sz="2400" b="1" dirty="0" smtClean="0">
                <a:solidFill>
                  <a:schemeClr val="bg1"/>
                </a:solidFill>
                <a:latin typeface="MV Boli" pitchFamily="2" charset="0"/>
                <a:ea typeface="맑은 고딕" pitchFamily="50" charset="-127"/>
                <a:cs typeface="MV Boli" pitchFamily="2" charset="0"/>
              </a:rPr>
              <a:t>Technical Writing</a:t>
            </a:r>
          </a:p>
          <a:p>
            <a:pPr algn="ctr"/>
            <a:r>
              <a:rPr lang="en-US" altLang="ko-KR" sz="2400" b="1" dirty="0" smtClean="0">
                <a:solidFill>
                  <a:schemeClr val="bg1"/>
                </a:solidFill>
                <a:latin typeface="MV Boli" pitchFamily="2" charset="0"/>
                <a:cs typeface="MV Boli" pitchFamily="2" charset="0"/>
              </a:rPr>
              <a:t>Format and Presentation</a:t>
            </a:r>
            <a:r>
              <a:rPr lang="en-US" altLang="ko-KR" sz="2400" b="1" dirty="0" smtClean="0">
                <a:solidFill>
                  <a:schemeClr val="bg1"/>
                </a:solidFill>
                <a:latin typeface="MV Boli" pitchFamily="2" charset="0"/>
                <a:ea typeface="맑은 고딕" pitchFamily="50" charset="-127"/>
                <a:cs typeface="MV Boli" pitchFamily="2" charset="0"/>
              </a:rPr>
              <a:t> </a:t>
            </a:r>
          </a:p>
        </p:txBody>
      </p:sp>
      <p:grpSp>
        <p:nvGrpSpPr>
          <p:cNvPr id="12" name="Group 11"/>
          <p:cNvGrpSpPr/>
          <p:nvPr/>
        </p:nvGrpSpPr>
        <p:grpSpPr>
          <a:xfrm>
            <a:off x="5184068" y="1786507"/>
            <a:ext cx="3168352" cy="144016"/>
            <a:chOff x="899592" y="1359873"/>
            <a:chExt cx="3168352" cy="144016"/>
          </a:xfrm>
        </p:grpSpPr>
        <p:sp>
          <p:nvSpPr>
            <p:cNvPr id="13" name="Rectangle 12"/>
            <p:cNvSpPr/>
            <p:nvPr/>
          </p:nvSpPr>
          <p:spPr>
            <a:xfrm>
              <a:off x="2430865" y="1359873"/>
              <a:ext cx="144016" cy="144016"/>
            </a:xfrm>
            <a:prstGeom prst="rect">
              <a:avLst/>
            </a:prstGeom>
            <a:no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Rectangle 13"/>
            <p:cNvSpPr/>
            <p:nvPr/>
          </p:nvSpPr>
          <p:spPr>
            <a:xfrm rot="2700000">
              <a:off x="2430865" y="1359873"/>
              <a:ext cx="144016" cy="144016"/>
            </a:xfrm>
            <a:prstGeom prst="rect">
              <a:avLst/>
            </a:prstGeom>
            <a:no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15" name="Group 14"/>
            <p:cNvGrpSpPr/>
            <p:nvPr/>
          </p:nvGrpSpPr>
          <p:grpSpPr>
            <a:xfrm>
              <a:off x="2771800" y="1408806"/>
              <a:ext cx="1296144" cy="46150"/>
              <a:chOff x="2771800" y="1410205"/>
              <a:chExt cx="1296144" cy="46150"/>
            </a:xfrm>
          </p:grpSpPr>
          <p:cxnSp>
            <p:nvCxnSpPr>
              <p:cNvPr id="19" name="Straight Connector 18"/>
              <p:cNvCxnSpPr/>
              <p:nvPr/>
            </p:nvCxnSpPr>
            <p:spPr>
              <a:xfrm>
                <a:off x="2771800" y="1410205"/>
                <a:ext cx="129614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771800" y="1456355"/>
                <a:ext cx="9277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flipH="1">
              <a:off x="899592" y="1408806"/>
              <a:ext cx="1296144" cy="46150"/>
              <a:chOff x="2771800" y="1410205"/>
              <a:chExt cx="1296144" cy="46150"/>
            </a:xfrm>
          </p:grpSpPr>
          <p:cxnSp>
            <p:nvCxnSpPr>
              <p:cNvPr id="17" name="Straight Connector 16"/>
              <p:cNvCxnSpPr/>
              <p:nvPr/>
            </p:nvCxnSpPr>
            <p:spPr>
              <a:xfrm>
                <a:off x="2771800" y="1410205"/>
                <a:ext cx="129614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771800" y="1456355"/>
                <a:ext cx="9277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 xmlns:p14="http://schemas.microsoft.com/office/powerpoint/2010/main" val="3034478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for Discussion and Doubts</a:t>
            </a:r>
            <a:endParaRPr lang="en-US" dirty="0"/>
          </a:p>
        </p:txBody>
      </p:sp>
      <p:sp>
        <p:nvSpPr>
          <p:cNvPr id="3" name="Content Placeholder 2"/>
          <p:cNvSpPr>
            <a:spLocks noGrp="1"/>
          </p:cNvSpPr>
          <p:nvPr>
            <p:ph idx="1"/>
          </p:nvPr>
        </p:nvSpPr>
        <p:spPr/>
        <p:txBody>
          <a:bodyPr/>
          <a:lstStyle/>
          <a:p>
            <a:endParaRPr lang="en-US"/>
          </a:p>
        </p:txBody>
      </p:sp>
      <p:sp>
        <p:nvSpPr>
          <p:cNvPr id="4" name="Content Placeholder 3"/>
          <p:cNvSpPr>
            <a:spLocks noGrp="1"/>
          </p:cNvSpPr>
          <p:nvPr>
            <p:ph idx="10"/>
          </p:nvPr>
        </p:nvSpPr>
        <p:spPr/>
        <p:txBody>
          <a:bodyPr/>
          <a:lstStyle/>
          <a:p>
            <a:endParaRPr lang="en-US" dirty="0"/>
          </a:p>
        </p:txBody>
      </p:sp>
      <p:pic>
        <p:nvPicPr>
          <p:cNvPr id="1026" name="Picture 2" descr="Microsoft Access: Understanding the Power of Access Queries"/>
          <p:cNvPicPr>
            <a:picLocks noChangeAspect="1" noChangeArrowheads="1"/>
          </p:cNvPicPr>
          <p:nvPr/>
        </p:nvPicPr>
        <p:blipFill>
          <a:blip r:embed="rId2"/>
          <a:srcRect/>
          <a:stretch>
            <a:fillRect/>
          </a:stretch>
        </p:blipFill>
        <p:spPr bwMode="auto">
          <a:xfrm>
            <a:off x="533400" y="1123950"/>
            <a:ext cx="6629400" cy="379095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GivingTuesday was a Great Success! - WPCNHF"/>
          <p:cNvPicPr>
            <a:picLocks noChangeAspect="1" noChangeArrowheads="1"/>
          </p:cNvPicPr>
          <p:nvPr/>
        </p:nvPicPr>
        <p:blipFill>
          <a:blip r:embed="rId2" cstate="print">
            <a:duotone>
              <a:schemeClr val="accent6">
                <a:shade val="45000"/>
                <a:satMod val="135000"/>
              </a:schemeClr>
              <a:prstClr val="white"/>
            </a:duotone>
          </a:blip>
          <a:srcRect/>
          <a:stretch>
            <a:fillRect/>
          </a:stretch>
        </p:blipFill>
        <p:spPr bwMode="auto">
          <a:xfrm>
            <a:off x="6096000" y="438150"/>
            <a:ext cx="2504694" cy="166671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Writing Format</a:t>
            </a:r>
            <a:endParaRPr lang="en-US" dirty="0"/>
          </a:p>
        </p:txBody>
      </p:sp>
      <p:sp>
        <p:nvSpPr>
          <p:cNvPr id="3" name="Content Placeholder 2"/>
          <p:cNvSpPr>
            <a:spLocks noGrp="1"/>
          </p:cNvSpPr>
          <p:nvPr>
            <p:ph idx="1"/>
          </p:nvPr>
        </p:nvSpPr>
        <p:spPr/>
        <p:txBody>
          <a:bodyPr/>
          <a:lstStyle/>
          <a:p>
            <a:r>
              <a:rPr lang="en-US" b="1" dirty="0" smtClean="0">
                <a:latin typeface="Arial" pitchFamily="34" charset="0"/>
                <a:cs typeface="Arial" pitchFamily="34" charset="0"/>
              </a:rPr>
              <a:t>Both Physical &amp; Stylistic</a:t>
            </a:r>
          </a:p>
        </p:txBody>
      </p:sp>
      <p:sp>
        <p:nvSpPr>
          <p:cNvPr id="4" name="Content Placeholder 3"/>
          <p:cNvSpPr>
            <a:spLocks noGrp="1"/>
          </p:cNvSpPr>
          <p:nvPr>
            <p:ph idx="10"/>
          </p:nvPr>
        </p:nvSpPr>
        <p:spPr/>
        <p:txBody>
          <a:bodyPr>
            <a:normAutofit lnSpcReduction="10000"/>
          </a:bodyPr>
          <a:lstStyle/>
          <a:p>
            <a:pPr>
              <a:buFont typeface="Arial" pitchFamily="34" charset="0"/>
              <a:buChar char="•"/>
            </a:pPr>
            <a:r>
              <a:rPr lang="en-US" altLang="ko-KR" sz="1800" dirty="0" smtClean="0">
                <a:latin typeface="Arial" pitchFamily="34" charset="0"/>
                <a:cs typeface="Arial" pitchFamily="34" charset="0"/>
              </a:rPr>
              <a:t> Margins</a:t>
            </a:r>
          </a:p>
          <a:p>
            <a:pPr>
              <a:buFont typeface="Arial" pitchFamily="34" charset="0"/>
              <a:buChar char="•"/>
            </a:pPr>
            <a:r>
              <a:rPr lang="en-US" altLang="ko-KR" sz="1800" dirty="0" smtClean="0">
                <a:latin typeface="Arial" pitchFamily="34" charset="0"/>
                <a:cs typeface="Arial" pitchFamily="34" charset="0"/>
              </a:rPr>
              <a:t> Headings</a:t>
            </a:r>
          </a:p>
          <a:p>
            <a:pPr>
              <a:buFont typeface="Arial" pitchFamily="34" charset="0"/>
              <a:buChar char="•"/>
            </a:pPr>
            <a:r>
              <a:rPr lang="en-US" altLang="ko-KR" sz="1800" dirty="0" smtClean="0">
                <a:latin typeface="Arial" pitchFamily="34" charset="0"/>
                <a:cs typeface="Arial" pitchFamily="34" charset="0"/>
              </a:rPr>
              <a:t> Indentation</a:t>
            </a:r>
          </a:p>
          <a:p>
            <a:pPr>
              <a:buFont typeface="Arial" pitchFamily="34" charset="0"/>
              <a:buChar char="•"/>
            </a:pPr>
            <a:r>
              <a:rPr lang="en-US" altLang="ko-KR" sz="1800" dirty="0" smtClean="0">
                <a:latin typeface="Arial" pitchFamily="34" charset="0"/>
                <a:cs typeface="Arial" pitchFamily="34" charset="0"/>
              </a:rPr>
              <a:t> Pagination</a:t>
            </a:r>
          </a:p>
          <a:p>
            <a:pPr>
              <a:buFont typeface="Arial" pitchFamily="34" charset="0"/>
              <a:buChar char="•"/>
            </a:pPr>
            <a:r>
              <a:rPr lang="en-US" altLang="ko-KR" sz="1800" dirty="0" smtClean="0">
                <a:latin typeface="Arial" pitchFamily="34" charset="0"/>
                <a:cs typeface="Arial" pitchFamily="34" charset="0"/>
              </a:rPr>
              <a:t> Type face &amp; fonts</a:t>
            </a:r>
          </a:p>
          <a:p>
            <a:pPr>
              <a:buFont typeface="Arial" pitchFamily="34" charset="0"/>
              <a:buChar char="•"/>
            </a:pPr>
            <a:r>
              <a:rPr lang="en-US" altLang="ko-KR" sz="1800" dirty="0" smtClean="0">
                <a:latin typeface="Arial" pitchFamily="34" charset="0"/>
                <a:cs typeface="Arial" pitchFamily="34" charset="0"/>
              </a:rPr>
              <a:t> Abbreviation</a:t>
            </a:r>
          </a:p>
          <a:p>
            <a:pPr>
              <a:buFont typeface="Arial" pitchFamily="34" charset="0"/>
              <a:buChar char="•"/>
            </a:pPr>
            <a:r>
              <a:rPr lang="en-US" altLang="ko-KR" sz="1800" dirty="0" smtClean="0">
                <a:latin typeface="Arial" pitchFamily="34" charset="0"/>
                <a:cs typeface="Arial" pitchFamily="34" charset="0"/>
              </a:rPr>
              <a:t> Symbols</a:t>
            </a:r>
          </a:p>
          <a:p>
            <a:pPr>
              <a:buFont typeface="Arial" pitchFamily="34" charset="0"/>
              <a:buChar char="•"/>
            </a:pPr>
            <a:r>
              <a:rPr lang="en-US" altLang="ko-KR" sz="1800" dirty="0" smtClean="0">
                <a:latin typeface="Arial" pitchFamily="34" charset="0"/>
                <a:cs typeface="Arial" pitchFamily="34" charset="0"/>
              </a:rPr>
              <a:t> Layouts</a:t>
            </a:r>
          </a:p>
          <a:p>
            <a:pPr>
              <a:buFont typeface="Arial" pitchFamily="34" charset="0"/>
              <a:buChar char="•"/>
            </a:pPr>
            <a:r>
              <a:rPr lang="en-US" altLang="ko-KR" sz="1800" dirty="0" smtClean="0">
                <a:latin typeface="Arial" pitchFamily="34" charset="0"/>
                <a:cs typeface="Arial" pitchFamily="34" charset="0"/>
              </a:rPr>
              <a:t> Proofreading Symbols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 Technical Writing Format</a:t>
            </a:r>
            <a:endParaRPr lang="en-US" dirty="0"/>
          </a:p>
        </p:txBody>
      </p:sp>
      <p:sp>
        <p:nvSpPr>
          <p:cNvPr id="2" name="Content Placeholder 1"/>
          <p:cNvSpPr>
            <a:spLocks noGrp="1"/>
          </p:cNvSpPr>
          <p:nvPr>
            <p:ph idx="1"/>
          </p:nvPr>
        </p:nvSpPr>
        <p:spPr/>
        <p:txBody>
          <a:bodyPr/>
          <a:lstStyle/>
          <a:p>
            <a:r>
              <a:rPr lang="en-US" b="1" dirty="0" smtClean="0">
                <a:latin typeface="Arial" pitchFamily="34" charset="0"/>
                <a:cs typeface="Arial" pitchFamily="34" charset="0"/>
              </a:rPr>
              <a:t>Margins </a:t>
            </a:r>
            <a:endParaRPr lang="en-US" b="1" dirty="0">
              <a:latin typeface="Arial" pitchFamily="34" charset="0"/>
              <a:cs typeface="Arial" pitchFamily="34" charset="0"/>
            </a:endParaRPr>
          </a:p>
        </p:txBody>
      </p:sp>
      <p:sp>
        <p:nvSpPr>
          <p:cNvPr id="5" name="Content Placeholder 4"/>
          <p:cNvSpPr>
            <a:spLocks noGrp="1"/>
          </p:cNvSpPr>
          <p:nvPr>
            <p:ph idx="10"/>
          </p:nvPr>
        </p:nvSpPr>
        <p:spPr/>
        <p:txBody>
          <a:bodyPr/>
          <a:lstStyle/>
          <a:p>
            <a:pPr>
              <a:buFont typeface="Arial" pitchFamily="34" charset="0"/>
              <a:buChar char="•"/>
            </a:pPr>
            <a:r>
              <a:rPr lang="en-US" altLang="ko-KR" dirty="0" smtClean="0">
                <a:latin typeface="Times New Roman" pitchFamily="18" charset="0"/>
                <a:cs typeface="Times New Roman" pitchFamily="18" charset="0"/>
              </a:rPr>
              <a:t>A margin is the area between the main content of a page and the page edges. The margin helps   to define where a line of text begins and ends.</a:t>
            </a:r>
          </a:p>
          <a:p>
            <a:pPr>
              <a:buFont typeface="Arial" pitchFamily="34" charset="0"/>
              <a:buChar char="•"/>
            </a:pPr>
            <a:r>
              <a:rPr lang="en-US" altLang="ko-KR" dirty="0" smtClean="0">
                <a:latin typeface="Times New Roman" pitchFamily="18" charset="0"/>
                <a:cs typeface="Times New Roman" pitchFamily="18" charset="0"/>
              </a:rPr>
              <a:t>The left margin should measure 1.5 inches. This margin is the most important since this is the side that will be bound. </a:t>
            </a:r>
          </a:p>
          <a:p>
            <a:pPr>
              <a:buFont typeface="Arial" pitchFamily="34" charset="0"/>
              <a:buChar char="•"/>
            </a:pPr>
            <a:r>
              <a:rPr lang="en-US" altLang="ko-KR" dirty="0" smtClean="0">
                <a:latin typeface="Times New Roman" pitchFamily="18" charset="0"/>
                <a:cs typeface="Times New Roman" pitchFamily="18" charset="0"/>
              </a:rPr>
              <a:t>The right margin should measure 1 inch, and the bottom margin should measure 1.25 inches. </a:t>
            </a:r>
          </a:p>
          <a:p>
            <a:pPr>
              <a:buFont typeface="Arial" pitchFamily="34" charset="0"/>
              <a:buChar char="•"/>
            </a:pPr>
            <a:r>
              <a:rPr lang="en-US" altLang="ko-KR" dirty="0" smtClean="0">
                <a:latin typeface="Times New Roman" pitchFamily="18" charset="0"/>
                <a:cs typeface="Times New Roman" pitchFamily="18" charset="0"/>
              </a:rPr>
              <a:t>The top margin will either measure 1 inch or 2 inches depending on the situation. If you start a page with a chapter title or a heading that is supposed to be written in all upper case letters then the margin should be set at 2 inches. If you start the page with a subheading that is written in upper and lower case letters or your text, then the page will start at the 1 inch  margin.</a:t>
            </a:r>
            <a:endParaRPr lang="ko-KR" alt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2090594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Technical Writing Format</a:t>
            </a:r>
            <a:endParaRPr lang="ko-KR" altLang="en-US" dirty="0"/>
          </a:p>
        </p:txBody>
      </p:sp>
      <p:sp>
        <p:nvSpPr>
          <p:cNvPr id="2" name="Content Placeholder 1"/>
          <p:cNvSpPr>
            <a:spLocks noGrp="1"/>
          </p:cNvSpPr>
          <p:nvPr>
            <p:ph idx="1"/>
          </p:nvPr>
        </p:nvSpPr>
        <p:spPr/>
        <p:txBody>
          <a:bodyPr/>
          <a:lstStyle/>
          <a:p>
            <a:r>
              <a:rPr lang="en-US" altLang="ko-KR" dirty="0" smtClean="0">
                <a:latin typeface="Arial" pitchFamily="34" charset="0"/>
                <a:cs typeface="Arial" pitchFamily="34" charset="0"/>
              </a:rPr>
              <a:t>Headings</a:t>
            </a:r>
            <a:endParaRPr lang="en-US" b="1" dirty="0"/>
          </a:p>
        </p:txBody>
      </p:sp>
      <p:sp>
        <p:nvSpPr>
          <p:cNvPr id="5" name="Content Placeholder 4"/>
          <p:cNvSpPr>
            <a:spLocks noGrp="1"/>
          </p:cNvSpPr>
          <p:nvPr>
            <p:ph idx="10"/>
          </p:nvPr>
        </p:nvSpPr>
        <p:spPr>
          <a:xfrm>
            <a:off x="1676400" y="1664245"/>
            <a:ext cx="7226424" cy="2995737"/>
          </a:xfrm>
        </p:spPr>
        <p:txBody>
          <a:bodyPr/>
          <a:lstStyle/>
          <a:p>
            <a:r>
              <a:rPr lang="en-US" altLang="ko-KR" dirty="0" smtClean="0">
                <a:latin typeface="Arial" pitchFamily="34" charset="0"/>
                <a:cs typeface="Arial" pitchFamily="34" charset="0"/>
              </a:rPr>
              <a:t>Headings are the titles and subtitles you see within the actual text of much professional scientific, technical, and business writing. (Examples: Sub-headings, First-order Sub-heading)</a:t>
            </a:r>
          </a:p>
          <a:p>
            <a:endParaRPr lang="en-US" altLang="ko-KR" dirty="0" smtClean="0">
              <a:latin typeface="Arial" pitchFamily="34" charset="0"/>
              <a:cs typeface="Arial" pitchFamily="34" charset="0"/>
            </a:endParaRPr>
          </a:p>
          <a:p>
            <a:r>
              <a:rPr lang="en-US" altLang="ko-KR" sz="2000" dirty="0" smtClean="0">
                <a:latin typeface="Arial" pitchFamily="34" charset="0"/>
                <a:cs typeface="Arial" pitchFamily="34" charset="0"/>
              </a:rPr>
              <a:t>Indentation </a:t>
            </a:r>
          </a:p>
          <a:p>
            <a:endParaRPr lang="en-US" altLang="ko-KR" dirty="0" smtClean="0">
              <a:latin typeface="Arial" pitchFamily="34" charset="0"/>
              <a:cs typeface="Arial" pitchFamily="34" charset="0"/>
            </a:endParaRPr>
          </a:p>
          <a:p>
            <a:r>
              <a:rPr lang="en-US" altLang="ko-KR" dirty="0" smtClean="0">
                <a:latin typeface="Arial" pitchFamily="34" charset="0"/>
                <a:cs typeface="Arial" pitchFamily="34" charset="0"/>
              </a:rPr>
              <a:t>An indentation or indent is an empty space at the beginning of a line to signal the start of a new paragraph. </a:t>
            </a:r>
            <a:r>
              <a:rPr lang="en-US" altLang="ko-KR" dirty="0" smtClean="0">
                <a:latin typeface="Arial" pitchFamily="34" charset="0"/>
                <a:cs typeface="Arial" pitchFamily="34" charset="0"/>
              </a:rPr>
              <a:t>A quotation of more than four full lines should be indented one inch from the left margin and double-spaced like the rest of the paper.</a:t>
            </a:r>
            <a:endParaRPr lang="en-US" altLang="ko-KR" dirty="0">
              <a:latin typeface="Arial" pitchFamily="34" charset="0"/>
              <a:cs typeface="Arial" pitchFamily="34" charset="0"/>
            </a:endParaRPr>
          </a:p>
        </p:txBody>
      </p:sp>
    </p:spTree>
    <p:extLst>
      <p:ext uri="{BB962C8B-B14F-4D97-AF65-F5344CB8AC3E}">
        <p14:creationId xmlns="" xmlns:p14="http://schemas.microsoft.com/office/powerpoint/2010/main" val="9791076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Writing Format</a:t>
            </a:r>
            <a:endParaRPr lang="en-US" dirty="0"/>
          </a:p>
        </p:txBody>
      </p:sp>
      <p:sp>
        <p:nvSpPr>
          <p:cNvPr id="3" name="Content Placeholder 2"/>
          <p:cNvSpPr>
            <a:spLocks noGrp="1"/>
          </p:cNvSpPr>
          <p:nvPr>
            <p:ph idx="1"/>
          </p:nvPr>
        </p:nvSpPr>
        <p:spPr>
          <a:xfrm>
            <a:off x="1979712" y="819150"/>
            <a:ext cx="6912768" cy="381000"/>
          </a:xfrm>
        </p:spPr>
        <p:txBody>
          <a:bodyPr>
            <a:normAutofit lnSpcReduction="10000"/>
          </a:bodyPr>
          <a:lstStyle/>
          <a:p>
            <a:r>
              <a:rPr lang="en-US" altLang="ko-KR" dirty="0" smtClean="0">
                <a:latin typeface="Arial" pitchFamily="34" charset="0"/>
                <a:cs typeface="Arial" pitchFamily="34" charset="0"/>
              </a:rPr>
              <a:t>Pagination</a:t>
            </a:r>
            <a:endParaRPr lang="en-US" dirty="0"/>
          </a:p>
        </p:txBody>
      </p:sp>
      <p:sp>
        <p:nvSpPr>
          <p:cNvPr id="4" name="Content Placeholder 3"/>
          <p:cNvSpPr>
            <a:spLocks noGrp="1"/>
          </p:cNvSpPr>
          <p:nvPr>
            <p:ph idx="10"/>
          </p:nvPr>
        </p:nvSpPr>
        <p:spPr>
          <a:xfrm>
            <a:off x="1676400" y="1276350"/>
            <a:ext cx="7226424" cy="3657600"/>
          </a:xfrm>
        </p:spPr>
        <p:txBody>
          <a:bodyPr/>
          <a:lstStyle/>
          <a:p>
            <a:r>
              <a:rPr lang="en-US" dirty="0" smtClean="0">
                <a:latin typeface="Times New Roman" pitchFamily="18" charset="0"/>
                <a:cs typeface="Times New Roman" pitchFamily="18" charset="0"/>
              </a:rPr>
              <a:t>Page numbers should be placed in the upper right corner, ½ inch below the top  edge of the page. The last digit of the page number should be even with the right margin.</a:t>
            </a:r>
          </a:p>
          <a:p>
            <a:r>
              <a:rPr lang="en-US" dirty="0" smtClean="0">
                <a:latin typeface="Times New Roman" pitchFamily="18" charset="0"/>
                <a:cs typeface="Times New Roman" pitchFamily="18" charset="0"/>
              </a:rPr>
              <a:t>Page numbers must be in the same font and font size as your text. Except for the title page and cover pages, page numbers must be placed on each page of the    thesis.</a:t>
            </a:r>
          </a:p>
          <a:p>
            <a:endParaRPr lang="en-US" dirty="0" smtClean="0"/>
          </a:p>
          <a:p>
            <a:r>
              <a:rPr lang="en-US" altLang="ko-KR" sz="2000" dirty="0" smtClean="0">
                <a:latin typeface="Arial" pitchFamily="34" charset="0"/>
                <a:cs typeface="Arial" pitchFamily="34" charset="0"/>
              </a:rPr>
              <a:t>Typeface &amp; fonts</a:t>
            </a:r>
          </a:p>
          <a:p>
            <a:endParaRPr lang="en-US" dirty="0" smtClean="0">
              <a:latin typeface="Arial" pitchFamily="34" charset="0"/>
              <a:cs typeface="Arial" pitchFamily="34" charset="0"/>
            </a:endParaRPr>
          </a:p>
          <a:p>
            <a:r>
              <a:rPr lang="en-US" dirty="0" smtClean="0">
                <a:latin typeface="Times New Roman" pitchFamily="18" charset="0"/>
                <a:cs typeface="Times New Roman" pitchFamily="18" charset="0"/>
              </a:rPr>
              <a:t>A typeface is the overall design of lettering; the design can include variations, such as extra bold, bold, regular, light, italic, condensed, extended, etc. Each of these variations of the typeface is a font.</a:t>
            </a:r>
          </a:p>
          <a:p>
            <a:r>
              <a:rPr lang="en-US" dirty="0" smtClean="0">
                <a:latin typeface="Times New Roman" pitchFamily="18" charset="0"/>
                <a:cs typeface="Times New Roman" pitchFamily="18" charset="0"/>
              </a:rPr>
              <a:t>In metal typesetting, a font was a particular size, weight and style of a typeface. Each font was a matched set of type, one piece for each glyph, and a typeface consisting of a range of fonts that shared an overall design.</a:t>
            </a:r>
          </a:p>
          <a:p>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Writing Format</a:t>
            </a:r>
            <a:endParaRPr lang="en-US" dirty="0"/>
          </a:p>
        </p:txBody>
      </p:sp>
      <p:sp>
        <p:nvSpPr>
          <p:cNvPr id="3" name="Content Placeholder 2"/>
          <p:cNvSpPr>
            <a:spLocks noGrp="1"/>
          </p:cNvSpPr>
          <p:nvPr>
            <p:ph idx="1"/>
          </p:nvPr>
        </p:nvSpPr>
        <p:spPr/>
        <p:txBody>
          <a:bodyPr/>
          <a:lstStyle/>
          <a:p>
            <a:r>
              <a:rPr lang="en-US" altLang="ko-KR" dirty="0" smtClean="0">
                <a:latin typeface="Arial" pitchFamily="34" charset="0"/>
                <a:cs typeface="Arial" pitchFamily="34" charset="0"/>
              </a:rPr>
              <a:t>Abbreviation</a:t>
            </a:r>
            <a:endParaRPr lang="en-US" dirty="0"/>
          </a:p>
        </p:txBody>
      </p:sp>
      <p:sp>
        <p:nvSpPr>
          <p:cNvPr id="4" name="Content Placeholder 3"/>
          <p:cNvSpPr>
            <a:spLocks noGrp="1"/>
          </p:cNvSpPr>
          <p:nvPr>
            <p:ph idx="10"/>
          </p:nvPr>
        </p:nvSpPr>
        <p:spPr>
          <a:xfrm>
            <a:off x="1676400" y="1664245"/>
            <a:ext cx="7226424" cy="2995737"/>
          </a:xfrm>
        </p:spPr>
        <p:txBody>
          <a:bodyPr/>
          <a:lstStyle/>
          <a:p>
            <a:r>
              <a:rPr lang="en-US" dirty="0" smtClean="0">
                <a:latin typeface="Times New Roman" pitchFamily="18" charset="0"/>
                <a:cs typeface="Times New Roman" pitchFamily="18" charset="0"/>
              </a:rPr>
              <a:t>Technical writing, requires you to introduce abbreviation and acronyms once in the abstract of your report and then again upon the first use in the body of  the report. Remember that            acronyms should only be used for words or phrases that are repeated a number of times           throughout your document.</a:t>
            </a:r>
          </a:p>
          <a:p>
            <a:endParaRPr lang="en-US" dirty="0" smtClean="0"/>
          </a:p>
          <a:p>
            <a:r>
              <a:rPr lang="en-US" altLang="ko-KR" sz="2000" dirty="0" smtClean="0">
                <a:latin typeface="Arial" pitchFamily="34" charset="0"/>
                <a:cs typeface="Arial" pitchFamily="34" charset="0"/>
              </a:rPr>
              <a:t>Symbols</a:t>
            </a:r>
          </a:p>
          <a:p>
            <a:endParaRPr lang="en-US" dirty="0" smtClean="0">
              <a:latin typeface="Arial" pitchFamily="34" charset="0"/>
              <a:cs typeface="Arial" pitchFamily="34" charset="0"/>
            </a:endParaRPr>
          </a:p>
          <a:p>
            <a:r>
              <a:rPr lang="en-US" dirty="0" smtClean="0">
                <a:latin typeface="Times New Roman" pitchFamily="18" charset="0"/>
                <a:cs typeface="Times New Roman" pitchFamily="18" charset="0"/>
              </a:rPr>
              <a:t>In addition to punctuation marks—which we use to separate written sentences and parts  of     sentences, and to make their meaning clear—English also uses a number of symbols and signs that act as abbreviations or have their own meaning. Any number greater than nine is written   in numerals. Write units of measure as words or symbols; do not use abbreviations.</a:t>
            </a:r>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Writing Format</a:t>
            </a:r>
            <a:endParaRPr lang="en-US" dirty="0"/>
          </a:p>
        </p:txBody>
      </p:sp>
      <p:sp>
        <p:nvSpPr>
          <p:cNvPr id="3" name="Content Placeholder 2"/>
          <p:cNvSpPr>
            <a:spLocks noGrp="1"/>
          </p:cNvSpPr>
          <p:nvPr>
            <p:ph idx="1"/>
          </p:nvPr>
        </p:nvSpPr>
        <p:spPr/>
        <p:txBody>
          <a:bodyPr/>
          <a:lstStyle/>
          <a:p>
            <a:r>
              <a:rPr lang="en-US" altLang="ko-KR" dirty="0" smtClean="0">
                <a:latin typeface="Arial" pitchFamily="34" charset="0"/>
                <a:cs typeface="Arial" pitchFamily="34" charset="0"/>
              </a:rPr>
              <a:t>Layouts</a:t>
            </a:r>
            <a:endParaRPr lang="en-US" dirty="0"/>
          </a:p>
        </p:txBody>
      </p:sp>
      <p:sp>
        <p:nvSpPr>
          <p:cNvPr id="4" name="Content Placeholder 3"/>
          <p:cNvSpPr>
            <a:spLocks noGrp="1"/>
          </p:cNvSpPr>
          <p:nvPr>
            <p:ph idx="10"/>
          </p:nvPr>
        </p:nvSpPr>
        <p:spPr>
          <a:xfrm>
            <a:off x="1752600" y="1664245"/>
            <a:ext cx="7150224" cy="2995737"/>
          </a:xfrm>
        </p:spPr>
        <p:txBody>
          <a:bodyPr/>
          <a:lstStyle/>
          <a:p>
            <a:r>
              <a:rPr lang="en-US" dirty="0" smtClean="0">
                <a:latin typeface="Times New Roman" pitchFamily="18" charset="0"/>
                <a:cs typeface="Times New Roman" pitchFamily="18" charset="0"/>
              </a:rPr>
              <a:t>The layout of writing is the way in which the parts of the article or report are arranged or       structured. A Layout makes sure that your document is well laid out and is a crucial part of    formatting documents. This style of writing is all about imparting the meaning of the text      onto the reader. Use of headings, section breaks, and obvious pertinent information help for  better understanding.</a:t>
            </a:r>
          </a:p>
          <a:p>
            <a:endParaRPr lang="en-US" dirty="0" smtClean="0">
              <a:latin typeface="Times New Roman" pitchFamily="18" charset="0"/>
              <a:cs typeface="Times New Roman" pitchFamily="18" charset="0"/>
            </a:endParaRPr>
          </a:p>
          <a:p>
            <a:r>
              <a:rPr lang="en-US" altLang="ko-KR" sz="2000" dirty="0" smtClean="0">
                <a:latin typeface="Arial" pitchFamily="34" charset="0"/>
                <a:cs typeface="Arial" pitchFamily="34" charset="0"/>
              </a:rPr>
              <a:t>Proofreading Symbols</a:t>
            </a:r>
          </a:p>
          <a:p>
            <a:endParaRPr lang="en-US" altLang="ko-KR" sz="2000" dirty="0" smtClean="0">
              <a:latin typeface="Arial" pitchFamily="34" charset="0"/>
              <a:cs typeface="Arial" pitchFamily="34" charset="0"/>
            </a:endParaRPr>
          </a:p>
          <a:p>
            <a:r>
              <a:rPr lang="en-US" dirty="0" smtClean="0">
                <a:latin typeface="Times New Roman" pitchFamily="18" charset="0"/>
                <a:cs typeface="Times New Roman" pitchFamily="18" charset="0"/>
              </a:rPr>
              <a:t>Proofreading symbols are the marks that a proofreader makes on a paper when they edit it.   They are a coded set of instructions that point out where mistakes have been made and how a piece of writing can be improved.</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of the Report</a:t>
            </a:r>
            <a:endParaRPr lang="en-US" dirty="0"/>
          </a:p>
        </p:txBody>
      </p:sp>
      <p:sp>
        <p:nvSpPr>
          <p:cNvPr id="3" name="Content Placeholder 2"/>
          <p:cNvSpPr>
            <a:spLocks noGrp="1"/>
          </p:cNvSpPr>
          <p:nvPr>
            <p:ph idx="1"/>
          </p:nvPr>
        </p:nvSpPr>
        <p:spPr/>
        <p:txBody>
          <a:bodyPr/>
          <a:lstStyle/>
          <a:p>
            <a:r>
              <a:rPr lang="en-US" dirty="0" smtClean="0"/>
              <a:t>What are the presentation skills?</a:t>
            </a:r>
          </a:p>
          <a:p>
            <a:endParaRPr lang="en-US" dirty="0"/>
          </a:p>
        </p:txBody>
      </p:sp>
      <p:sp>
        <p:nvSpPr>
          <p:cNvPr id="4" name="Content Placeholder 3"/>
          <p:cNvSpPr>
            <a:spLocks noGrp="1"/>
          </p:cNvSpPr>
          <p:nvPr>
            <p:ph idx="10"/>
          </p:nvPr>
        </p:nvSpPr>
        <p:spPr/>
        <p:txBody>
          <a:bodyPr/>
          <a:lstStyle/>
          <a:p>
            <a:r>
              <a:rPr lang="en-US" b="1" dirty="0" smtClean="0"/>
              <a:t>Presentation skills</a:t>
            </a:r>
            <a:r>
              <a:rPr lang="en-US" dirty="0" smtClean="0"/>
              <a:t> are the </a:t>
            </a:r>
            <a:r>
              <a:rPr lang="en-US" b="1" dirty="0" smtClean="0"/>
              <a:t>skills</a:t>
            </a:r>
            <a:r>
              <a:rPr lang="en-US" dirty="0" smtClean="0"/>
              <a:t> you need in delivering effective and            engaging </a:t>
            </a:r>
            <a:r>
              <a:rPr lang="en-US" b="1" dirty="0" smtClean="0"/>
              <a:t>presentations</a:t>
            </a:r>
            <a:r>
              <a:rPr lang="en-US" dirty="0" smtClean="0"/>
              <a:t> to a variety of audiences. These </a:t>
            </a:r>
            <a:r>
              <a:rPr lang="en-US" b="1" dirty="0" smtClean="0"/>
              <a:t>skills</a:t>
            </a:r>
            <a:r>
              <a:rPr lang="en-US" dirty="0" smtClean="0"/>
              <a:t> cover a variety of areas such as the structure of your </a:t>
            </a:r>
            <a:r>
              <a:rPr lang="en-US" b="1" dirty="0" smtClean="0"/>
              <a:t>presentation</a:t>
            </a:r>
            <a:r>
              <a:rPr lang="en-US" dirty="0" smtClean="0"/>
              <a:t>, the design of your slides, the tone of your voice and the body language you convey.</a:t>
            </a:r>
          </a:p>
          <a:p>
            <a:r>
              <a:rPr lang="en-US" dirty="0" smtClean="0"/>
              <a:t> </a:t>
            </a:r>
          </a:p>
          <a:p>
            <a:r>
              <a:rPr lang="en-US" b="1" dirty="0" smtClean="0"/>
              <a:t>Skills</a:t>
            </a:r>
            <a:r>
              <a:rPr lang="en-US" dirty="0" smtClean="0"/>
              <a:t> related to delivery include:</a:t>
            </a:r>
          </a:p>
          <a:p>
            <a:r>
              <a:rPr lang="en-US" dirty="0" smtClean="0"/>
              <a:t>Delivering an attention-grabbing opening for a talk. Providing a summary of  what will be covered to introduce a </a:t>
            </a:r>
            <a:r>
              <a:rPr lang="en-US" b="1" dirty="0" smtClean="0"/>
              <a:t>presentation</a:t>
            </a:r>
            <a:r>
              <a:rPr lang="en-US" dirty="0" smtClean="0"/>
              <a:t> and provide context. Using body language and eye contact to convey energy and confidence. Pausing to emphasize key points.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of the Report</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 </a:t>
            </a:r>
          </a:p>
          <a:p>
            <a:r>
              <a:rPr lang="en-US" b="1" dirty="0" smtClean="0"/>
              <a:t>What is the typical presentation structure?</a:t>
            </a:r>
            <a:endParaRPr lang="en-US" dirty="0" smtClean="0"/>
          </a:p>
          <a:p>
            <a:endParaRPr lang="en-US" dirty="0"/>
          </a:p>
        </p:txBody>
      </p:sp>
      <p:sp>
        <p:nvSpPr>
          <p:cNvPr id="4" name="Content Placeholder 3"/>
          <p:cNvSpPr>
            <a:spLocks noGrp="1"/>
          </p:cNvSpPr>
          <p:nvPr>
            <p:ph idx="10"/>
          </p:nvPr>
        </p:nvSpPr>
        <p:spPr/>
        <p:txBody>
          <a:bodyPr/>
          <a:lstStyle/>
          <a:p>
            <a:pPr lvl="0">
              <a:buFont typeface="Arial" pitchFamily="34" charset="0"/>
              <a:buChar char="•"/>
            </a:pPr>
            <a:r>
              <a:rPr lang="en-US" dirty="0" smtClean="0"/>
              <a:t>Greet the audience and introduce yourself. Before you start delivering your     talk, introduce yourself to the audience and clarify who you are and your       relevant expertise. ... </a:t>
            </a:r>
          </a:p>
          <a:p>
            <a:pPr lvl="0">
              <a:buFont typeface="Arial" pitchFamily="34" charset="0"/>
              <a:buChar char="•"/>
            </a:pPr>
            <a:r>
              <a:rPr lang="en-US" dirty="0" smtClean="0"/>
              <a:t>Introduction. ... </a:t>
            </a:r>
          </a:p>
          <a:p>
            <a:pPr lvl="0">
              <a:buFont typeface="Arial" pitchFamily="34" charset="0"/>
              <a:buChar char="•"/>
            </a:pPr>
            <a:r>
              <a:rPr lang="en-US" dirty="0" smtClean="0"/>
              <a:t>The main body of your talk. ... </a:t>
            </a:r>
          </a:p>
          <a:p>
            <a:pPr lvl="0">
              <a:buFont typeface="Arial" pitchFamily="34" charset="0"/>
              <a:buChar char="•"/>
            </a:pPr>
            <a:r>
              <a:rPr lang="en-US" dirty="0" smtClean="0"/>
              <a:t>Conclusion. ... </a:t>
            </a:r>
          </a:p>
          <a:p>
            <a:pPr lvl="0">
              <a:buFont typeface="Arial" pitchFamily="34" charset="0"/>
              <a:buChar char="•"/>
            </a:pPr>
            <a:r>
              <a:rPr lang="en-US" dirty="0" smtClean="0"/>
              <a:t>Thank the audience and invite questions.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731</TotalTime>
  <Words>679</Words>
  <Application>Microsoft Office PowerPoint</Application>
  <PresentationFormat>On-screen Show (16:9)</PresentationFormat>
  <Paragraphs>67</Paragraphs>
  <Slides>11</Slides>
  <Notes>0</Notes>
  <HiddenSlides>0</HiddenSlides>
  <MMClips>0</MMClip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Custom Design</vt:lpstr>
      <vt:lpstr>Theme1</vt:lpstr>
      <vt:lpstr>1_Custom Design</vt:lpstr>
      <vt:lpstr>Slide 1</vt:lpstr>
      <vt:lpstr>Technical Writing Format</vt:lpstr>
      <vt:lpstr> Technical Writing Format</vt:lpstr>
      <vt:lpstr>Technical Writing Format</vt:lpstr>
      <vt:lpstr>Technical Writing Format</vt:lpstr>
      <vt:lpstr>Technical Writing Format</vt:lpstr>
      <vt:lpstr>Technical Writing Format</vt:lpstr>
      <vt:lpstr>Presentation of the Report</vt:lpstr>
      <vt:lpstr>Presentation of the Report</vt:lpstr>
      <vt:lpstr>Time for Discussion and Doubts</vt:lpstr>
      <vt:lpstr>Slide 11</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Registered User</dc:creator>
  <cp:lastModifiedBy>Windows User</cp:lastModifiedBy>
  <cp:revision>48</cp:revision>
  <dcterms:created xsi:type="dcterms:W3CDTF">2014-04-01T16:27:38Z</dcterms:created>
  <dcterms:modified xsi:type="dcterms:W3CDTF">2020-08-06T05:13:58Z</dcterms:modified>
</cp:coreProperties>
</file>