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embeddedFontLst>
    <p:embeddedFont>
      <p:font typeface="Montserrat" charset="0"/>
      <p:regular r:id="rId13"/>
      <p:bold r:id="rId14"/>
      <p:italic r:id="rId15"/>
      <p:boldItalic r:id="rId16"/>
    </p:embeddedFont>
    <p:embeddedFont>
      <p:font typeface="Lato" charset="0"/>
      <p:regular r:id="rId17"/>
      <p:bold r:id="rId18"/>
      <p:italic r:id="rId19"/>
      <p:boldItalic r:id="rId20"/>
    </p:embeddedFont>
    <p:embeddedFont>
      <p:font typeface="Arial Black" pitchFamily="34" charset="0"/>
      <p:bold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91" d="100"/>
          <a:sy n="91" d="100"/>
        </p:scale>
        <p:origin x="-786" y="-96"/>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9.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2e5f0231d92_0_4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2e5f0231d92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e5f0231d92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2e5f0231d9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2e5f0231d92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2e5f0231d92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2e5f0231d92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2e5f0231d92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2e5f0231d92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2e5f0231d92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2e5f0231d92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1" name="Google Shape;201;g2e5f0231d92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2e5f0231d92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2e5f0231d92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2e5f0231d92_0_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 name="Google Shape;215;g2e5f0231d92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2e5f0231d92_0_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2e5f0231d92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name="adj" fmla="val 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name="adj" fmla="val 5000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150" y="1145825"/>
              <a:ext cx="3996600" cy="3996900"/>
            </a:xfrm>
            <a:prstGeom prst="diagStripe">
              <a:avLst>
                <a:gd name="adj" fmla="val 58774"/>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5400000">
              <a:off x="1646" y="-75"/>
              <a:ext cx="2299800" cy="23001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flipH="1">
              <a:off x="652821" y="590035"/>
              <a:ext cx="2300100" cy="2299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txBox="1">
            <a:spLocks noGrp="1"/>
          </p:cNvSpPr>
          <p:nvPr>
            <p:ph type="ctrTitle"/>
          </p:nvPr>
        </p:nvSpPr>
        <p:spPr>
          <a:xfrm>
            <a:off x="3537150" y="1578400"/>
            <a:ext cx="5017500" cy="15789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17" name="Google Shape;17;p2"/>
          <p:cNvSpPr txBox="1">
            <a:spLocks noGrp="1"/>
          </p:cNvSpPr>
          <p:nvPr>
            <p:ph type="subTitle" idx="1"/>
          </p:nvPr>
        </p:nvSpPr>
        <p:spPr>
          <a:xfrm>
            <a:off x="5083950" y="3924925"/>
            <a:ext cx="3470700" cy="506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18" name="Google Shape;18;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1"/>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1"/>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1"/>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1"/>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1"/>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1"/>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1"/>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1"/>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1"/>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1"/>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1"/>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1"/>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1"/>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1"/>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1"/>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1"/>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1"/>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5" name="Google Shape;125;p11"/>
          <p:cNvSpPr txBox="1">
            <a:spLocks noGrp="1"/>
          </p:cNvSpPr>
          <p:nvPr>
            <p:ph type="title" hasCustomPrompt="1"/>
          </p:nvPr>
        </p:nvSpPr>
        <p:spPr>
          <a:xfrm>
            <a:off x="823850" y="1284675"/>
            <a:ext cx="4776000" cy="1300800"/>
          </a:xfrm>
          <a:prstGeom prst="rect">
            <a:avLst/>
          </a:prstGeom>
        </p:spPr>
        <p:txBody>
          <a:bodyPr spcFirstLastPara="1" wrap="square" lIns="91425" tIns="91425" rIns="91425" bIns="91425" anchor="t" anchorCtr="0">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a:spLocks noGrp="1"/>
          </p:cNvSpPr>
          <p:nvPr>
            <p:ph type="body" idx="1"/>
          </p:nvPr>
        </p:nvSpPr>
        <p:spPr>
          <a:xfrm>
            <a:off x="823850" y="2643124"/>
            <a:ext cx="4776000" cy="12189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27" name="Google Shape;12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8"/>
        <p:cNvGrpSpPr/>
        <p:nvPr/>
      </p:nvGrpSpPr>
      <p:grpSpPr>
        <a:xfrm>
          <a:off x="0" y="0"/>
          <a:ext cx="0" cy="0"/>
          <a:chOff x="0" y="0"/>
          <a:chExt cx="0" cy="0"/>
        </a:xfrm>
      </p:grpSpPr>
      <p:sp>
        <p:nvSpPr>
          <p:cNvPr id="129" name="Google Shape;12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3"/>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3"/>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3"/>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3"/>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3"/>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3"/>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3"/>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3"/>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 name="Google Shape;39;p3"/>
          <p:cNvSpPr txBox="1">
            <a:spLocks noGrp="1"/>
          </p:cNvSpPr>
          <p:nvPr>
            <p:ph type="title"/>
          </p:nvPr>
        </p:nvSpPr>
        <p:spPr>
          <a:xfrm>
            <a:off x="823850" y="2053000"/>
            <a:ext cx="4587000" cy="11487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40" name="Google Shape;40;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4"/>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4"/>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6" name="Google Shape;46;p4"/>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47" name="Google Shape;47;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5"/>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5"/>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53" name="Google Shape;53;p5"/>
          <p:cNvSpPr txBox="1">
            <a:spLocks noGrp="1"/>
          </p:cNvSpPr>
          <p:nvPr>
            <p:ph type="body" idx="1"/>
          </p:nvPr>
        </p:nvSpPr>
        <p:spPr>
          <a:xfrm>
            <a:off x="1297500" y="1567550"/>
            <a:ext cx="34032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4" name="Google Shape;54;p5"/>
          <p:cNvSpPr txBox="1">
            <a:spLocks noGrp="1"/>
          </p:cNvSpPr>
          <p:nvPr>
            <p:ph type="body" idx="2"/>
          </p:nvPr>
        </p:nvSpPr>
        <p:spPr>
          <a:xfrm>
            <a:off x="4933221" y="1567550"/>
            <a:ext cx="34032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5" name="Google Shape;5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6"/>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 name="Google Shape;60;p6"/>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1" name="Google Shape;61;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7"/>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7"/>
          <p:cNvSpPr txBox="1">
            <a:spLocks noGrp="1"/>
          </p:cNvSpPr>
          <p:nvPr>
            <p:ph type="title"/>
          </p:nvPr>
        </p:nvSpPr>
        <p:spPr>
          <a:xfrm>
            <a:off x="1297500" y="393750"/>
            <a:ext cx="3798900" cy="1493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7" name="Google Shape;67;p7"/>
          <p:cNvSpPr txBox="1">
            <a:spLocks noGrp="1"/>
          </p:cNvSpPr>
          <p:nvPr>
            <p:ph type="body" idx="1"/>
          </p:nvPr>
        </p:nvSpPr>
        <p:spPr>
          <a:xfrm>
            <a:off x="1297500" y="1972550"/>
            <a:ext cx="3798900" cy="24159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8" name="Google Shape;6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8"/>
            <p:cNvSpPr/>
            <p:nvPr/>
          </p:nvSpPr>
          <p:spPr>
            <a:xfrm rot="5400000">
              <a:off x="4840825" y="6000"/>
              <a:ext cx="42987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8"/>
            <p:cNvSpPr/>
            <p:nvPr/>
          </p:nvSpPr>
          <p:spPr>
            <a:xfrm rot="-5400000">
              <a:off x="5618399" y="123664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8"/>
            <p:cNvSpPr/>
            <p:nvPr/>
          </p:nvSpPr>
          <p:spPr>
            <a:xfrm flipH="1">
              <a:off x="5849857" y="144407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8"/>
            <p:cNvSpPr/>
            <p:nvPr/>
          </p:nvSpPr>
          <p:spPr>
            <a:xfrm rot="-5400000">
              <a:off x="5987081" y="246974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8"/>
            <p:cNvSpPr/>
            <p:nvPr/>
          </p:nvSpPr>
          <p:spPr>
            <a:xfrm flipH="1">
              <a:off x="6222115" y="2677179"/>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8"/>
            <p:cNvSpPr/>
            <p:nvPr/>
          </p:nvSpPr>
          <p:spPr>
            <a:xfrm rot="-5400000">
              <a:off x="6675341" y="186224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8"/>
            <p:cNvSpPr/>
            <p:nvPr/>
          </p:nvSpPr>
          <p:spPr>
            <a:xfrm flipH="1">
              <a:off x="6908099" y="2069680"/>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8"/>
            <p:cNvSpPr/>
            <p:nvPr/>
          </p:nvSpPr>
          <p:spPr>
            <a:xfrm rot="-5400000">
              <a:off x="6861141" y="247808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8"/>
            <p:cNvSpPr/>
            <p:nvPr/>
          </p:nvSpPr>
          <p:spPr>
            <a:xfrm flipH="1">
              <a:off x="7965266" y="269319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8"/>
            <p:cNvSpPr/>
            <p:nvPr/>
          </p:nvSpPr>
          <p:spPr>
            <a:xfrm flipH="1">
              <a:off x="8145082" y="330903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8"/>
            <p:cNvSpPr/>
            <p:nvPr/>
          </p:nvSpPr>
          <p:spPr>
            <a:xfrm rot="-5400000">
              <a:off x="7047599" y="309534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8"/>
            <p:cNvSpPr/>
            <p:nvPr/>
          </p:nvSpPr>
          <p:spPr>
            <a:xfrm flipH="1">
              <a:off x="7276649" y="330278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8"/>
            <p:cNvSpPr/>
            <p:nvPr/>
          </p:nvSpPr>
          <p:spPr>
            <a:xfrm rot="-5400000">
              <a:off x="7227414" y="3711189"/>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8"/>
            <p:cNvSpPr/>
            <p:nvPr/>
          </p:nvSpPr>
          <p:spPr>
            <a:xfrm flipH="1">
              <a:off x="7462448" y="391862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8"/>
            <p:cNvSpPr/>
            <p:nvPr/>
          </p:nvSpPr>
          <p:spPr>
            <a:xfrm rot="-5400000">
              <a:off x="8102491" y="37188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8"/>
            <p:cNvSpPr/>
            <p:nvPr/>
          </p:nvSpPr>
          <p:spPr>
            <a:xfrm flipH="1">
              <a:off x="8334533" y="392629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rot="-5400000">
              <a:off x="8288290" y="433470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 name="Google Shape;89;p8"/>
          <p:cNvSpPr txBox="1">
            <a:spLocks noGrp="1"/>
          </p:cNvSpPr>
          <p:nvPr>
            <p:ph type="title"/>
          </p:nvPr>
        </p:nvSpPr>
        <p:spPr>
          <a:xfrm>
            <a:off x="823850" y="866775"/>
            <a:ext cx="4587000" cy="35211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90" name="Google Shape;90;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9"/>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 name="Google Shape;95;p9"/>
          <p:cNvSpPr txBox="1">
            <a:spLocks noGrp="1"/>
          </p:cNvSpPr>
          <p:nvPr>
            <p:ph type="title"/>
          </p:nvPr>
        </p:nvSpPr>
        <p:spPr>
          <a:xfrm>
            <a:off x="1297500" y="1658325"/>
            <a:ext cx="3036300" cy="17517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96" name="Google Shape;96;p9"/>
          <p:cNvSpPr txBox="1">
            <a:spLocks noGrp="1"/>
          </p:cNvSpPr>
          <p:nvPr>
            <p:ph type="subTitle" idx="1"/>
          </p:nvPr>
        </p:nvSpPr>
        <p:spPr>
          <a:xfrm>
            <a:off x="1297500" y="3538000"/>
            <a:ext cx="3036300" cy="506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97" name="Google Shape;97;p9"/>
          <p:cNvSpPr txBox="1">
            <a:spLocks noGrp="1"/>
          </p:cNvSpPr>
          <p:nvPr>
            <p:ph type="body" idx="2"/>
          </p:nvPr>
        </p:nvSpPr>
        <p:spPr>
          <a:xfrm>
            <a:off x="4648200" y="1696600"/>
            <a:ext cx="3676800" cy="2347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8" name="Google Shape;98;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0"/>
            <p:cNvSpPr/>
            <p:nvPr/>
          </p:nvSpPr>
          <p:spPr>
            <a:xfrm flipH="1">
              <a:off x="154125" y="3925529"/>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10"/>
          <p:cNvSpPr txBox="1">
            <a:spLocks noGrp="1"/>
          </p:cNvSpPr>
          <p:nvPr>
            <p:ph type="body" idx="1"/>
          </p:nvPr>
        </p:nvSpPr>
        <p:spPr>
          <a:xfrm>
            <a:off x="812725" y="4305375"/>
            <a:ext cx="6936000" cy="523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00"/>
              <a:buNone/>
              <a:defRPr/>
            </a:lvl1pPr>
          </a:lstStyle>
          <a:p>
            <a:endParaRPr/>
          </a:p>
        </p:txBody>
      </p:sp>
      <p:sp>
        <p:nvSpPr>
          <p:cNvPr id="104" name="Google Shape;104;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focus">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marL="914400" lvl="1"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marL="1371600" lvl="2"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marL="1828800" lvl="3"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marL="2286000" lvl="4"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marL="2743200" lvl="5"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marL="3200400" lvl="6"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marL="3657600" lvl="7"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marL="4114800" lvl="8"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xmlns:mc="http://schemas.openxmlformats.org/markup-compatibility/2006">
    <mc:Choice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Requires="p14">
      <p:transition spd="med">
        <p14:flip dir="l"/>
      </p:transition>
    </mc:Choice>
    <mc:Fallback>
      <p:transition spd="med">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33"/>
        <p:cNvGrpSpPr/>
        <p:nvPr/>
      </p:nvGrpSpPr>
      <p:grpSpPr>
        <a:xfrm>
          <a:off x="0" y="0"/>
          <a:ext cx="0" cy="0"/>
          <a:chOff x="0" y="0"/>
          <a:chExt cx="0" cy="0"/>
        </a:xfrm>
      </p:grpSpPr>
      <p:sp>
        <p:nvSpPr>
          <p:cNvPr id="134" name="Google Shape;134;p13"/>
          <p:cNvSpPr txBox="1">
            <a:spLocks noGrp="1"/>
          </p:cNvSpPr>
          <p:nvPr>
            <p:ph type="ctrTitle"/>
          </p:nvPr>
        </p:nvSpPr>
        <p:spPr>
          <a:xfrm>
            <a:off x="3679525" y="1489475"/>
            <a:ext cx="4360500" cy="16089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5000">
                <a:solidFill>
                  <a:schemeClr val="lt2"/>
                </a:solidFill>
                <a:latin typeface="Times New Roman"/>
                <a:ea typeface="Times New Roman"/>
                <a:cs typeface="Times New Roman"/>
                <a:sym typeface="Times New Roman"/>
              </a:rPr>
              <a:t>VFX in Movies</a:t>
            </a:r>
            <a:endParaRPr sz="5000">
              <a:solidFill>
                <a:schemeClr val="lt2"/>
              </a:solidFill>
              <a:latin typeface="Times New Roman"/>
              <a:ea typeface="Times New Roman"/>
              <a:cs typeface="Times New Roman"/>
              <a:sym typeface="Times New Roman"/>
            </a:endParaRPr>
          </a:p>
          <a:p>
            <a:pPr marL="0" lvl="0" indent="0" algn="l" rtl="0">
              <a:spcBef>
                <a:spcPts val="0"/>
              </a:spcBef>
              <a:spcAft>
                <a:spcPts val="0"/>
              </a:spcAft>
              <a:buNone/>
            </a:pPr>
            <a:r>
              <a:rPr lang="en" sz="5000">
                <a:solidFill>
                  <a:schemeClr val="lt2"/>
                </a:solidFill>
                <a:latin typeface="Times New Roman"/>
                <a:ea typeface="Times New Roman"/>
                <a:cs typeface="Times New Roman"/>
                <a:sym typeface="Times New Roman"/>
              </a:rPr>
              <a:t>           by</a:t>
            </a:r>
            <a:endParaRPr sz="5000">
              <a:solidFill>
                <a:schemeClr val="lt2"/>
              </a:solidFill>
              <a:latin typeface="Times New Roman"/>
              <a:ea typeface="Times New Roman"/>
              <a:cs typeface="Times New Roman"/>
              <a:sym typeface="Times New Roman"/>
            </a:endParaRPr>
          </a:p>
        </p:txBody>
      </p:sp>
      <p:sp>
        <p:nvSpPr>
          <p:cNvPr id="135" name="Google Shape;135;p13"/>
          <p:cNvSpPr txBox="1">
            <a:spLocks noGrp="1"/>
          </p:cNvSpPr>
          <p:nvPr>
            <p:ph type="subTitle" idx="1"/>
          </p:nvPr>
        </p:nvSpPr>
        <p:spPr>
          <a:xfrm>
            <a:off x="2197950" y="3157300"/>
            <a:ext cx="6625200" cy="50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4600">
                <a:solidFill>
                  <a:schemeClr val="lt1"/>
                </a:solidFill>
                <a:latin typeface="Times New Roman"/>
                <a:ea typeface="Times New Roman"/>
                <a:cs typeface="Times New Roman"/>
                <a:sym typeface="Times New Roman"/>
              </a:rPr>
              <a:t>Mr.S.SUBRAMANIAN</a:t>
            </a:r>
            <a:endParaRPr sz="4600">
              <a:solidFill>
                <a:schemeClr val="lt1"/>
              </a:solidFill>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22"/>
          <p:cNvSpPr txBox="1">
            <a:spLocks noGrp="1"/>
          </p:cNvSpPr>
          <p:nvPr>
            <p:ph type="body" idx="1"/>
          </p:nvPr>
        </p:nvSpPr>
        <p:spPr>
          <a:xfrm>
            <a:off x="2341050" y="1887425"/>
            <a:ext cx="6120000" cy="2559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a:p>
          <a:p>
            <a:pPr marL="0" lvl="0" indent="0" algn="l" rtl="0">
              <a:spcBef>
                <a:spcPts val="1200"/>
              </a:spcBef>
              <a:spcAft>
                <a:spcPts val="0"/>
              </a:spcAft>
              <a:buNone/>
            </a:pPr>
            <a:endParaRPr/>
          </a:p>
          <a:p>
            <a:pPr marL="0" lvl="0" indent="0" algn="ctr" rtl="0">
              <a:spcBef>
                <a:spcPts val="1200"/>
              </a:spcBef>
              <a:spcAft>
                <a:spcPts val="1200"/>
              </a:spcAft>
              <a:buNone/>
            </a:pPr>
            <a:r>
              <a:rPr lang="en" sz="6000">
                <a:latin typeface="Times New Roman"/>
                <a:ea typeface="Times New Roman"/>
                <a:cs typeface="Times New Roman"/>
                <a:sym typeface="Times New Roman"/>
              </a:rPr>
              <a:t>Thank you</a:t>
            </a:r>
            <a:endParaRPr sz="6000">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4"/>
          <p:cNvSpPr txBox="1">
            <a:spLocks noGrp="1"/>
          </p:cNvSpPr>
          <p:nvPr>
            <p:ph type="body" idx="1"/>
          </p:nvPr>
        </p:nvSpPr>
        <p:spPr>
          <a:xfrm>
            <a:off x="269600" y="335275"/>
            <a:ext cx="8520600" cy="4633200"/>
          </a:xfrm>
          <a:prstGeom prst="rect">
            <a:avLst/>
          </a:prstGeom>
        </p:spPr>
        <p:txBody>
          <a:bodyPr spcFirstLastPara="1" wrap="square" lIns="91425" tIns="91425" rIns="91425" bIns="91425" anchor="t" anchorCtr="0">
            <a:normAutofit fontScale="25000" lnSpcReduction="20000"/>
          </a:bodyPr>
          <a:lstStyle/>
          <a:p>
            <a:pPr marL="0" lvl="0" indent="0" algn="l" rtl="0">
              <a:lnSpc>
                <a:spcPct val="100000"/>
              </a:lnSpc>
              <a:spcBef>
                <a:spcPts val="0"/>
              </a:spcBef>
              <a:spcAft>
                <a:spcPts val="0"/>
              </a:spcAft>
              <a:buNone/>
            </a:pPr>
            <a:endParaRPr sz="4800" b="1">
              <a:latin typeface="Times New Roman"/>
              <a:ea typeface="Times New Roman"/>
              <a:cs typeface="Times New Roman"/>
              <a:sym typeface="Times New Roman"/>
            </a:endParaRPr>
          </a:p>
          <a:p>
            <a:pPr marL="0" lvl="0" indent="0" algn="l" rtl="0">
              <a:lnSpc>
                <a:spcPct val="100000"/>
              </a:lnSpc>
              <a:spcBef>
                <a:spcPts val="1500"/>
              </a:spcBef>
              <a:spcAft>
                <a:spcPts val="0"/>
              </a:spcAft>
              <a:buNone/>
            </a:pPr>
            <a:r>
              <a:rPr lang="en" sz="6800" b="1">
                <a:latin typeface="Times New Roman"/>
                <a:ea typeface="Times New Roman"/>
                <a:cs typeface="Times New Roman"/>
                <a:sym typeface="Times New Roman"/>
              </a:rPr>
              <a:t>              </a:t>
            </a:r>
            <a:r>
              <a:rPr lang="en" sz="8000" b="1">
                <a:latin typeface="Times New Roman"/>
                <a:ea typeface="Times New Roman"/>
                <a:cs typeface="Times New Roman"/>
                <a:sym typeface="Times New Roman"/>
              </a:rPr>
              <a:t> What is VFX ?</a:t>
            </a:r>
            <a:endParaRPr sz="8000" b="1">
              <a:latin typeface="Times New Roman"/>
              <a:ea typeface="Times New Roman"/>
              <a:cs typeface="Times New Roman"/>
              <a:sym typeface="Times New Roman"/>
            </a:endParaRPr>
          </a:p>
          <a:p>
            <a:pPr marL="0" lvl="0" indent="457200" algn="just" rtl="0">
              <a:lnSpc>
                <a:spcPct val="115000"/>
              </a:lnSpc>
              <a:spcBef>
                <a:spcPts val="1500"/>
              </a:spcBef>
              <a:spcAft>
                <a:spcPts val="0"/>
              </a:spcAft>
              <a:buClr>
                <a:schemeClr val="dk1"/>
              </a:buClr>
              <a:buSzPts val="275"/>
              <a:buFont typeface="Arial"/>
              <a:buNone/>
            </a:pPr>
            <a:r>
              <a:rPr lang="en" sz="7200">
                <a:latin typeface="Times New Roman"/>
                <a:ea typeface="Times New Roman"/>
                <a:cs typeface="Times New Roman"/>
                <a:sym typeface="Times New Roman"/>
              </a:rPr>
              <a:t>   Visual effects (VFX) is a term used to describe imagery created, manipulated, or enhanced for any film, or other moving media that doesn't take place during live-action shooting. VFX often involves the integration between actual footage and this manipulated imagery to create realistic looking environments for the context. These environments created are either too dangerous to actually shoot, or worlds that just don’t exist. They use computer-generated imagery (CGI), and particular VFX software to make it happen. VFX producers communicate with directors and cinematographers to determine which scenes require them to shoot with green screens.</a:t>
            </a:r>
            <a:endParaRPr sz="7200">
              <a:latin typeface="Times New Roman"/>
              <a:ea typeface="Times New Roman"/>
              <a:cs typeface="Times New Roman"/>
              <a:sym typeface="Times New Roman"/>
            </a:endParaRPr>
          </a:p>
          <a:p>
            <a:pPr marL="0" lvl="0" indent="0" algn="just" rtl="0">
              <a:lnSpc>
                <a:spcPct val="115000"/>
              </a:lnSpc>
              <a:spcBef>
                <a:spcPts val="1500"/>
              </a:spcBef>
              <a:spcAft>
                <a:spcPts val="0"/>
              </a:spcAft>
              <a:buClr>
                <a:schemeClr val="dk1"/>
              </a:buClr>
              <a:buSzPts val="275"/>
              <a:buFont typeface="Arial"/>
              <a:buNone/>
            </a:pPr>
            <a:r>
              <a:rPr lang="en" sz="7200">
                <a:latin typeface="Times New Roman"/>
                <a:ea typeface="Times New Roman"/>
                <a:cs typeface="Times New Roman"/>
                <a:sym typeface="Times New Roman"/>
              </a:rPr>
              <a:t>Visual effects are different from </a:t>
            </a:r>
            <a:r>
              <a:rPr lang="en" sz="7200" i="1">
                <a:latin typeface="Times New Roman"/>
                <a:ea typeface="Times New Roman"/>
                <a:cs typeface="Times New Roman"/>
                <a:sym typeface="Times New Roman"/>
              </a:rPr>
              <a:t>special effects</a:t>
            </a:r>
            <a:r>
              <a:rPr lang="en" sz="7200">
                <a:latin typeface="Times New Roman"/>
                <a:ea typeface="Times New Roman"/>
                <a:cs typeface="Times New Roman"/>
                <a:sym typeface="Times New Roman"/>
              </a:rPr>
              <a:t> because visual effects require a computer and are added in </a:t>
            </a:r>
            <a:r>
              <a:rPr lang="en" sz="7200" i="1">
                <a:latin typeface="Times New Roman"/>
                <a:ea typeface="Times New Roman"/>
                <a:cs typeface="Times New Roman"/>
                <a:sym typeface="Times New Roman"/>
              </a:rPr>
              <a:t>after</a:t>
            </a:r>
            <a:r>
              <a:rPr lang="en" sz="7200">
                <a:latin typeface="Times New Roman"/>
                <a:ea typeface="Times New Roman"/>
                <a:cs typeface="Times New Roman"/>
                <a:sym typeface="Times New Roman"/>
              </a:rPr>
              <a:t> shooting. Special effects, or SFX are realized on set — they are things like purposeful and controlled explosions, fake gunshot wounds, etc.</a:t>
            </a:r>
            <a:endParaRPr sz="7200">
              <a:latin typeface="Times New Roman"/>
              <a:ea typeface="Times New Roman"/>
              <a:cs typeface="Times New Roman"/>
              <a:sym typeface="Times New Roman"/>
            </a:endParaRPr>
          </a:p>
          <a:p>
            <a:pPr marL="0" lvl="0" indent="0" algn="just" rtl="0">
              <a:lnSpc>
                <a:spcPct val="115000"/>
              </a:lnSpc>
              <a:spcBef>
                <a:spcPts val="1500"/>
              </a:spcBef>
              <a:spcAft>
                <a:spcPts val="0"/>
              </a:spcAft>
              <a:buClr>
                <a:schemeClr val="dk1"/>
              </a:buClr>
              <a:buSzPts val="275"/>
              <a:buFont typeface="Arial"/>
              <a:buNone/>
            </a:pPr>
            <a:r>
              <a:rPr lang="en" sz="7200">
                <a:latin typeface="Times New Roman"/>
                <a:ea typeface="Times New Roman"/>
                <a:cs typeface="Times New Roman"/>
                <a:sym typeface="Times New Roman"/>
              </a:rPr>
              <a:t>An example of VFX would be the dragons flying through the sky in </a:t>
            </a:r>
            <a:r>
              <a:rPr lang="en" sz="7200" i="1">
                <a:latin typeface="Times New Roman"/>
                <a:ea typeface="Times New Roman"/>
                <a:cs typeface="Times New Roman"/>
                <a:sym typeface="Times New Roman"/>
              </a:rPr>
              <a:t>Game of Thrones</a:t>
            </a:r>
            <a:r>
              <a:rPr lang="en" sz="7200">
                <a:latin typeface="Times New Roman"/>
                <a:ea typeface="Times New Roman"/>
                <a:cs typeface="Times New Roman"/>
                <a:sym typeface="Times New Roman"/>
              </a:rPr>
              <a:t>, or a spaceship flying through space in </a:t>
            </a:r>
            <a:r>
              <a:rPr lang="en" sz="7200" i="1">
                <a:latin typeface="Times New Roman"/>
                <a:ea typeface="Times New Roman"/>
                <a:cs typeface="Times New Roman"/>
                <a:sym typeface="Times New Roman"/>
              </a:rPr>
              <a:t>Star Wars.</a:t>
            </a:r>
            <a:endParaRPr sz="7200" i="1">
              <a:latin typeface="Times New Roman"/>
              <a:ea typeface="Times New Roman"/>
              <a:cs typeface="Times New Roman"/>
              <a:sym typeface="Times New Roman"/>
            </a:endParaRPr>
          </a:p>
          <a:p>
            <a:pPr marL="0" lvl="0" indent="0" algn="l" rtl="0">
              <a:spcBef>
                <a:spcPts val="1500"/>
              </a:spcBef>
              <a:spcAft>
                <a:spcPts val="1200"/>
              </a:spcAft>
              <a:buNone/>
            </a:pPr>
            <a:endParaRPr sz="27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15"/>
          <p:cNvSpPr txBox="1">
            <a:spLocks noGrp="1"/>
          </p:cNvSpPr>
          <p:nvPr>
            <p:ph type="body" idx="1"/>
          </p:nvPr>
        </p:nvSpPr>
        <p:spPr>
          <a:xfrm>
            <a:off x="311700" y="147800"/>
            <a:ext cx="8520600" cy="4421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600"/>
              <a:t>							</a:t>
            </a:r>
            <a:endParaRPr sz="2600"/>
          </a:p>
          <a:p>
            <a:pPr marL="0" lvl="0" indent="0" algn="l" rtl="0">
              <a:spcBef>
                <a:spcPts val="1200"/>
              </a:spcBef>
              <a:spcAft>
                <a:spcPts val="1200"/>
              </a:spcAft>
              <a:buNone/>
            </a:pPr>
            <a:r>
              <a:rPr lang="en" sz="2600"/>
              <a:t>              </a:t>
            </a:r>
            <a:r>
              <a:rPr lang="en" sz="2800" b="1"/>
              <a:t>Green Screen						Blue Screen</a:t>
            </a:r>
            <a:endParaRPr sz="2800" b="1"/>
          </a:p>
        </p:txBody>
      </p:sp>
      <p:pic>
        <p:nvPicPr>
          <p:cNvPr id="146" name="Google Shape;146;p15"/>
          <p:cNvPicPr preferRelativeResize="0"/>
          <p:nvPr/>
        </p:nvPicPr>
        <p:blipFill>
          <a:blip r:embed="rId3">
            <a:alphaModFix/>
          </a:blip>
          <a:stretch>
            <a:fillRect/>
          </a:stretch>
        </p:blipFill>
        <p:spPr>
          <a:xfrm>
            <a:off x="143125" y="1364500"/>
            <a:ext cx="4714949" cy="3368250"/>
          </a:xfrm>
          <a:prstGeom prst="rect">
            <a:avLst/>
          </a:prstGeom>
          <a:noFill/>
          <a:ln>
            <a:noFill/>
          </a:ln>
        </p:spPr>
      </p:pic>
      <p:pic>
        <p:nvPicPr>
          <p:cNvPr id="147" name="Google Shape;147;p15"/>
          <p:cNvPicPr preferRelativeResize="0"/>
          <p:nvPr/>
        </p:nvPicPr>
        <p:blipFill>
          <a:blip r:embed="rId4">
            <a:alphaModFix/>
          </a:blip>
          <a:stretch>
            <a:fillRect/>
          </a:stretch>
        </p:blipFill>
        <p:spPr>
          <a:xfrm>
            <a:off x="4858075" y="1424975"/>
            <a:ext cx="4142600" cy="28195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6"/>
          <p:cNvSpPr txBox="1">
            <a:spLocks noGrp="1"/>
          </p:cNvSpPr>
          <p:nvPr>
            <p:ph type="body" idx="1"/>
          </p:nvPr>
        </p:nvSpPr>
        <p:spPr>
          <a:xfrm>
            <a:off x="311700" y="221700"/>
            <a:ext cx="8520600" cy="43473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153" name="Google Shape;153;p16"/>
          <p:cNvPicPr preferRelativeResize="0"/>
          <p:nvPr/>
        </p:nvPicPr>
        <p:blipFill>
          <a:blip r:embed="rId3">
            <a:alphaModFix/>
          </a:blip>
          <a:stretch>
            <a:fillRect/>
          </a:stretch>
        </p:blipFill>
        <p:spPr>
          <a:xfrm>
            <a:off x="211250" y="221700"/>
            <a:ext cx="8754874" cy="472150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17"/>
          <p:cNvSpPr txBox="1">
            <a:spLocks noGrp="1"/>
          </p:cNvSpPr>
          <p:nvPr>
            <p:ph type="body" idx="1"/>
          </p:nvPr>
        </p:nvSpPr>
        <p:spPr>
          <a:xfrm>
            <a:off x="152325" y="178525"/>
            <a:ext cx="8738100" cy="47730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grpSp>
        <p:nvGrpSpPr>
          <p:cNvPr id="159" name="Google Shape;159;p17"/>
          <p:cNvGrpSpPr/>
          <p:nvPr/>
        </p:nvGrpSpPr>
        <p:grpSpPr>
          <a:xfrm>
            <a:off x="5854886" y="178525"/>
            <a:ext cx="2862954" cy="4626909"/>
            <a:chOff x="7118413" y="0"/>
            <a:chExt cx="3573779" cy="7560309"/>
          </a:xfrm>
        </p:grpSpPr>
        <p:sp>
          <p:nvSpPr>
            <p:cNvPr id="160" name="Google Shape;160;p17"/>
            <p:cNvSpPr/>
            <p:nvPr/>
          </p:nvSpPr>
          <p:spPr>
            <a:xfrm>
              <a:off x="7118413" y="0"/>
              <a:ext cx="3573779" cy="7560309"/>
            </a:xfrm>
            <a:custGeom>
              <a:avLst/>
              <a:gdLst/>
              <a:ahLst/>
              <a:cxnLst/>
              <a:rect l="l" t="t" r="r" b="b"/>
              <a:pathLst>
                <a:path w="3573779" h="7560309" extrusionOk="0">
                  <a:moveTo>
                    <a:pt x="3573589" y="0"/>
                  </a:moveTo>
                  <a:lnTo>
                    <a:pt x="28816" y="0"/>
                  </a:lnTo>
                  <a:lnTo>
                    <a:pt x="16568" y="24747"/>
                  </a:lnTo>
                  <a:lnTo>
                    <a:pt x="7516" y="51161"/>
                  </a:lnTo>
                  <a:lnTo>
                    <a:pt x="1911" y="78995"/>
                  </a:lnTo>
                  <a:lnTo>
                    <a:pt x="0" y="108000"/>
                  </a:lnTo>
                  <a:lnTo>
                    <a:pt x="1003" y="1491361"/>
                  </a:lnTo>
                  <a:lnTo>
                    <a:pt x="2162949" y="989431"/>
                  </a:lnTo>
                  <a:lnTo>
                    <a:pt x="2423566" y="1290789"/>
                  </a:lnTo>
                  <a:lnTo>
                    <a:pt x="2298" y="3288144"/>
                  </a:lnTo>
                  <a:lnTo>
                    <a:pt x="5295" y="7415999"/>
                  </a:lnTo>
                  <a:lnTo>
                    <a:pt x="9107" y="7456465"/>
                  </a:lnTo>
                  <a:lnTo>
                    <a:pt x="20023" y="7494417"/>
                  </a:lnTo>
                  <a:lnTo>
                    <a:pt x="37351" y="7529162"/>
                  </a:lnTo>
                  <a:lnTo>
                    <a:pt x="60401" y="7560005"/>
                  </a:lnTo>
                  <a:lnTo>
                    <a:pt x="3573589" y="7560005"/>
                  </a:lnTo>
                  <a:lnTo>
                    <a:pt x="3573589" y="0"/>
                  </a:lnTo>
                  <a:close/>
                </a:path>
              </a:pathLst>
            </a:custGeom>
            <a:solidFill>
              <a:srgbClr val="FFE7B8"/>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61" name="Google Shape;161;p17"/>
            <p:cNvSpPr/>
            <p:nvPr/>
          </p:nvSpPr>
          <p:spPr>
            <a:xfrm>
              <a:off x="7119416" y="989431"/>
              <a:ext cx="2423159" cy="2299335"/>
            </a:xfrm>
            <a:custGeom>
              <a:avLst/>
              <a:gdLst/>
              <a:ahLst/>
              <a:cxnLst/>
              <a:rect l="l" t="t" r="r" b="b"/>
              <a:pathLst>
                <a:path w="2423159" h="2299335" extrusionOk="0">
                  <a:moveTo>
                    <a:pt x="2161946" y="0"/>
                  </a:moveTo>
                  <a:lnTo>
                    <a:pt x="0" y="501929"/>
                  </a:lnTo>
                  <a:lnTo>
                    <a:pt x="1308" y="2298712"/>
                  </a:lnTo>
                  <a:lnTo>
                    <a:pt x="2422563" y="301371"/>
                  </a:lnTo>
                  <a:lnTo>
                    <a:pt x="2161946" y="0"/>
                  </a:lnTo>
                  <a:close/>
                </a:path>
              </a:pathLst>
            </a:custGeom>
            <a:solidFill>
              <a:srgbClr val="FFF5DF"/>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62" name="Google Shape;162;p17"/>
            <p:cNvSpPr/>
            <p:nvPr/>
          </p:nvSpPr>
          <p:spPr>
            <a:xfrm>
              <a:off x="8678380" y="383907"/>
              <a:ext cx="1470025" cy="1447164"/>
            </a:xfrm>
            <a:custGeom>
              <a:avLst/>
              <a:gdLst/>
              <a:ahLst/>
              <a:cxnLst/>
              <a:rect l="l" t="t" r="r" b="b"/>
              <a:pathLst>
                <a:path w="1470025" h="1447164" extrusionOk="0">
                  <a:moveTo>
                    <a:pt x="580796" y="1090980"/>
                  </a:moveTo>
                  <a:lnTo>
                    <a:pt x="362331" y="687857"/>
                  </a:lnTo>
                  <a:lnTo>
                    <a:pt x="12750" y="820204"/>
                  </a:lnTo>
                  <a:lnTo>
                    <a:pt x="285369" y="1323276"/>
                  </a:lnTo>
                  <a:lnTo>
                    <a:pt x="580796" y="1090980"/>
                  </a:lnTo>
                  <a:close/>
                </a:path>
                <a:path w="1470025" h="1447164" extrusionOk="0">
                  <a:moveTo>
                    <a:pt x="1073404" y="938237"/>
                  </a:moveTo>
                  <a:lnTo>
                    <a:pt x="703605" y="1138643"/>
                  </a:lnTo>
                  <a:lnTo>
                    <a:pt x="609930" y="1446923"/>
                  </a:lnTo>
                  <a:lnTo>
                    <a:pt x="1042174" y="1212684"/>
                  </a:lnTo>
                  <a:lnTo>
                    <a:pt x="1073404" y="938237"/>
                  </a:lnTo>
                  <a:close/>
                </a:path>
                <a:path w="1470025" h="1447164" extrusionOk="0">
                  <a:moveTo>
                    <a:pt x="1469644" y="497433"/>
                  </a:moveTo>
                  <a:lnTo>
                    <a:pt x="1462976" y="447789"/>
                  </a:lnTo>
                  <a:lnTo>
                    <a:pt x="1447965" y="397764"/>
                  </a:lnTo>
                  <a:lnTo>
                    <a:pt x="1424622" y="347357"/>
                  </a:lnTo>
                  <a:lnTo>
                    <a:pt x="1395501" y="300812"/>
                  </a:lnTo>
                  <a:lnTo>
                    <a:pt x="1362214" y="261632"/>
                  </a:lnTo>
                  <a:lnTo>
                    <a:pt x="1351140" y="252234"/>
                  </a:lnTo>
                  <a:lnTo>
                    <a:pt x="1324749" y="229806"/>
                  </a:lnTo>
                  <a:lnTo>
                    <a:pt x="1283119" y="205359"/>
                  </a:lnTo>
                  <a:lnTo>
                    <a:pt x="1239075" y="187756"/>
                  </a:lnTo>
                  <a:lnTo>
                    <a:pt x="1197686" y="180530"/>
                  </a:lnTo>
                  <a:lnTo>
                    <a:pt x="1158951" y="183654"/>
                  </a:lnTo>
                  <a:lnTo>
                    <a:pt x="1122883" y="197154"/>
                  </a:lnTo>
                  <a:lnTo>
                    <a:pt x="1108964" y="204736"/>
                  </a:lnTo>
                  <a:lnTo>
                    <a:pt x="1108964" y="550875"/>
                  </a:lnTo>
                  <a:lnTo>
                    <a:pt x="1099439" y="559638"/>
                  </a:lnTo>
                  <a:lnTo>
                    <a:pt x="1089647" y="563397"/>
                  </a:lnTo>
                  <a:lnTo>
                    <a:pt x="1079665" y="565264"/>
                  </a:lnTo>
                  <a:lnTo>
                    <a:pt x="1069505" y="565226"/>
                  </a:lnTo>
                  <a:lnTo>
                    <a:pt x="1035824" y="546036"/>
                  </a:lnTo>
                  <a:lnTo>
                    <a:pt x="959497" y="408012"/>
                  </a:lnTo>
                  <a:lnTo>
                    <a:pt x="945832" y="383057"/>
                  </a:lnTo>
                  <a:lnTo>
                    <a:pt x="907935" y="313855"/>
                  </a:lnTo>
                  <a:lnTo>
                    <a:pt x="780859" y="383057"/>
                  </a:lnTo>
                  <a:lnTo>
                    <a:pt x="671677" y="181419"/>
                  </a:lnTo>
                  <a:lnTo>
                    <a:pt x="821436" y="100495"/>
                  </a:lnTo>
                  <a:lnTo>
                    <a:pt x="1053249" y="526084"/>
                  </a:lnTo>
                  <a:lnTo>
                    <a:pt x="1057541" y="533107"/>
                  </a:lnTo>
                  <a:lnTo>
                    <a:pt x="1091209" y="552081"/>
                  </a:lnTo>
                  <a:lnTo>
                    <a:pt x="1099896" y="552132"/>
                  </a:lnTo>
                  <a:lnTo>
                    <a:pt x="1108964" y="550875"/>
                  </a:lnTo>
                  <a:lnTo>
                    <a:pt x="1108964" y="204736"/>
                  </a:lnTo>
                  <a:lnTo>
                    <a:pt x="1021689" y="252234"/>
                  </a:lnTo>
                  <a:lnTo>
                    <a:pt x="939571" y="100495"/>
                  </a:lnTo>
                  <a:lnTo>
                    <a:pt x="920102" y="64516"/>
                  </a:lnTo>
                  <a:lnTo>
                    <a:pt x="912596" y="50622"/>
                  </a:lnTo>
                  <a:lnTo>
                    <a:pt x="914349" y="50342"/>
                  </a:lnTo>
                  <a:lnTo>
                    <a:pt x="888199" y="0"/>
                  </a:lnTo>
                  <a:lnTo>
                    <a:pt x="767638" y="64516"/>
                  </a:lnTo>
                  <a:lnTo>
                    <a:pt x="762939" y="57988"/>
                  </a:lnTo>
                  <a:lnTo>
                    <a:pt x="671080" y="108826"/>
                  </a:lnTo>
                  <a:lnTo>
                    <a:pt x="675767" y="115379"/>
                  </a:lnTo>
                  <a:lnTo>
                    <a:pt x="552665" y="181190"/>
                  </a:lnTo>
                  <a:lnTo>
                    <a:pt x="672287" y="402958"/>
                  </a:lnTo>
                  <a:lnTo>
                    <a:pt x="434149" y="281711"/>
                  </a:lnTo>
                  <a:lnTo>
                    <a:pt x="0" y="516712"/>
                  </a:lnTo>
                  <a:lnTo>
                    <a:pt x="311937" y="605345"/>
                  </a:lnTo>
                  <a:lnTo>
                    <a:pt x="674916" y="408012"/>
                  </a:lnTo>
                  <a:lnTo>
                    <a:pt x="687946" y="433171"/>
                  </a:lnTo>
                  <a:lnTo>
                    <a:pt x="506501" y="531825"/>
                  </a:lnTo>
                  <a:lnTo>
                    <a:pt x="452208" y="584923"/>
                  </a:lnTo>
                  <a:lnTo>
                    <a:pt x="435165" y="623506"/>
                  </a:lnTo>
                  <a:lnTo>
                    <a:pt x="424827" y="670115"/>
                  </a:lnTo>
                  <a:lnTo>
                    <a:pt x="423303" y="718096"/>
                  </a:lnTo>
                  <a:lnTo>
                    <a:pt x="429933" y="766724"/>
                  </a:lnTo>
                  <a:lnTo>
                    <a:pt x="444715" y="815987"/>
                  </a:lnTo>
                  <a:lnTo>
                    <a:pt x="467664" y="865886"/>
                  </a:lnTo>
                  <a:lnTo>
                    <a:pt x="497192" y="912926"/>
                  </a:lnTo>
                  <a:lnTo>
                    <a:pt x="530707" y="952868"/>
                  </a:lnTo>
                  <a:lnTo>
                    <a:pt x="568198" y="985685"/>
                  </a:lnTo>
                  <a:lnTo>
                    <a:pt x="609663" y="1011428"/>
                  </a:lnTo>
                  <a:lnTo>
                    <a:pt x="653935" y="1027811"/>
                  </a:lnTo>
                  <a:lnTo>
                    <a:pt x="695490" y="1034173"/>
                  </a:lnTo>
                  <a:lnTo>
                    <a:pt x="734301" y="1030516"/>
                  </a:lnTo>
                  <a:lnTo>
                    <a:pt x="770420" y="1016838"/>
                  </a:lnTo>
                  <a:lnTo>
                    <a:pt x="1386801" y="682155"/>
                  </a:lnTo>
                  <a:lnTo>
                    <a:pt x="1417916" y="659676"/>
                  </a:lnTo>
                  <a:lnTo>
                    <a:pt x="1441831" y="629615"/>
                  </a:lnTo>
                  <a:lnTo>
                    <a:pt x="1458518" y="591959"/>
                  </a:lnTo>
                  <a:lnTo>
                    <a:pt x="1464094" y="565264"/>
                  </a:lnTo>
                  <a:lnTo>
                    <a:pt x="1467104" y="550875"/>
                  </a:lnTo>
                  <a:lnTo>
                    <a:pt x="1467980" y="546696"/>
                  </a:lnTo>
                  <a:lnTo>
                    <a:pt x="1469644" y="497433"/>
                  </a:lnTo>
                  <a:close/>
                </a:path>
              </a:pathLst>
            </a:custGeom>
            <a:solidFill>
              <a:srgbClr val="83500B"/>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63" name="Google Shape;163;p17"/>
            <p:cNvSpPr/>
            <p:nvPr/>
          </p:nvSpPr>
          <p:spPr>
            <a:xfrm>
              <a:off x="9181130" y="986245"/>
              <a:ext cx="304800" cy="379730"/>
            </a:xfrm>
            <a:custGeom>
              <a:avLst/>
              <a:gdLst/>
              <a:ahLst/>
              <a:cxnLst/>
              <a:rect l="l" t="t" r="r" b="b"/>
              <a:pathLst>
                <a:path w="304800" h="379730" extrusionOk="0">
                  <a:moveTo>
                    <a:pt x="109370" y="0"/>
                  </a:moveTo>
                  <a:lnTo>
                    <a:pt x="56506" y="11936"/>
                  </a:lnTo>
                  <a:lnTo>
                    <a:pt x="17475" y="49761"/>
                  </a:lnTo>
                  <a:lnTo>
                    <a:pt x="360" y="109180"/>
                  </a:lnTo>
                  <a:lnTo>
                    <a:pt x="0" y="144204"/>
                  </a:lnTo>
                  <a:lnTo>
                    <a:pt x="5546" y="179935"/>
                  </a:lnTo>
                  <a:lnTo>
                    <a:pt x="16996" y="216375"/>
                  </a:lnTo>
                  <a:lnTo>
                    <a:pt x="34345" y="253528"/>
                  </a:lnTo>
                  <a:lnTo>
                    <a:pt x="55844" y="288046"/>
                  </a:lnTo>
                  <a:lnTo>
                    <a:pt x="107033" y="341694"/>
                  </a:lnTo>
                  <a:lnTo>
                    <a:pt x="167543" y="373827"/>
                  </a:lnTo>
                  <a:lnTo>
                    <a:pt x="196579" y="379310"/>
                  </a:lnTo>
                  <a:lnTo>
                    <a:pt x="223841" y="377271"/>
                  </a:lnTo>
                  <a:lnTo>
                    <a:pt x="271197" y="351622"/>
                  </a:lnTo>
                  <a:lnTo>
                    <a:pt x="298629" y="302788"/>
                  </a:lnTo>
                  <a:lnTo>
                    <a:pt x="304194" y="270051"/>
                  </a:lnTo>
                  <a:lnTo>
                    <a:pt x="304042" y="234104"/>
                  </a:lnTo>
                  <a:lnTo>
                    <a:pt x="287049" y="161950"/>
                  </a:lnTo>
                  <a:lnTo>
                    <a:pt x="270209" y="125753"/>
                  </a:lnTo>
                  <a:lnTo>
                    <a:pt x="249052" y="91859"/>
                  </a:lnTo>
                  <a:lnTo>
                    <a:pt x="197865" y="38192"/>
                  </a:lnTo>
                  <a:lnTo>
                    <a:pt x="137899" y="5412"/>
                  </a:lnTo>
                  <a:lnTo>
                    <a:pt x="109370" y="0"/>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64" name="Google Shape;164;p17"/>
            <p:cNvSpPr/>
            <p:nvPr/>
          </p:nvSpPr>
          <p:spPr>
            <a:xfrm>
              <a:off x="9409252" y="196266"/>
              <a:ext cx="63500" cy="262890"/>
            </a:xfrm>
            <a:custGeom>
              <a:avLst/>
              <a:gdLst/>
              <a:ahLst/>
              <a:cxnLst/>
              <a:rect l="l" t="t" r="r" b="b"/>
              <a:pathLst>
                <a:path w="63500" h="262890" extrusionOk="0">
                  <a:moveTo>
                    <a:pt x="0" y="262736"/>
                  </a:moveTo>
                  <a:lnTo>
                    <a:pt x="63500" y="262736"/>
                  </a:lnTo>
                  <a:lnTo>
                    <a:pt x="63500" y="0"/>
                  </a:lnTo>
                  <a:lnTo>
                    <a:pt x="0" y="0"/>
                  </a:lnTo>
                  <a:lnTo>
                    <a:pt x="0" y="262736"/>
                  </a:lnTo>
                  <a:close/>
                </a:path>
              </a:pathLst>
            </a:custGeom>
            <a:solidFill>
              <a:srgbClr val="824E00"/>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grpSp>
      <p:sp>
        <p:nvSpPr>
          <p:cNvPr id="165" name="Google Shape;165;p17"/>
          <p:cNvSpPr/>
          <p:nvPr/>
        </p:nvSpPr>
        <p:spPr>
          <a:xfrm>
            <a:off x="724363" y="2059091"/>
            <a:ext cx="3979369" cy="2035699"/>
          </a:xfrm>
          <a:custGeom>
            <a:avLst/>
            <a:gdLst/>
            <a:ahLst/>
            <a:cxnLst/>
            <a:rect l="l" t="t" r="r" b="b"/>
            <a:pathLst>
              <a:path w="4958715" h="3323590" extrusionOk="0">
                <a:moveTo>
                  <a:pt x="0" y="0"/>
                </a:moveTo>
                <a:lnTo>
                  <a:pt x="0" y="3323094"/>
                </a:lnTo>
                <a:lnTo>
                  <a:pt x="4958295" y="3323094"/>
                </a:lnTo>
                <a:lnTo>
                  <a:pt x="4958295" y="0"/>
                </a:lnTo>
                <a:lnTo>
                  <a:pt x="0" y="0"/>
                </a:lnTo>
                <a:close/>
              </a:path>
            </a:pathLst>
          </a:custGeom>
          <a:noFill/>
          <a:ln w="25400" cap="flat" cmpd="sng">
            <a:solidFill>
              <a:srgbClr val="AAE8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grpSp>
        <p:nvGrpSpPr>
          <p:cNvPr id="166" name="Google Shape;166;p17"/>
          <p:cNvGrpSpPr/>
          <p:nvPr/>
        </p:nvGrpSpPr>
        <p:grpSpPr>
          <a:xfrm>
            <a:off x="152325" y="2099202"/>
            <a:ext cx="8565465" cy="2706059"/>
            <a:chOff x="0" y="3138360"/>
            <a:chExt cx="10692129" cy="4421665"/>
          </a:xfrm>
        </p:grpSpPr>
        <p:sp>
          <p:nvSpPr>
            <p:cNvPr id="167" name="Google Shape;167;p17"/>
            <p:cNvSpPr/>
            <p:nvPr/>
          </p:nvSpPr>
          <p:spPr>
            <a:xfrm>
              <a:off x="7691132" y="4518837"/>
              <a:ext cx="3809" cy="2539"/>
            </a:xfrm>
            <a:custGeom>
              <a:avLst/>
              <a:gdLst/>
              <a:ahLst/>
              <a:cxnLst/>
              <a:rect l="l" t="t" r="r" b="b"/>
              <a:pathLst>
                <a:path w="3809" h="2539" extrusionOk="0">
                  <a:moveTo>
                    <a:pt x="3378" y="0"/>
                  </a:moveTo>
                  <a:lnTo>
                    <a:pt x="2247" y="546"/>
                  </a:lnTo>
                  <a:lnTo>
                    <a:pt x="1130" y="825"/>
                  </a:lnTo>
                  <a:lnTo>
                    <a:pt x="0" y="825"/>
                  </a:lnTo>
                  <a:lnTo>
                    <a:pt x="3378" y="2527"/>
                  </a:lnTo>
                  <a:lnTo>
                    <a:pt x="3378" y="0"/>
                  </a:lnTo>
                  <a:close/>
                </a:path>
              </a:pathLst>
            </a:custGeom>
            <a:solidFill>
              <a:srgbClr val="835003"/>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pic>
          <p:nvPicPr>
            <p:cNvPr id="168" name="Google Shape;168;p17"/>
            <p:cNvPicPr preferRelativeResize="0"/>
            <p:nvPr/>
          </p:nvPicPr>
          <p:blipFill rotWithShape="1">
            <a:blip r:embed="rId3">
              <a:alphaModFix/>
            </a:blip>
            <a:srcRect/>
            <a:stretch/>
          </p:blipFill>
          <p:spPr>
            <a:xfrm>
              <a:off x="6209309" y="3734201"/>
              <a:ext cx="2749880" cy="3556479"/>
            </a:xfrm>
            <a:prstGeom prst="rect">
              <a:avLst/>
            </a:prstGeom>
            <a:noFill/>
            <a:ln>
              <a:noFill/>
            </a:ln>
          </p:spPr>
        </p:pic>
        <p:sp>
          <p:nvSpPr>
            <p:cNvPr id="169" name="Google Shape;169;p17"/>
            <p:cNvSpPr/>
            <p:nvPr/>
          </p:nvSpPr>
          <p:spPr>
            <a:xfrm>
              <a:off x="6351232" y="5457422"/>
              <a:ext cx="796925" cy="1864995"/>
            </a:xfrm>
            <a:custGeom>
              <a:avLst/>
              <a:gdLst/>
              <a:ahLst/>
              <a:cxnLst/>
              <a:rect l="l" t="t" r="r" b="b"/>
              <a:pathLst>
                <a:path w="796925" h="1864995" extrusionOk="0">
                  <a:moveTo>
                    <a:pt x="0" y="1730184"/>
                  </a:moveTo>
                  <a:lnTo>
                    <a:pt x="779792" y="0"/>
                  </a:lnTo>
                  <a:lnTo>
                    <a:pt x="796671" y="1864499"/>
                  </a:lnTo>
                </a:path>
              </a:pathLst>
            </a:custGeom>
            <a:noFill/>
            <a:ln w="103050" cap="flat" cmpd="sng">
              <a:solidFill>
                <a:srgbClr val="835003"/>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pic>
          <p:nvPicPr>
            <p:cNvPr id="170" name="Google Shape;170;p17"/>
            <p:cNvPicPr preferRelativeResize="0"/>
            <p:nvPr/>
          </p:nvPicPr>
          <p:blipFill rotWithShape="1">
            <a:blip r:embed="rId4">
              <a:alphaModFix/>
            </a:blip>
            <a:srcRect/>
            <a:stretch/>
          </p:blipFill>
          <p:spPr>
            <a:xfrm>
              <a:off x="7064273" y="5069649"/>
              <a:ext cx="202768" cy="202742"/>
            </a:xfrm>
            <a:prstGeom prst="rect">
              <a:avLst/>
            </a:prstGeom>
            <a:noFill/>
            <a:ln>
              <a:noFill/>
            </a:ln>
          </p:spPr>
        </p:pic>
        <p:sp>
          <p:nvSpPr>
            <p:cNvPr id="171" name="Google Shape;171;p17"/>
            <p:cNvSpPr/>
            <p:nvPr/>
          </p:nvSpPr>
          <p:spPr>
            <a:xfrm>
              <a:off x="0" y="7264750"/>
              <a:ext cx="10692129" cy="295275"/>
            </a:xfrm>
            <a:custGeom>
              <a:avLst/>
              <a:gdLst/>
              <a:ahLst/>
              <a:cxnLst/>
              <a:rect l="l" t="t" r="r" b="b"/>
              <a:pathLst>
                <a:path w="10692129" h="295275" extrusionOk="0">
                  <a:moveTo>
                    <a:pt x="0" y="295254"/>
                  </a:moveTo>
                  <a:lnTo>
                    <a:pt x="10692003" y="295254"/>
                  </a:lnTo>
                  <a:lnTo>
                    <a:pt x="10692003" y="0"/>
                  </a:lnTo>
                  <a:lnTo>
                    <a:pt x="0" y="0"/>
                  </a:lnTo>
                  <a:lnTo>
                    <a:pt x="0" y="295254"/>
                  </a:lnTo>
                  <a:close/>
                </a:path>
              </a:pathLst>
            </a:custGeom>
            <a:solidFill>
              <a:srgbClr val="FBB900"/>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72" name="Google Shape;172;p17"/>
            <p:cNvSpPr/>
            <p:nvPr/>
          </p:nvSpPr>
          <p:spPr>
            <a:xfrm>
              <a:off x="786349" y="3138360"/>
              <a:ext cx="4811395" cy="3191510"/>
            </a:xfrm>
            <a:custGeom>
              <a:avLst/>
              <a:gdLst/>
              <a:ahLst/>
              <a:cxnLst/>
              <a:rect l="l" t="t" r="r" b="b"/>
              <a:pathLst>
                <a:path w="4811395" h="3191510" extrusionOk="0">
                  <a:moveTo>
                    <a:pt x="4811306" y="0"/>
                  </a:moveTo>
                  <a:lnTo>
                    <a:pt x="0" y="0"/>
                  </a:lnTo>
                  <a:lnTo>
                    <a:pt x="0" y="3191306"/>
                  </a:lnTo>
                  <a:lnTo>
                    <a:pt x="4811306" y="3191306"/>
                  </a:lnTo>
                  <a:lnTo>
                    <a:pt x="4811306" y="0"/>
                  </a:lnTo>
                  <a:close/>
                </a:path>
              </a:pathLst>
            </a:custGeom>
            <a:solidFill>
              <a:srgbClr val="AAE800"/>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73" name="Google Shape;173;p17"/>
            <p:cNvSpPr/>
            <p:nvPr/>
          </p:nvSpPr>
          <p:spPr>
            <a:xfrm>
              <a:off x="2203043" y="3670782"/>
              <a:ext cx="415925" cy="616585"/>
            </a:xfrm>
            <a:custGeom>
              <a:avLst/>
              <a:gdLst/>
              <a:ahLst/>
              <a:cxnLst/>
              <a:rect l="l" t="t" r="r" b="b"/>
              <a:pathLst>
                <a:path w="415925" h="616585" extrusionOk="0">
                  <a:moveTo>
                    <a:pt x="397814" y="445439"/>
                  </a:moveTo>
                  <a:lnTo>
                    <a:pt x="415366" y="200977"/>
                  </a:lnTo>
                  <a:lnTo>
                    <a:pt x="415244" y="164239"/>
                  </a:lnTo>
                  <a:lnTo>
                    <a:pt x="407828" y="129635"/>
                  </a:lnTo>
                  <a:lnTo>
                    <a:pt x="371106" y="66827"/>
                  </a:lnTo>
                  <a:lnTo>
                    <a:pt x="313913" y="21420"/>
                  </a:lnTo>
                  <a:lnTo>
                    <a:pt x="244881" y="2197"/>
                  </a:lnTo>
                  <a:lnTo>
                    <a:pt x="214210" y="0"/>
                  </a:lnTo>
                  <a:lnTo>
                    <a:pt x="177455" y="1148"/>
                  </a:lnTo>
                  <a:lnTo>
                    <a:pt x="111080" y="24170"/>
                  </a:lnTo>
                  <a:lnTo>
                    <a:pt x="55239" y="72796"/>
                  </a:lnTo>
                  <a:lnTo>
                    <a:pt x="22968" y="135506"/>
                  </a:lnTo>
                  <a:lnTo>
                    <a:pt x="0" y="417626"/>
                  </a:lnTo>
                  <a:lnTo>
                    <a:pt x="734" y="454400"/>
                  </a:lnTo>
                  <a:lnTo>
                    <a:pt x="22910" y="521075"/>
                  </a:lnTo>
                  <a:lnTo>
                    <a:pt x="71520" y="576254"/>
                  </a:lnTo>
                  <a:lnTo>
                    <a:pt x="134329" y="607721"/>
                  </a:lnTo>
                  <a:lnTo>
                    <a:pt x="199834" y="616026"/>
                  </a:lnTo>
                  <a:lnTo>
                    <a:pt x="236627" y="615539"/>
                  </a:lnTo>
                  <a:lnTo>
                    <a:pt x="303745" y="593007"/>
                  </a:lnTo>
                  <a:lnTo>
                    <a:pt x="360269" y="544212"/>
                  </a:lnTo>
                  <a:lnTo>
                    <a:pt x="392143" y="481453"/>
                  </a:lnTo>
                  <a:lnTo>
                    <a:pt x="397814" y="445439"/>
                  </a:lnTo>
                  <a:close/>
                </a:path>
              </a:pathLst>
            </a:custGeom>
            <a:noFill/>
            <a:ln w="69100" cap="flat" cmpd="sng">
              <a:solidFill>
                <a:srgbClr val="835003"/>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74" name="Google Shape;174;p17"/>
            <p:cNvSpPr/>
            <p:nvPr/>
          </p:nvSpPr>
          <p:spPr>
            <a:xfrm>
              <a:off x="1944916" y="3660724"/>
              <a:ext cx="578485" cy="386714"/>
            </a:xfrm>
            <a:custGeom>
              <a:avLst/>
              <a:gdLst/>
              <a:ahLst/>
              <a:cxnLst/>
              <a:rect l="l" t="t" r="r" b="b"/>
              <a:pathLst>
                <a:path w="578485" h="386714" extrusionOk="0">
                  <a:moveTo>
                    <a:pt x="578154" y="0"/>
                  </a:moveTo>
                  <a:lnTo>
                    <a:pt x="507822" y="13233"/>
                  </a:lnTo>
                  <a:lnTo>
                    <a:pt x="459346" y="5448"/>
                  </a:lnTo>
                  <a:lnTo>
                    <a:pt x="415874" y="5029"/>
                  </a:lnTo>
                  <a:lnTo>
                    <a:pt x="377380" y="12001"/>
                  </a:lnTo>
                  <a:lnTo>
                    <a:pt x="315328" y="48107"/>
                  </a:lnTo>
                  <a:lnTo>
                    <a:pt x="273215" y="113741"/>
                  </a:lnTo>
                  <a:lnTo>
                    <a:pt x="259626" y="157645"/>
                  </a:lnTo>
                  <a:lnTo>
                    <a:pt x="253822" y="192239"/>
                  </a:lnTo>
                  <a:lnTo>
                    <a:pt x="251371" y="186588"/>
                  </a:lnTo>
                  <a:lnTo>
                    <a:pt x="216776" y="146113"/>
                  </a:lnTo>
                  <a:lnTo>
                    <a:pt x="170865" y="123355"/>
                  </a:lnTo>
                  <a:lnTo>
                    <a:pt x="144170" y="118872"/>
                  </a:lnTo>
                  <a:lnTo>
                    <a:pt x="117144" y="119164"/>
                  </a:lnTo>
                  <a:lnTo>
                    <a:pt x="68656" y="134531"/>
                  </a:lnTo>
                  <a:lnTo>
                    <a:pt x="28181" y="169113"/>
                  </a:lnTo>
                  <a:lnTo>
                    <a:pt x="4584" y="215353"/>
                  </a:lnTo>
                  <a:lnTo>
                    <a:pt x="0" y="242100"/>
                  </a:lnTo>
                  <a:lnTo>
                    <a:pt x="381" y="269138"/>
                  </a:lnTo>
                  <a:lnTo>
                    <a:pt x="16560" y="317690"/>
                  </a:lnTo>
                  <a:lnTo>
                    <a:pt x="51142" y="358152"/>
                  </a:lnTo>
                  <a:lnTo>
                    <a:pt x="96583" y="381698"/>
                  </a:lnTo>
                  <a:lnTo>
                    <a:pt x="123228" y="386270"/>
                  </a:lnTo>
                  <a:lnTo>
                    <a:pt x="150317" y="385889"/>
                  </a:lnTo>
                  <a:lnTo>
                    <a:pt x="199263" y="369760"/>
                  </a:lnTo>
                  <a:lnTo>
                    <a:pt x="239725" y="335178"/>
                  </a:lnTo>
                  <a:lnTo>
                    <a:pt x="262864" y="289699"/>
                  </a:lnTo>
                  <a:lnTo>
                    <a:pt x="264261" y="281457"/>
                  </a:lnTo>
                  <a:lnTo>
                    <a:pt x="273443" y="281851"/>
                  </a:lnTo>
                  <a:lnTo>
                    <a:pt x="317906" y="281254"/>
                  </a:lnTo>
                  <a:lnTo>
                    <a:pt x="395859" y="269684"/>
                  </a:lnTo>
                  <a:lnTo>
                    <a:pt x="444842" y="251802"/>
                  </a:lnTo>
                  <a:lnTo>
                    <a:pt x="485508" y="225971"/>
                  </a:lnTo>
                  <a:lnTo>
                    <a:pt x="517867" y="192176"/>
                  </a:lnTo>
                  <a:lnTo>
                    <a:pt x="541921" y="150418"/>
                  </a:lnTo>
                  <a:lnTo>
                    <a:pt x="555409" y="102971"/>
                  </a:lnTo>
                  <a:lnTo>
                    <a:pt x="565619" y="58432"/>
                  </a:lnTo>
                  <a:lnTo>
                    <a:pt x="578154" y="0"/>
                  </a:lnTo>
                  <a:close/>
                </a:path>
              </a:pathLst>
            </a:custGeom>
            <a:solidFill>
              <a:srgbClr val="835003"/>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pic>
          <p:nvPicPr>
            <p:cNvPr id="175" name="Google Shape;175;p17"/>
            <p:cNvPicPr preferRelativeResize="0"/>
            <p:nvPr/>
          </p:nvPicPr>
          <p:blipFill rotWithShape="1">
            <a:blip r:embed="rId5">
              <a:alphaModFix/>
            </a:blip>
            <a:srcRect/>
            <a:stretch/>
          </p:blipFill>
          <p:spPr>
            <a:xfrm>
              <a:off x="1840077" y="3857790"/>
              <a:ext cx="357225" cy="289559"/>
            </a:xfrm>
            <a:prstGeom prst="rect">
              <a:avLst/>
            </a:prstGeom>
            <a:noFill/>
            <a:ln>
              <a:noFill/>
            </a:ln>
          </p:spPr>
        </p:pic>
        <p:sp>
          <p:nvSpPr>
            <p:cNvPr id="176" name="Google Shape;176;p17"/>
            <p:cNvSpPr/>
            <p:nvPr/>
          </p:nvSpPr>
          <p:spPr>
            <a:xfrm>
              <a:off x="2803829" y="4671936"/>
              <a:ext cx="815339" cy="408939"/>
            </a:xfrm>
            <a:custGeom>
              <a:avLst/>
              <a:gdLst/>
              <a:ahLst/>
              <a:cxnLst/>
              <a:rect l="l" t="t" r="r" b="b"/>
              <a:pathLst>
                <a:path w="815339" h="408939" extrusionOk="0">
                  <a:moveTo>
                    <a:pt x="506374" y="252793"/>
                  </a:moveTo>
                  <a:lnTo>
                    <a:pt x="297497" y="263296"/>
                  </a:lnTo>
                  <a:lnTo>
                    <a:pt x="109728" y="0"/>
                  </a:lnTo>
                  <a:lnTo>
                    <a:pt x="0" y="104063"/>
                  </a:lnTo>
                  <a:lnTo>
                    <a:pt x="224345" y="388543"/>
                  </a:lnTo>
                  <a:lnTo>
                    <a:pt x="470192" y="377164"/>
                  </a:lnTo>
                  <a:lnTo>
                    <a:pt x="466427" y="370944"/>
                  </a:lnTo>
                  <a:lnTo>
                    <a:pt x="463480" y="364131"/>
                  </a:lnTo>
                  <a:lnTo>
                    <a:pt x="461351" y="356722"/>
                  </a:lnTo>
                  <a:lnTo>
                    <a:pt x="460044" y="348716"/>
                  </a:lnTo>
                  <a:lnTo>
                    <a:pt x="460004" y="327274"/>
                  </a:lnTo>
                  <a:lnTo>
                    <a:pt x="465543" y="306855"/>
                  </a:lnTo>
                  <a:lnTo>
                    <a:pt x="493369" y="269062"/>
                  </a:lnTo>
                  <a:lnTo>
                    <a:pt x="506374" y="258495"/>
                  </a:lnTo>
                  <a:lnTo>
                    <a:pt x="530423" y="234061"/>
                  </a:lnTo>
                  <a:lnTo>
                    <a:pt x="562636" y="196321"/>
                  </a:lnTo>
                  <a:lnTo>
                    <a:pt x="596776" y="160817"/>
                  </a:lnTo>
                  <a:lnTo>
                    <a:pt x="626605" y="143090"/>
                  </a:lnTo>
                  <a:lnTo>
                    <a:pt x="643594" y="153308"/>
                  </a:lnTo>
                  <a:lnTo>
                    <a:pt x="643020" y="183322"/>
                  </a:lnTo>
                  <a:lnTo>
                    <a:pt x="640207" y="217601"/>
                  </a:lnTo>
                  <a:lnTo>
                    <a:pt x="650481" y="240614"/>
                  </a:lnTo>
                  <a:lnTo>
                    <a:pt x="688762" y="246439"/>
                  </a:lnTo>
                  <a:lnTo>
                    <a:pt x="743083" y="245600"/>
                  </a:lnTo>
                  <a:lnTo>
                    <a:pt x="792213" y="247202"/>
                  </a:lnTo>
                  <a:lnTo>
                    <a:pt x="814920" y="260350"/>
                  </a:lnTo>
                  <a:lnTo>
                    <a:pt x="804974" y="288359"/>
                  </a:lnTo>
                  <a:lnTo>
                    <a:pt x="778313" y="322414"/>
                  </a:lnTo>
                  <a:lnTo>
                    <a:pt x="747080" y="353422"/>
                  </a:lnTo>
                  <a:lnTo>
                    <a:pt x="705729" y="381837"/>
                  </a:lnTo>
                  <a:lnTo>
                    <a:pt x="659391" y="397280"/>
                  </a:lnTo>
                  <a:lnTo>
                    <a:pt x="600778" y="407151"/>
                  </a:lnTo>
                  <a:lnTo>
                    <a:pt x="571820" y="408473"/>
                  </a:lnTo>
                  <a:lnTo>
                    <a:pt x="543877" y="407151"/>
                  </a:lnTo>
                  <a:lnTo>
                    <a:pt x="501711" y="398699"/>
                  </a:lnTo>
                  <a:lnTo>
                    <a:pt x="470192" y="377164"/>
                  </a:lnTo>
                  <a:lnTo>
                    <a:pt x="469544" y="376364"/>
                  </a:lnTo>
                </a:path>
              </a:pathLst>
            </a:custGeom>
            <a:noFill/>
            <a:ln w="48750" cap="flat" cmpd="sng">
              <a:solidFill>
                <a:srgbClr val="835003"/>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77" name="Google Shape;177;p17"/>
            <p:cNvSpPr/>
            <p:nvPr/>
          </p:nvSpPr>
          <p:spPr>
            <a:xfrm>
              <a:off x="1664779" y="4372826"/>
              <a:ext cx="1600835" cy="929639"/>
            </a:xfrm>
            <a:custGeom>
              <a:avLst/>
              <a:gdLst/>
              <a:ahLst/>
              <a:cxnLst/>
              <a:rect l="l" t="t" r="r" b="b"/>
              <a:pathLst>
                <a:path w="1600835" h="929639" extrusionOk="0">
                  <a:moveTo>
                    <a:pt x="407517" y="912812"/>
                  </a:moveTo>
                  <a:lnTo>
                    <a:pt x="405053" y="929068"/>
                  </a:lnTo>
                  <a:lnTo>
                    <a:pt x="415620" y="929068"/>
                  </a:lnTo>
                  <a:lnTo>
                    <a:pt x="407517" y="912812"/>
                  </a:lnTo>
                  <a:close/>
                </a:path>
                <a:path w="1600835" h="929639" extrusionOk="0">
                  <a:moveTo>
                    <a:pt x="993546" y="823391"/>
                  </a:moveTo>
                  <a:lnTo>
                    <a:pt x="409943" y="823391"/>
                  </a:lnTo>
                  <a:lnTo>
                    <a:pt x="415620" y="929068"/>
                  </a:lnTo>
                  <a:lnTo>
                    <a:pt x="979716" y="929068"/>
                  </a:lnTo>
                  <a:lnTo>
                    <a:pt x="993546" y="823391"/>
                  </a:lnTo>
                  <a:close/>
                </a:path>
                <a:path w="1600835" h="929639" extrusionOk="0">
                  <a:moveTo>
                    <a:pt x="999236" y="916063"/>
                  </a:moveTo>
                  <a:lnTo>
                    <a:pt x="982992" y="929068"/>
                  </a:lnTo>
                  <a:lnTo>
                    <a:pt x="1001687" y="929068"/>
                  </a:lnTo>
                  <a:lnTo>
                    <a:pt x="999236" y="916063"/>
                  </a:lnTo>
                  <a:close/>
                </a:path>
                <a:path w="1600835" h="929639" extrusionOk="0">
                  <a:moveTo>
                    <a:pt x="397302" y="722210"/>
                  </a:moveTo>
                  <a:lnTo>
                    <a:pt x="404266" y="882815"/>
                  </a:lnTo>
                  <a:lnTo>
                    <a:pt x="413135" y="882815"/>
                  </a:lnTo>
                  <a:lnTo>
                    <a:pt x="409943" y="823391"/>
                  </a:lnTo>
                  <a:lnTo>
                    <a:pt x="996968" y="823391"/>
                  </a:lnTo>
                  <a:lnTo>
                    <a:pt x="1000770" y="790892"/>
                  </a:lnTo>
                  <a:lnTo>
                    <a:pt x="407517" y="790892"/>
                  </a:lnTo>
                  <a:lnTo>
                    <a:pt x="403391" y="722290"/>
                  </a:lnTo>
                  <a:lnTo>
                    <a:pt x="397302" y="722210"/>
                  </a:lnTo>
                  <a:close/>
                </a:path>
                <a:path w="1600835" h="929639" extrusionOk="0">
                  <a:moveTo>
                    <a:pt x="996968" y="823391"/>
                  </a:moveTo>
                  <a:lnTo>
                    <a:pt x="993546" y="823391"/>
                  </a:lnTo>
                  <a:lnTo>
                    <a:pt x="985769" y="882815"/>
                  </a:lnTo>
                  <a:lnTo>
                    <a:pt x="990015" y="882815"/>
                  </a:lnTo>
                  <a:lnTo>
                    <a:pt x="996968" y="823391"/>
                  </a:lnTo>
                  <a:close/>
                </a:path>
                <a:path w="1600835" h="929639" extrusionOk="0">
                  <a:moveTo>
                    <a:pt x="403391" y="722290"/>
                  </a:moveTo>
                  <a:lnTo>
                    <a:pt x="407517" y="790892"/>
                  </a:lnTo>
                  <a:lnTo>
                    <a:pt x="997597" y="790892"/>
                  </a:lnTo>
                  <a:lnTo>
                    <a:pt x="1004887" y="730211"/>
                  </a:lnTo>
                  <a:lnTo>
                    <a:pt x="1002398" y="730211"/>
                  </a:lnTo>
                  <a:lnTo>
                    <a:pt x="403391" y="722290"/>
                  </a:lnTo>
                  <a:close/>
                </a:path>
                <a:path w="1600835" h="929639" extrusionOk="0">
                  <a:moveTo>
                    <a:pt x="1010281" y="709599"/>
                  </a:moveTo>
                  <a:lnTo>
                    <a:pt x="1007363" y="709599"/>
                  </a:lnTo>
                  <a:lnTo>
                    <a:pt x="997597" y="790892"/>
                  </a:lnTo>
                  <a:lnTo>
                    <a:pt x="1000770" y="790892"/>
                  </a:lnTo>
                  <a:lnTo>
                    <a:pt x="1010281" y="709599"/>
                  </a:lnTo>
                  <a:close/>
                </a:path>
                <a:path w="1600835" h="929639" extrusionOk="0">
                  <a:moveTo>
                    <a:pt x="1005631" y="709599"/>
                  </a:moveTo>
                  <a:lnTo>
                    <a:pt x="402628" y="709599"/>
                  </a:lnTo>
                  <a:lnTo>
                    <a:pt x="403391" y="722290"/>
                  </a:lnTo>
                  <a:lnTo>
                    <a:pt x="1002398" y="730211"/>
                  </a:lnTo>
                  <a:lnTo>
                    <a:pt x="1005631" y="709599"/>
                  </a:lnTo>
                  <a:close/>
                </a:path>
                <a:path w="1600835" h="929639" extrusionOk="0">
                  <a:moveTo>
                    <a:pt x="1023919" y="593028"/>
                  </a:moveTo>
                  <a:lnTo>
                    <a:pt x="1002398" y="730211"/>
                  </a:lnTo>
                  <a:lnTo>
                    <a:pt x="1004887" y="730211"/>
                  </a:lnTo>
                  <a:lnTo>
                    <a:pt x="1007363" y="709599"/>
                  </a:lnTo>
                  <a:lnTo>
                    <a:pt x="1010281" y="709599"/>
                  </a:lnTo>
                  <a:lnTo>
                    <a:pt x="1023919" y="593028"/>
                  </a:lnTo>
                  <a:close/>
                </a:path>
                <a:path w="1600835" h="929639" extrusionOk="0">
                  <a:moveTo>
                    <a:pt x="1321101" y="359270"/>
                  </a:moveTo>
                  <a:lnTo>
                    <a:pt x="1051267" y="359270"/>
                  </a:lnTo>
                  <a:lnTo>
                    <a:pt x="1284541" y="728294"/>
                  </a:lnTo>
                  <a:lnTo>
                    <a:pt x="1600733" y="728294"/>
                  </a:lnTo>
                  <a:lnTo>
                    <a:pt x="1600733" y="516128"/>
                  </a:lnTo>
                  <a:lnTo>
                    <a:pt x="1421091" y="516128"/>
                  </a:lnTo>
                  <a:lnTo>
                    <a:pt x="1321101" y="359270"/>
                  </a:lnTo>
                  <a:close/>
                </a:path>
                <a:path w="1600835" h="929639" extrusionOk="0">
                  <a:moveTo>
                    <a:pt x="1032481" y="519842"/>
                  </a:moveTo>
                  <a:lnTo>
                    <a:pt x="388827" y="526756"/>
                  </a:lnTo>
                  <a:lnTo>
                    <a:pt x="397302" y="722210"/>
                  </a:lnTo>
                  <a:lnTo>
                    <a:pt x="403391" y="722290"/>
                  </a:lnTo>
                  <a:lnTo>
                    <a:pt x="402628" y="709599"/>
                  </a:lnTo>
                  <a:lnTo>
                    <a:pt x="1005631" y="709599"/>
                  </a:lnTo>
                  <a:lnTo>
                    <a:pt x="1023919" y="593028"/>
                  </a:lnTo>
                  <a:lnTo>
                    <a:pt x="1032481" y="519842"/>
                  </a:lnTo>
                  <a:close/>
                </a:path>
                <a:path w="1600835" h="929639" extrusionOk="0">
                  <a:moveTo>
                    <a:pt x="597700" y="8128"/>
                  </a:moveTo>
                  <a:lnTo>
                    <a:pt x="379869" y="12179"/>
                  </a:lnTo>
                  <a:lnTo>
                    <a:pt x="380669" y="13004"/>
                  </a:lnTo>
                  <a:lnTo>
                    <a:pt x="351056" y="17222"/>
                  </a:lnTo>
                  <a:lnTo>
                    <a:pt x="324797" y="26620"/>
                  </a:lnTo>
                  <a:lnTo>
                    <a:pt x="301893" y="41202"/>
                  </a:lnTo>
                  <a:lnTo>
                    <a:pt x="282346" y="60972"/>
                  </a:lnTo>
                  <a:lnTo>
                    <a:pt x="0" y="598195"/>
                  </a:lnTo>
                  <a:lnTo>
                    <a:pt x="66014" y="717829"/>
                  </a:lnTo>
                  <a:lnTo>
                    <a:pt x="397302" y="722210"/>
                  </a:lnTo>
                  <a:lnTo>
                    <a:pt x="388884" y="528053"/>
                  </a:lnTo>
                  <a:lnTo>
                    <a:pt x="268135" y="528053"/>
                  </a:lnTo>
                  <a:lnTo>
                    <a:pt x="381495" y="357644"/>
                  </a:lnTo>
                  <a:lnTo>
                    <a:pt x="1320065" y="357644"/>
                  </a:lnTo>
                  <a:lnTo>
                    <a:pt x="1119543" y="43078"/>
                  </a:lnTo>
                  <a:lnTo>
                    <a:pt x="1105922" y="30326"/>
                  </a:lnTo>
                  <a:lnTo>
                    <a:pt x="1097765" y="24491"/>
                  </a:lnTo>
                  <a:lnTo>
                    <a:pt x="646930" y="24491"/>
                  </a:lnTo>
                  <a:lnTo>
                    <a:pt x="635076" y="18055"/>
                  </a:lnTo>
                  <a:lnTo>
                    <a:pt x="600615" y="18055"/>
                  </a:lnTo>
                  <a:lnTo>
                    <a:pt x="597700" y="8128"/>
                  </a:lnTo>
                  <a:close/>
                </a:path>
                <a:path w="1600835" h="929639" extrusionOk="0">
                  <a:moveTo>
                    <a:pt x="1035405" y="519811"/>
                  </a:moveTo>
                  <a:lnTo>
                    <a:pt x="1032481" y="519842"/>
                  </a:lnTo>
                  <a:lnTo>
                    <a:pt x="1023919" y="593028"/>
                  </a:lnTo>
                  <a:lnTo>
                    <a:pt x="1035405" y="519811"/>
                  </a:lnTo>
                  <a:close/>
                </a:path>
                <a:path w="1600835" h="929639" extrusionOk="0">
                  <a:moveTo>
                    <a:pt x="388827" y="526756"/>
                  </a:moveTo>
                  <a:lnTo>
                    <a:pt x="268135" y="528053"/>
                  </a:lnTo>
                  <a:lnTo>
                    <a:pt x="388884" y="528053"/>
                  </a:lnTo>
                  <a:lnTo>
                    <a:pt x="388827" y="526756"/>
                  </a:lnTo>
                  <a:close/>
                </a:path>
                <a:path w="1600835" h="929639" extrusionOk="0">
                  <a:moveTo>
                    <a:pt x="1320065" y="357644"/>
                  </a:moveTo>
                  <a:lnTo>
                    <a:pt x="381495" y="357644"/>
                  </a:lnTo>
                  <a:lnTo>
                    <a:pt x="388827" y="526756"/>
                  </a:lnTo>
                  <a:lnTo>
                    <a:pt x="1032481" y="519842"/>
                  </a:lnTo>
                  <a:lnTo>
                    <a:pt x="1051267" y="359270"/>
                  </a:lnTo>
                  <a:lnTo>
                    <a:pt x="1321101" y="359270"/>
                  </a:lnTo>
                  <a:lnTo>
                    <a:pt x="1320065" y="357644"/>
                  </a:lnTo>
                  <a:close/>
                </a:path>
                <a:path w="1600835" h="929639" extrusionOk="0">
                  <a:moveTo>
                    <a:pt x="709866" y="15951"/>
                  </a:moveTo>
                  <a:lnTo>
                    <a:pt x="687163" y="18920"/>
                  </a:lnTo>
                  <a:lnTo>
                    <a:pt x="666184" y="23787"/>
                  </a:lnTo>
                  <a:lnTo>
                    <a:pt x="646930" y="24491"/>
                  </a:lnTo>
                  <a:lnTo>
                    <a:pt x="772815" y="24491"/>
                  </a:lnTo>
                  <a:lnTo>
                    <a:pt x="753559" y="23787"/>
                  </a:lnTo>
                  <a:lnTo>
                    <a:pt x="732576" y="18920"/>
                  </a:lnTo>
                  <a:lnTo>
                    <a:pt x="709866" y="15951"/>
                  </a:lnTo>
                  <a:close/>
                </a:path>
                <a:path w="1600835" h="929639" extrusionOk="0">
                  <a:moveTo>
                    <a:pt x="803952" y="8768"/>
                  </a:moveTo>
                  <a:lnTo>
                    <a:pt x="790346" y="14973"/>
                  </a:lnTo>
                  <a:lnTo>
                    <a:pt x="772815" y="24491"/>
                  </a:lnTo>
                  <a:lnTo>
                    <a:pt x="1097765" y="24491"/>
                  </a:lnTo>
                  <a:lnTo>
                    <a:pt x="1091082" y="19710"/>
                  </a:lnTo>
                  <a:lnTo>
                    <a:pt x="1083009" y="15446"/>
                  </a:lnTo>
                  <a:lnTo>
                    <a:pt x="820205" y="15446"/>
                  </a:lnTo>
                  <a:lnTo>
                    <a:pt x="813906" y="12968"/>
                  </a:lnTo>
                  <a:lnTo>
                    <a:pt x="803952" y="8768"/>
                  </a:lnTo>
                  <a:close/>
                </a:path>
                <a:path w="1600835" h="929639" extrusionOk="0">
                  <a:moveTo>
                    <a:pt x="616461" y="9346"/>
                  </a:moveTo>
                  <a:lnTo>
                    <a:pt x="606867" y="14417"/>
                  </a:lnTo>
                  <a:lnTo>
                    <a:pt x="600615" y="18055"/>
                  </a:lnTo>
                  <a:lnTo>
                    <a:pt x="635076" y="18055"/>
                  </a:lnTo>
                  <a:lnTo>
                    <a:pt x="629399" y="14973"/>
                  </a:lnTo>
                  <a:lnTo>
                    <a:pt x="616461" y="9346"/>
                  </a:lnTo>
                  <a:close/>
                </a:path>
                <a:path w="1600835" h="929639" extrusionOk="0">
                  <a:moveTo>
                    <a:pt x="1030135" y="0"/>
                  </a:moveTo>
                  <a:lnTo>
                    <a:pt x="822845" y="4076"/>
                  </a:lnTo>
                  <a:lnTo>
                    <a:pt x="820205" y="15446"/>
                  </a:lnTo>
                  <a:lnTo>
                    <a:pt x="1083009" y="15446"/>
                  </a:lnTo>
                  <a:lnTo>
                    <a:pt x="1046783" y="2841"/>
                  </a:lnTo>
                  <a:lnTo>
                    <a:pt x="1030135" y="1625"/>
                  </a:lnTo>
                  <a:lnTo>
                    <a:pt x="1030135" y="0"/>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78" name="Google Shape;178;p17"/>
            <p:cNvSpPr/>
            <p:nvPr/>
          </p:nvSpPr>
          <p:spPr>
            <a:xfrm>
              <a:off x="1937359" y="5301881"/>
              <a:ext cx="876300" cy="1961515"/>
            </a:xfrm>
            <a:custGeom>
              <a:avLst/>
              <a:gdLst/>
              <a:ahLst/>
              <a:cxnLst/>
              <a:rect l="l" t="t" r="r" b="b"/>
              <a:pathLst>
                <a:path w="876300" h="1961515" extrusionOk="0">
                  <a:moveTo>
                    <a:pt x="729119" y="0"/>
                  </a:moveTo>
                  <a:lnTo>
                    <a:pt x="710399" y="0"/>
                  </a:lnTo>
                  <a:lnTo>
                    <a:pt x="706348" y="4076"/>
                  </a:lnTo>
                  <a:lnTo>
                    <a:pt x="707148" y="0"/>
                  </a:lnTo>
                  <a:lnTo>
                    <a:pt x="143052" y="0"/>
                  </a:lnTo>
                  <a:lnTo>
                    <a:pt x="132499" y="0"/>
                  </a:lnTo>
                  <a:lnTo>
                    <a:pt x="6502" y="758367"/>
                  </a:lnTo>
                  <a:lnTo>
                    <a:pt x="124358" y="758367"/>
                  </a:lnTo>
                  <a:lnTo>
                    <a:pt x="199148" y="1766277"/>
                  </a:lnTo>
                  <a:lnTo>
                    <a:pt x="156848" y="1804091"/>
                  </a:lnTo>
                  <a:lnTo>
                    <a:pt x="115782" y="1838847"/>
                  </a:lnTo>
                  <a:lnTo>
                    <a:pt x="75950" y="1870546"/>
                  </a:lnTo>
                  <a:lnTo>
                    <a:pt x="37355" y="1899188"/>
                  </a:lnTo>
                  <a:lnTo>
                    <a:pt x="0" y="1924773"/>
                  </a:lnTo>
                  <a:lnTo>
                    <a:pt x="0" y="1961349"/>
                  </a:lnTo>
                  <a:lnTo>
                    <a:pt x="202399" y="1961349"/>
                  </a:lnTo>
                  <a:lnTo>
                    <a:pt x="275551" y="1927199"/>
                  </a:lnTo>
                  <a:lnTo>
                    <a:pt x="277977" y="1961349"/>
                  </a:lnTo>
                  <a:lnTo>
                    <a:pt x="391795" y="1961349"/>
                  </a:lnTo>
                  <a:lnTo>
                    <a:pt x="403148" y="1626476"/>
                  </a:lnTo>
                  <a:lnTo>
                    <a:pt x="406400" y="1626476"/>
                  </a:lnTo>
                  <a:lnTo>
                    <a:pt x="403148" y="758367"/>
                  </a:lnTo>
                  <a:lnTo>
                    <a:pt x="457619" y="758367"/>
                  </a:lnTo>
                  <a:lnTo>
                    <a:pt x="460870" y="1626476"/>
                  </a:lnTo>
                  <a:lnTo>
                    <a:pt x="464121" y="1626476"/>
                  </a:lnTo>
                  <a:lnTo>
                    <a:pt x="475500" y="1961349"/>
                  </a:lnTo>
                  <a:lnTo>
                    <a:pt x="588492" y="1961349"/>
                  </a:lnTo>
                  <a:lnTo>
                    <a:pt x="592543" y="1927199"/>
                  </a:lnTo>
                  <a:lnTo>
                    <a:pt x="664070" y="1961349"/>
                  </a:lnTo>
                  <a:lnTo>
                    <a:pt x="866470" y="1961349"/>
                  </a:lnTo>
                  <a:lnTo>
                    <a:pt x="866470" y="1917471"/>
                  </a:lnTo>
                  <a:lnTo>
                    <a:pt x="823423" y="1887514"/>
                  </a:lnTo>
                  <a:lnTo>
                    <a:pt x="782718" y="1858145"/>
                  </a:lnTo>
                  <a:lnTo>
                    <a:pt x="744355" y="1829367"/>
                  </a:lnTo>
                  <a:lnTo>
                    <a:pt x="708333" y="1801178"/>
                  </a:lnTo>
                  <a:lnTo>
                    <a:pt x="674649" y="1773580"/>
                  </a:lnTo>
                  <a:lnTo>
                    <a:pt x="732345" y="752665"/>
                  </a:lnTo>
                  <a:lnTo>
                    <a:pt x="876223" y="758367"/>
                  </a:lnTo>
                  <a:lnTo>
                    <a:pt x="729119" y="0"/>
                  </a:lnTo>
                  <a:close/>
                </a:path>
              </a:pathLst>
            </a:custGeom>
            <a:solidFill>
              <a:srgbClr val="835003"/>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79" name="Google Shape;179;p17"/>
            <p:cNvSpPr/>
            <p:nvPr/>
          </p:nvSpPr>
          <p:spPr>
            <a:xfrm>
              <a:off x="1661822" y="4372813"/>
              <a:ext cx="1604010" cy="933450"/>
            </a:xfrm>
            <a:custGeom>
              <a:avLst/>
              <a:gdLst/>
              <a:ahLst/>
              <a:cxnLst/>
              <a:rect l="l" t="t" r="r" b="b"/>
              <a:pathLst>
                <a:path w="1604010" h="933450" extrusionOk="0">
                  <a:moveTo>
                    <a:pt x="825815" y="4076"/>
                  </a:moveTo>
                  <a:lnTo>
                    <a:pt x="600644" y="8153"/>
                  </a:lnTo>
                </a:path>
                <a:path w="1604010" h="933450" extrusionOk="0">
                  <a:moveTo>
                    <a:pt x="418590" y="929068"/>
                  </a:moveTo>
                  <a:lnTo>
                    <a:pt x="412900" y="823391"/>
                  </a:lnTo>
                  <a:lnTo>
                    <a:pt x="410449" y="790892"/>
                  </a:lnTo>
                  <a:lnTo>
                    <a:pt x="405572" y="709612"/>
                  </a:lnTo>
                  <a:lnTo>
                    <a:pt x="403147" y="717715"/>
                  </a:lnTo>
                </a:path>
                <a:path w="1604010" h="933450" extrusionOk="0">
                  <a:moveTo>
                    <a:pt x="1016836" y="660844"/>
                  </a:moveTo>
                  <a:lnTo>
                    <a:pt x="1010334" y="709612"/>
                  </a:lnTo>
                  <a:lnTo>
                    <a:pt x="1000567" y="790892"/>
                  </a:lnTo>
                  <a:lnTo>
                    <a:pt x="996491" y="823391"/>
                  </a:lnTo>
                  <a:lnTo>
                    <a:pt x="982686" y="929068"/>
                  </a:lnTo>
                  <a:lnTo>
                    <a:pt x="981886" y="933145"/>
                  </a:lnTo>
                </a:path>
                <a:path w="1604010" h="933450" extrusionOk="0">
                  <a:moveTo>
                    <a:pt x="600644" y="8153"/>
                  </a:moveTo>
                  <a:lnTo>
                    <a:pt x="382839" y="12204"/>
                  </a:lnTo>
                  <a:lnTo>
                    <a:pt x="383627" y="13004"/>
                  </a:lnTo>
                  <a:lnTo>
                    <a:pt x="354021" y="17226"/>
                  </a:lnTo>
                  <a:lnTo>
                    <a:pt x="304847" y="41213"/>
                  </a:lnTo>
                  <a:lnTo>
                    <a:pt x="11669" y="550227"/>
                  </a:lnTo>
                  <a:lnTo>
                    <a:pt x="0" y="599098"/>
                  </a:lnTo>
                  <a:lnTo>
                    <a:pt x="4445" y="623831"/>
                  </a:lnTo>
                  <a:lnTo>
                    <a:pt x="35228" y="675830"/>
                  </a:lnTo>
                  <a:lnTo>
                    <a:pt x="70480" y="707209"/>
                  </a:lnTo>
                  <a:lnTo>
                    <a:pt x="116495" y="717765"/>
                  </a:lnTo>
                  <a:lnTo>
                    <a:pt x="582064" y="703783"/>
                  </a:lnTo>
                  <a:lnTo>
                    <a:pt x="586522" y="501523"/>
                  </a:lnTo>
                  <a:lnTo>
                    <a:pt x="270444" y="518845"/>
                  </a:lnTo>
                  <a:lnTo>
                    <a:pt x="384465" y="357670"/>
                  </a:lnTo>
                  <a:lnTo>
                    <a:pt x="395959" y="354469"/>
                  </a:lnTo>
                  <a:lnTo>
                    <a:pt x="400746" y="501929"/>
                  </a:lnTo>
                </a:path>
                <a:path w="1604010" h="933450" extrusionOk="0">
                  <a:moveTo>
                    <a:pt x="1016836" y="660844"/>
                  </a:moveTo>
                  <a:lnTo>
                    <a:pt x="1054212" y="359295"/>
                  </a:lnTo>
                  <a:lnTo>
                    <a:pt x="1287511" y="728294"/>
                  </a:lnTo>
                  <a:lnTo>
                    <a:pt x="1603703" y="728294"/>
                  </a:lnTo>
                  <a:lnTo>
                    <a:pt x="1603703" y="516166"/>
                  </a:lnTo>
                  <a:lnTo>
                    <a:pt x="1424062" y="516166"/>
                  </a:lnTo>
                  <a:lnTo>
                    <a:pt x="1122487" y="43103"/>
                  </a:lnTo>
                  <a:lnTo>
                    <a:pt x="1077993" y="11231"/>
                  </a:lnTo>
                  <a:lnTo>
                    <a:pt x="1033092" y="1651"/>
                  </a:lnTo>
                  <a:lnTo>
                    <a:pt x="1033092" y="0"/>
                  </a:lnTo>
                  <a:lnTo>
                    <a:pt x="825815" y="4076"/>
                  </a:lnTo>
                </a:path>
              </a:pathLst>
            </a:custGeom>
            <a:noFill/>
            <a:ln w="48750" cap="flat" cmpd="sng">
              <a:solidFill>
                <a:srgbClr val="835003"/>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pic>
          <p:nvPicPr>
            <p:cNvPr id="180" name="Google Shape;180;p17"/>
            <p:cNvPicPr preferRelativeResize="0"/>
            <p:nvPr/>
          </p:nvPicPr>
          <p:blipFill rotWithShape="1">
            <a:blip r:embed="rId6">
              <a:alphaModFix/>
            </a:blip>
            <a:srcRect/>
            <a:stretch/>
          </p:blipFill>
          <p:spPr>
            <a:xfrm>
              <a:off x="2356605" y="4443088"/>
              <a:ext cx="218465" cy="235064"/>
            </a:xfrm>
            <a:prstGeom prst="rect">
              <a:avLst/>
            </a:prstGeom>
            <a:noFill/>
            <a:ln>
              <a:noFill/>
            </a:ln>
          </p:spPr>
        </p:pic>
        <p:sp>
          <p:nvSpPr>
            <p:cNvPr id="181" name="Google Shape;181;p17"/>
            <p:cNvSpPr/>
            <p:nvPr/>
          </p:nvSpPr>
          <p:spPr>
            <a:xfrm>
              <a:off x="2419400" y="4736985"/>
              <a:ext cx="93344" cy="340995"/>
            </a:xfrm>
            <a:custGeom>
              <a:avLst/>
              <a:gdLst/>
              <a:ahLst/>
              <a:cxnLst/>
              <a:rect l="l" t="t" r="r" b="b"/>
              <a:pathLst>
                <a:path w="93344" h="340995" extrusionOk="0">
                  <a:moveTo>
                    <a:pt x="92837" y="0"/>
                  </a:moveTo>
                  <a:lnTo>
                    <a:pt x="0" y="0"/>
                  </a:lnTo>
                  <a:lnTo>
                    <a:pt x="12382" y="340385"/>
                  </a:lnTo>
                  <a:lnTo>
                    <a:pt x="69875" y="340385"/>
                  </a:lnTo>
                  <a:lnTo>
                    <a:pt x="92837" y="0"/>
                  </a:lnTo>
                  <a:close/>
                </a:path>
              </a:pathLst>
            </a:custGeom>
            <a:solidFill>
              <a:srgbClr val="835003"/>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82" name="Google Shape;182;p17"/>
            <p:cNvSpPr/>
            <p:nvPr/>
          </p:nvSpPr>
          <p:spPr>
            <a:xfrm>
              <a:off x="2456548" y="5030749"/>
              <a:ext cx="0" cy="144145"/>
            </a:xfrm>
            <a:custGeom>
              <a:avLst/>
              <a:gdLst/>
              <a:ahLst/>
              <a:cxnLst/>
              <a:rect l="l" t="t" r="r" b="b"/>
              <a:pathLst>
                <a:path w="120000" h="144145" extrusionOk="0">
                  <a:moveTo>
                    <a:pt x="0" y="0"/>
                  </a:moveTo>
                  <a:lnTo>
                    <a:pt x="0" y="143916"/>
                  </a:lnTo>
                </a:path>
              </a:pathLst>
            </a:custGeom>
            <a:noFill/>
            <a:ln w="19125" cap="flat" cmpd="sng">
              <a:solidFill>
                <a:srgbClr val="835003"/>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83" name="Google Shape;183;p17"/>
            <p:cNvSpPr/>
            <p:nvPr/>
          </p:nvSpPr>
          <p:spPr>
            <a:xfrm>
              <a:off x="2373452" y="4672723"/>
              <a:ext cx="185419" cy="121285"/>
            </a:xfrm>
            <a:custGeom>
              <a:avLst/>
              <a:gdLst/>
              <a:ahLst/>
              <a:cxnLst/>
              <a:rect l="l" t="t" r="r" b="b"/>
              <a:pathLst>
                <a:path w="185419" h="121285" extrusionOk="0">
                  <a:moveTo>
                    <a:pt x="184797" y="0"/>
                  </a:moveTo>
                  <a:lnTo>
                    <a:pt x="0" y="0"/>
                  </a:lnTo>
                  <a:lnTo>
                    <a:pt x="0" y="121259"/>
                  </a:lnTo>
                  <a:lnTo>
                    <a:pt x="184797" y="121259"/>
                  </a:lnTo>
                  <a:lnTo>
                    <a:pt x="184797" y="0"/>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84" name="Google Shape;184;p17"/>
            <p:cNvSpPr/>
            <p:nvPr/>
          </p:nvSpPr>
          <p:spPr>
            <a:xfrm>
              <a:off x="2373452" y="4672723"/>
              <a:ext cx="185419" cy="121285"/>
            </a:xfrm>
            <a:custGeom>
              <a:avLst/>
              <a:gdLst/>
              <a:ahLst/>
              <a:cxnLst/>
              <a:rect l="l" t="t" r="r" b="b"/>
              <a:pathLst>
                <a:path w="185419" h="121285" extrusionOk="0">
                  <a:moveTo>
                    <a:pt x="184797" y="121259"/>
                  </a:moveTo>
                  <a:lnTo>
                    <a:pt x="0" y="121259"/>
                  </a:lnTo>
                  <a:lnTo>
                    <a:pt x="0" y="0"/>
                  </a:lnTo>
                  <a:lnTo>
                    <a:pt x="184797" y="0"/>
                  </a:lnTo>
                  <a:lnTo>
                    <a:pt x="184797" y="121259"/>
                  </a:lnTo>
                  <a:close/>
                </a:path>
              </a:pathLst>
            </a:custGeom>
            <a:noFill/>
            <a:ln w="26500" cap="flat" cmpd="sng">
              <a:solidFill>
                <a:srgbClr val="835003"/>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85" name="Google Shape;185;p17"/>
            <p:cNvSpPr/>
            <p:nvPr/>
          </p:nvSpPr>
          <p:spPr>
            <a:xfrm>
              <a:off x="2376512" y="4560620"/>
              <a:ext cx="161289" cy="0"/>
            </a:xfrm>
            <a:custGeom>
              <a:avLst/>
              <a:gdLst/>
              <a:ahLst/>
              <a:cxnLst/>
              <a:rect l="l" t="t" r="r" b="b"/>
              <a:pathLst>
                <a:path w="161289" h="120000" extrusionOk="0">
                  <a:moveTo>
                    <a:pt x="0" y="0"/>
                  </a:moveTo>
                  <a:lnTo>
                    <a:pt x="160972" y="0"/>
                  </a:lnTo>
                </a:path>
              </a:pathLst>
            </a:custGeom>
            <a:noFill/>
            <a:ln w="28250" cap="flat" cmpd="sng">
              <a:solidFill>
                <a:srgbClr val="835003"/>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86" name="Google Shape;186;p17"/>
            <p:cNvSpPr/>
            <p:nvPr/>
          </p:nvSpPr>
          <p:spPr>
            <a:xfrm>
              <a:off x="2223261" y="4828933"/>
              <a:ext cx="201930" cy="294639"/>
            </a:xfrm>
            <a:custGeom>
              <a:avLst/>
              <a:gdLst/>
              <a:ahLst/>
              <a:cxnLst/>
              <a:rect l="l" t="t" r="r" b="b"/>
              <a:pathLst>
                <a:path w="201930" h="294639" extrusionOk="0">
                  <a:moveTo>
                    <a:pt x="101981" y="0"/>
                  </a:moveTo>
                  <a:lnTo>
                    <a:pt x="63303" y="10239"/>
                  </a:lnTo>
                  <a:lnTo>
                    <a:pt x="30187" y="42938"/>
                  </a:lnTo>
                  <a:lnTo>
                    <a:pt x="7874" y="90166"/>
                  </a:lnTo>
                  <a:lnTo>
                    <a:pt x="0" y="145453"/>
                  </a:lnTo>
                  <a:lnTo>
                    <a:pt x="1869" y="174879"/>
                  </a:lnTo>
                  <a:lnTo>
                    <a:pt x="16434" y="227284"/>
                  </a:lnTo>
                  <a:lnTo>
                    <a:pt x="44776" y="269138"/>
                  </a:lnTo>
                  <a:lnTo>
                    <a:pt x="80413" y="291153"/>
                  </a:lnTo>
                  <a:lnTo>
                    <a:pt x="100406" y="294271"/>
                  </a:lnTo>
                  <a:lnTo>
                    <a:pt x="120751" y="291686"/>
                  </a:lnTo>
                  <a:lnTo>
                    <a:pt x="156641" y="270213"/>
                  </a:lnTo>
                  <a:lnTo>
                    <a:pt x="185115" y="228379"/>
                  </a:lnTo>
                  <a:lnTo>
                    <a:pt x="199804" y="176711"/>
                  </a:lnTo>
                  <a:lnTo>
                    <a:pt x="201574" y="147993"/>
                  </a:lnTo>
                  <a:lnTo>
                    <a:pt x="199771" y="118577"/>
                  </a:lnTo>
                  <a:lnTo>
                    <a:pt x="185611" y="66195"/>
                  </a:lnTo>
                  <a:lnTo>
                    <a:pt x="157623" y="24397"/>
                  </a:lnTo>
                  <a:lnTo>
                    <a:pt x="121979" y="2781"/>
                  </a:lnTo>
                  <a:lnTo>
                    <a:pt x="101981" y="0"/>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87" name="Google Shape;187;p17"/>
            <p:cNvSpPr/>
            <p:nvPr/>
          </p:nvSpPr>
          <p:spPr>
            <a:xfrm>
              <a:off x="2223261" y="4828933"/>
              <a:ext cx="201930" cy="294639"/>
            </a:xfrm>
            <a:custGeom>
              <a:avLst/>
              <a:gdLst/>
              <a:ahLst/>
              <a:cxnLst/>
              <a:rect l="l" t="t" r="r" b="b"/>
              <a:pathLst>
                <a:path w="201930" h="294639" extrusionOk="0">
                  <a:moveTo>
                    <a:pt x="29133" y="250253"/>
                  </a:moveTo>
                  <a:lnTo>
                    <a:pt x="16434" y="227284"/>
                  </a:lnTo>
                  <a:lnTo>
                    <a:pt x="7346" y="202158"/>
                  </a:lnTo>
                  <a:lnTo>
                    <a:pt x="1869" y="174879"/>
                  </a:lnTo>
                  <a:lnTo>
                    <a:pt x="0" y="145453"/>
                  </a:lnTo>
                  <a:lnTo>
                    <a:pt x="2130" y="116805"/>
                  </a:lnTo>
                  <a:lnTo>
                    <a:pt x="17227" y="65543"/>
                  </a:lnTo>
                  <a:lnTo>
                    <a:pt x="46052" y="23777"/>
                  </a:lnTo>
                  <a:lnTo>
                    <a:pt x="81944" y="2315"/>
                  </a:lnTo>
                  <a:lnTo>
                    <a:pt x="101981" y="0"/>
                  </a:lnTo>
                  <a:lnTo>
                    <a:pt x="121979" y="2781"/>
                  </a:lnTo>
                  <a:lnTo>
                    <a:pt x="157623" y="24397"/>
                  </a:lnTo>
                  <a:lnTo>
                    <a:pt x="185611" y="66195"/>
                  </a:lnTo>
                  <a:lnTo>
                    <a:pt x="199771" y="118577"/>
                  </a:lnTo>
                  <a:lnTo>
                    <a:pt x="201574" y="147993"/>
                  </a:lnTo>
                  <a:lnTo>
                    <a:pt x="199804" y="176711"/>
                  </a:lnTo>
                  <a:lnTo>
                    <a:pt x="185115" y="228379"/>
                  </a:lnTo>
                  <a:lnTo>
                    <a:pt x="156641" y="270213"/>
                  </a:lnTo>
                  <a:lnTo>
                    <a:pt x="120751" y="291686"/>
                  </a:lnTo>
                  <a:lnTo>
                    <a:pt x="100406" y="294271"/>
                  </a:lnTo>
                  <a:lnTo>
                    <a:pt x="80413" y="291153"/>
                  </a:lnTo>
                  <a:lnTo>
                    <a:pt x="61869" y="282773"/>
                  </a:lnTo>
                  <a:lnTo>
                    <a:pt x="44776" y="269138"/>
                  </a:lnTo>
                  <a:lnTo>
                    <a:pt x="29133" y="250253"/>
                  </a:lnTo>
                  <a:close/>
                </a:path>
              </a:pathLst>
            </a:custGeom>
            <a:noFill/>
            <a:ln w="48750" cap="flat" cmpd="sng">
              <a:solidFill>
                <a:srgbClr val="835003"/>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88" name="Google Shape;188;p17"/>
            <p:cNvSpPr/>
            <p:nvPr/>
          </p:nvSpPr>
          <p:spPr>
            <a:xfrm>
              <a:off x="2091016" y="5228526"/>
              <a:ext cx="532130" cy="0"/>
            </a:xfrm>
            <a:custGeom>
              <a:avLst/>
              <a:gdLst/>
              <a:ahLst/>
              <a:cxnLst/>
              <a:rect l="l" t="t" r="r" b="b"/>
              <a:pathLst>
                <a:path w="532130" h="120000" extrusionOk="0">
                  <a:moveTo>
                    <a:pt x="0" y="0"/>
                  </a:moveTo>
                  <a:lnTo>
                    <a:pt x="531888" y="0"/>
                  </a:lnTo>
                </a:path>
              </a:pathLst>
            </a:custGeom>
            <a:noFill/>
            <a:ln w="48750" cap="flat" cmpd="sng">
              <a:solidFill>
                <a:srgbClr val="835003"/>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pic>
          <p:nvPicPr>
            <p:cNvPr id="189" name="Google Shape;189;p17"/>
            <p:cNvPicPr preferRelativeResize="0"/>
            <p:nvPr/>
          </p:nvPicPr>
          <p:blipFill rotWithShape="1">
            <a:blip r:embed="rId7">
              <a:alphaModFix/>
            </a:blip>
            <a:srcRect/>
            <a:stretch/>
          </p:blipFill>
          <p:spPr>
            <a:xfrm>
              <a:off x="2218112" y="3346532"/>
              <a:ext cx="206451" cy="206489"/>
            </a:xfrm>
            <a:prstGeom prst="rect">
              <a:avLst/>
            </a:prstGeom>
            <a:noFill/>
            <a:ln>
              <a:noFill/>
            </a:ln>
          </p:spPr>
        </p:pic>
        <p:sp>
          <p:nvSpPr>
            <p:cNvPr id="190" name="Google Shape;190;p17"/>
            <p:cNvSpPr/>
            <p:nvPr/>
          </p:nvSpPr>
          <p:spPr>
            <a:xfrm>
              <a:off x="2123757" y="3488347"/>
              <a:ext cx="545464" cy="397510"/>
            </a:xfrm>
            <a:custGeom>
              <a:avLst/>
              <a:gdLst/>
              <a:ahLst/>
              <a:cxnLst/>
              <a:rect l="l" t="t" r="r" b="b"/>
              <a:pathLst>
                <a:path w="545464" h="397510" extrusionOk="0">
                  <a:moveTo>
                    <a:pt x="532396" y="201587"/>
                  </a:moveTo>
                  <a:lnTo>
                    <a:pt x="34150" y="238963"/>
                  </a:lnTo>
                  <a:lnTo>
                    <a:pt x="0" y="240588"/>
                  </a:lnTo>
                  <a:lnTo>
                    <a:pt x="13004" y="397446"/>
                  </a:lnTo>
                  <a:lnTo>
                    <a:pt x="545401" y="357619"/>
                  </a:lnTo>
                  <a:lnTo>
                    <a:pt x="532396" y="201587"/>
                  </a:lnTo>
                  <a:close/>
                </a:path>
                <a:path w="545464" h="397510" extrusionOk="0">
                  <a:moveTo>
                    <a:pt x="249529" y="0"/>
                  </a:moveTo>
                  <a:lnTo>
                    <a:pt x="203202" y="7774"/>
                  </a:lnTo>
                  <a:lnTo>
                    <a:pt x="160939" y="23769"/>
                  </a:lnTo>
                  <a:lnTo>
                    <a:pt x="122740" y="47997"/>
                  </a:lnTo>
                  <a:lnTo>
                    <a:pt x="88607" y="80467"/>
                  </a:lnTo>
                  <a:lnTo>
                    <a:pt x="62645" y="117911"/>
                  </a:lnTo>
                  <a:lnTo>
                    <a:pt x="44704" y="157670"/>
                  </a:lnTo>
                  <a:lnTo>
                    <a:pt x="36002" y="197340"/>
                  </a:lnTo>
                  <a:lnTo>
                    <a:pt x="34150" y="238963"/>
                  </a:lnTo>
                  <a:lnTo>
                    <a:pt x="499071" y="204000"/>
                  </a:lnTo>
                  <a:lnTo>
                    <a:pt x="490131" y="161485"/>
                  </a:lnTo>
                  <a:lnTo>
                    <a:pt x="473878" y="122524"/>
                  </a:lnTo>
                  <a:lnTo>
                    <a:pt x="450305" y="87119"/>
                  </a:lnTo>
                  <a:lnTo>
                    <a:pt x="419404" y="55270"/>
                  </a:lnTo>
                  <a:lnTo>
                    <a:pt x="381362" y="28037"/>
                  </a:lnTo>
                  <a:lnTo>
                    <a:pt x="340367" y="9752"/>
                  </a:lnTo>
                  <a:lnTo>
                    <a:pt x="296423" y="408"/>
                  </a:lnTo>
                  <a:lnTo>
                    <a:pt x="249529" y="0"/>
                  </a:lnTo>
                  <a:close/>
                </a:path>
              </a:pathLst>
            </a:custGeom>
            <a:solidFill>
              <a:srgbClr val="FDFFFF"/>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91" name="Google Shape;191;p17"/>
            <p:cNvSpPr/>
            <p:nvPr/>
          </p:nvSpPr>
          <p:spPr>
            <a:xfrm>
              <a:off x="2163584" y="3646449"/>
              <a:ext cx="5714" cy="635"/>
            </a:xfrm>
            <a:custGeom>
              <a:avLst/>
              <a:gdLst/>
              <a:ahLst/>
              <a:cxnLst/>
              <a:rect l="l" t="t" r="r" b="b"/>
              <a:pathLst>
                <a:path w="5714" h="635" extrusionOk="0">
                  <a:moveTo>
                    <a:pt x="0" y="393"/>
                  </a:moveTo>
                  <a:lnTo>
                    <a:pt x="5283" y="0"/>
                  </a:lnTo>
                </a:path>
              </a:pathLst>
            </a:custGeom>
            <a:noFill/>
            <a:ln w="24375" cap="flat" cmpd="sng">
              <a:solidFill>
                <a:srgbClr val="835003"/>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92" name="Google Shape;192;p17"/>
            <p:cNvSpPr/>
            <p:nvPr/>
          </p:nvSpPr>
          <p:spPr>
            <a:xfrm>
              <a:off x="2123744" y="3488359"/>
              <a:ext cx="545464" cy="397510"/>
            </a:xfrm>
            <a:custGeom>
              <a:avLst/>
              <a:gdLst/>
              <a:ahLst/>
              <a:cxnLst/>
              <a:rect l="l" t="t" r="r" b="b"/>
              <a:pathLst>
                <a:path w="545464" h="397510" extrusionOk="0">
                  <a:moveTo>
                    <a:pt x="34150" y="238950"/>
                  </a:moveTo>
                  <a:lnTo>
                    <a:pt x="499071" y="204000"/>
                  </a:lnTo>
                </a:path>
                <a:path w="545464" h="397510" extrusionOk="0">
                  <a:moveTo>
                    <a:pt x="45110" y="158089"/>
                  </a:moveTo>
                  <a:lnTo>
                    <a:pt x="62745" y="118009"/>
                  </a:lnTo>
                  <a:lnTo>
                    <a:pt x="88620" y="80454"/>
                  </a:lnTo>
                  <a:lnTo>
                    <a:pt x="122751" y="47986"/>
                  </a:lnTo>
                  <a:lnTo>
                    <a:pt x="160945" y="23753"/>
                  </a:lnTo>
                  <a:lnTo>
                    <a:pt x="203204" y="7757"/>
                  </a:lnTo>
                  <a:lnTo>
                    <a:pt x="249529" y="0"/>
                  </a:lnTo>
                  <a:lnTo>
                    <a:pt x="296434" y="401"/>
                  </a:lnTo>
                  <a:lnTo>
                    <a:pt x="340379" y="9742"/>
                  </a:lnTo>
                  <a:lnTo>
                    <a:pt x="381371" y="28030"/>
                  </a:lnTo>
                  <a:lnTo>
                    <a:pt x="419417" y="55270"/>
                  </a:lnTo>
                  <a:lnTo>
                    <a:pt x="450310" y="87114"/>
                  </a:lnTo>
                  <a:lnTo>
                    <a:pt x="473879" y="122520"/>
                  </a:lnTo>
                  <a:lnTo>
                    <a:pt x="490131" y="161483"/>
                  </a:lnTo>
                  <a:lnTo>
                    <a:pt x="499071" y="204000"/>
                  </a:lnTo>
                  <a:lnTo>
                    <a:pt x="532396" y="201548"/>
                  </a:lnTo>
                  <a:lnTo>
                    <a:pt x="545414" y="357619"/>
                  </a:lnTo>
                  <a:lnTo>
                    <a:pt x="13004" y="397446"/>
                  </a:lnTo>
                  <a:lnTo>
                    <a:pt x="0" y="240576"/>
                  </a:lnTo>
                  <a:lnTo>
                    <a:pt x="34150" y="238950"/>
                  </a:lnTo>
                  <a:lnTo>
                    <a:pt x="34241" y="217929"/>
                  </a:lnTo>
                  <a:lnTo>
                    <a:pt x="36096" y="197443"/>
                  </a:lnTo>
                  <a:lnTo>
                    <a:pt x="39718" y="177496"/>
                  </a:lnTo>
                  <a:lnTo>
                    <a:pt x="45110" y="158089"/>
                  </a:lnTo>
                  <a:close/>
                </a:path>
              </a:pathLst>
            </a:custGeom>
            <a:noFill/>
            <a:ln w="32500" cap="flat" cmpd="sng">
              <a:solidFill>
                <a:srgbClr val="835003"/>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93" name="Google Shape;193;p17"/>
            <p:cNvSpPr/>
            <p:nvPr/>
          </p:nvSpPr>
          <p:spPr>
            <a:xfrm>
              <a:off x="2177389" y="3734435"/>
              <a:ext cx="435610" cy="110489"/>
            </a:xfrm>
            <a:custGeom>
              <a:avLst/>
              <a:gdLst/>
              <a:ahLst/>
              <a:cxnLst/>
              <a:rect l="l" t="t" r="r" b="b"/>
              <a:pathLst>
                <a:path w="435610" h="110489" extrusionOk="0">
                  <a:moveTo>
                    <a:pt x="242493" y="13957"/>
                  </a:moveTo>
                  <a:lnTo>
                    <a:pt x="248310" y="91795"/>
                  </a:lnTo>
                </a:path>
                <a:path w="435610" h="110489" extrusionOk="0">
                  <a:moveTo>
                    <a:pt x="303123" y="9423"/>
                  </a:moveTo>
                  <a:lnTo>
                    <a:pt x="308940" y="87248"/>
                  </a:lnTo>
                </a:path>
                <a:path w="435610" h="110489" extrusionOk="0">
                  <a:moveTo>
                    <a:pt x="363753" y="4889"/>
                  </a:moveTo>
                  <a:lnTo>
                    <a:pt x="369544" y="82715"/>
                  </a:lnTo>
                </a:path>
                <a:path w="435610" h="110489" extrusionOk="0">
                  <a:moveTo>
                    <a:pt x="181863" y="18491"/>
                  </a:moveTo>
                  <a:lnTo>
                    <a:pt x="187680" y="96304"/>
                  </a:lnTo>
                </a:path>
                <a:path w="435610" h="110489" extrusionOk="0">
                  <a:moveTo>
                    <a:pt x="121234" y="22999"/>
                  </a:moveTo>
                  <a:lnTo>
                    <a:pt x="127050" y="100837"/>
                  </a:lnTo>
                </a:path>
                <a:path w="435610" h="110489" extrusionOk="0">
                  <a:moveTo>
                    <a:pt x="60604" y="27571"/>
                  </a:moveTo>
                  <a:lnTo>
                    <a:pt x="66459" y="105371"/>
                  </a:lnTo>
                </a:path>
                <a:path w="435610" h="110489" extrusionOk="0">
                  <a:moveTo>
                    <a:pt x="0" y="32080"/>
                  </a:moveTo>
                  <a:lnTo>
                    <a:pt x="5829" y="109905"/>
                  </a:lnTo>
                </a:path>
                <a:path w="435610" h="110489" extrusionOk="0">
                  <a:moveTo>
                    <a:pt x="429259" y="0"/>
                  </a:moveTo>
                  <a:lnTo>
                    <a:pt x="435076" y="77812"/>
                  </a:lnTo>
                </a:path>
              </a:pathLst>
            </a:custGeom>
            <a:noFill/>
            <a:ln w="16250" cap="flat" cmpd="sng">
              <a:solidFill>
                <a:srgbClr val="835003"/>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94" name="Google Shape;194;p17"/>
            <p:cNvSpPr/>
            <p:nvPr/>
          </p:nvSpPr>
          <p:spPr>
            <a:xfrm>
              <a:off x="2176386" y="3612007"/>
              <a:ext cx="421005" cy="34289"/>
            </a:xfrm>
            <a:custGeom>
              <a:avLst/>
              <a:gdLst/>
              <a:ahLst/>
              <a:cxnLst/>
              <a:rect l="l" t="t" r="r" b="b"/>
              <a:pathLst>
                <a:path w="421005" h="34289" extrusionOk="0">
                  <a:moveTo>
                    <a:pt x="0" y="33870"/>
                  </a:moveTo>
                  <a:lnTo>
                    <a:pt x="420674" y="0"/>
                  </a:lnTo>
                </a:path>
              </a:pathLst>
            </a:custGeom>
            <a:noFill/>
            <a:ln w="25075" cap="flat" cmpd="sng">
              <a:solidFill>
                <a:srgbClr val="835003"/>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pic>
          <p:nvPicPr>
            <p:cNvPr id="195" name="Google Shape;195;p17"/>
            <p:cNvPicPr preferRelativeResize="0"/>
            <p:nvPr/>
          </p:nvPicPr>
          <p:blipFill rotWithShape="1">
            <a:blip r:embed="rId8">
              <a:alphaModFix/>
            </a:blip>
            <a:srcRect/>
            <a:stretch/>
          </p:blipFill>
          <p:spPr>
            <a:xfrm>
              <a:off x="2242794" y="4854613"/>
              <a:ext cx="163804" cy="237591"/>
            </a:xfrm>
            <a:prstGeom prst="rect">
              <a:avLst/>
            </a:prstGeom>
            <a:noFill/>
            <a:ln>
              <a:noFill/>
            </a:ln>
          </p:spPr>
        </p:pic>
      </p:grpSp>
      <p:sp>
        <p:nvSpPr>
          <p:cNvPr id="196" name="Google Shape;196;p17"/>
          <p:cNvSpPr txBox="1"/>
          <p:nvPr/>
        </p:nvSpPr>
        <p:spPr>
          <a:xfrm>
            <a:off x="699767" y="715102"/>
            <a:ext cx="6639300" cy="683700"/>
          </a:xfrm>
          <a:prstGeom prst="rect">
            <a:avLst/>
          </a:prstGeom>
          <a:noFill/>
          <a:ln>
            <a:noFill/>
          </a:ln>
        </p:spPr>
        <p:txBody>
          <a:bodyPr spcFirstLastPara="1" wrap="square" lIns="0" tIns="16500" rIns="0" bIns="0" anchor="t" anchorCtr="0">
            <a:spAutoFit/>
          </a:bodyPr>
          <a:lstStyle/>
          <a:p>
            <a:pPr marL="12700" lvl="0" indent="0" algn="l" rtl="0">
              <a:spcBef>
                <a:spcPts val="0"/>
              </a:spcBef>
              <a:spcAft>
                <a:spcPts val="0"/>
              </a:spcAft>
              <a:buNone/>
            </a:pPr>
            <a:r>
              <a:rPr lang="en" sz="2100">
                <a:solidFill>
                  <a:schemeClr val="lt1"/>
                </a:solidFill>
                <a:latin typeface="Arial Black"/>
                <a:ea typeface="Arial Black"/>
                <a:cs typeface="Arial Black"/>
                <a:sym typeface="Arial Black"/>
              </a:rPr>
              <a:t>Learn how to use</a:t>
            </a:r>
            <a:endParaRPr sz="2100">
              <a:solidFill>
                <a:schemeClr val="lt1"/>
              </a:solidFill>
              <a:latin typeface="Arial Black"/>
              <a:ea typeface="Arial Black"/>
              <a:cs typeface="Arial Black"/>
              <a:sym typeface="Arial Black"/>
            </a:endParaRPr>
          </a:p>
          <a:p>
            <a:pPr marL="12700" lvl="0" indent="0" algn="l" rtl="0">
              <a:spcBef>
                <a:spcPts val="40"/>
              </a:spcBef>
              <a:spcAft>
                <a:spcPts val="0"/>
              </a:spcAft>
              <a:buNone/>
            </a:pPr>
            <a:r>
              <a:rPr lang="en" sz="2100">
                <a:solidFill>
                  <a:schemeClr val="lt1"/>
                </a:solidFill>
                <a:latin typeface="Arial Black"/>
                <a:ea typeface="Arial Black"/>
                <a:cs typeface="Arial Black"/>
                <a:sym typeface="Arial Black"/>
              </a:rPr>
              <a:t>green screen </a:t>
            </a:r>
            <a:r>
              <a:rPr lang="en" sz="2200">
                <a:solidFill>
                  <a:schemeClr val="lt1"/>
                </a:solidFill>
                <a:latin typeface="Arial Black"/>
                <a:ea typeface="Arial Black"/>
                <a:cs typeface="Arial Black"/>
                <a:sym typeface="Arial Black"/>
              </a:rPr>
              <a:t>technology</a:t>
            </a:r>
            <a:endParaRPr sz="2200">
              <a:solidFill>
                <a:schemeClr val="lt1"/>
              </a:solidFill>
              <a:latin typeface="Arial Black"/>
              <a:ea typeface="Arial Black"/>
              <a:cs typeface="Arial Black"/>
              <a:sym typeface="Arial Black"/>
            </a:endParaRPr>
          </a:p>
        </p:txBody>
      </p:sp>
      <p:sp>
        <p:nvSpPr>
          <p:cNvPr id="197" name="Google Shape;197;p17"/>
          <p:cNvSpPr/>
          <p:nvPr/>
        </p:nvSpPr>
        <p:spPr>
          <a:xfrm>
            <a:off x="152325" y="178533"/>
            <a:ext cx="8580434" cy="120571"/>
          </a:xfrm>
          <a:custGeom>
            <a:avLst/>
            <a:gdLst/>
            <a:ahLst/>
            <a:cxnLst/>
            <a:rect l="l" t="t" r="r" b="b"/>
            <a:pathLst>
              <a:path w="10692129" h="196850" extrusionOk="0">
                <a:moveTo>
                  <a:pt x="0" y="196253"/>
                </a:moveTo>
                <a:lnTo>
                  <a:pt x="10692003" y="196253"/>
                </a:lnTo>
                <a:lnTo>
                  <a:pt x="10692003" y="0"/>
                </a:lnTo>
                <a:lnTo>
                  <a:pt x="0" y="0"/>
                </a:lnTo>
                <a:lnTo>
                  <a:pt x="0" y="196253"/>
                </a:lnTo>
                <a:close/>
              </a:path>
            </a:pathLst>
          </a:custGeom>
          <a:solidFill>
            <a:srgbClr val="FBB900"/>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198" name="Google Shape;198;p17"/>
          <p:cNvSpPr/>
          <p:nvPr/>
        </p:nvSpPr>
        <p:spPr>
          <a:xfrm>
            <a:off x="778929" y="1805844"/>
            <a:ext cx="7953132" cy="0"/>
          </a:xfrm>
          <a:custGeom>
            <a:avLst/>
            <a:gdLst/>
            <a:ahLst/>
            <a:cxnLst/>
            <a:rect l="l" t="t" r="r" b="b"/>
            <a:pathLst>
              <a:path w="9910445" h="120000" extrusionOk="0">
                <a:moveTo>
                  <a:pt x="0" y="0"/>
                </a:moveTo>
                <a:lnTo>
                  <a:pt x="9909895" y="0"/>
                </a:lnTo>
              </a:path>
              <a:path w="9910445" h="120000" extrusionOk="0">
                <a:moveTo>
                  <a:pt x="0" y="0"/>
                </a:moveTo>
                <a:lnTo>
                  <a:pt x="9909895" y="0"/>
                </a:lnTo>
              </a:path>
            </a:pathLst>
          </a:custGeom>
          <a:noFill/>
          <a:ln w="25400" cap="flat" cmpd="sng">
            <a:solidFill>
              <a:srgbClr val="FBB900"/>
            </a:solidFill>
            <a:prstDash val="dot"/>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18"/>
          <p:cNvSpPr txBox="1">
            <a:spLocks noGrp="1"/>
          </p:cNvSpPr>
          <p:nvPr>
            <p:ph type="body" idx="1"/>
          </p:nvPr>
        </p:nvSpPr>
        <p:spPr>
          <a:xfrm>
            <a:off x="143900" y="161700"/>
            <a:ext cx="8788500" cy="4781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204" name="Google Shape;204;p18"/>
          <p:cNvPicPr preferRelativeResize="0"/>
          <p:nvPr/>
        </p:nvPicPr>
        <p:blipFill>
          <a:blip r:embed="rId3">
            <a:alphaModFix/>
          </a:blip>
          <a:stretch>
            <a:fillRect/>
          </a:stretch>
        </p:blipFill>
        <p:spPr>
          <a:xfrm>
            <a:off x="254750" y="271125"/>
            <a:ext cx="3492126" cy="3084699"/>
          </a:xfrm>
          <a:prstGeom prst="rect">
            <a:avLst/>
          </a:prstGeom>
          <a:noFill/>
          <a:ln>
            <a:noFill/>
          </a:ln>
        </p:spPr>
      </p:pic>
      <p:pic>
        <p:nvPicPr>
          <p:cNvPr id="205" name="Google Shape;205;p18"/>
          <p:cNvPicPr preferRelativeResize="0"/>
          <p:nvPr/>
        </p:nvPicPr>
        <p:blipFill>
          <a:blip r:embed="rId4">
            <a:alphaModFix/>
          </a:blip>
          <a:stretch>
            <a:fillRect/>
          </a:stretch>
        </p:blipFill>
        <p:spPr>
          <a:xfrm>
            <a:off x="3630425" y="304825"/>
            <a:ext cx="4695924" cy="41480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19"/>
          <p:cNvSpPr txBox="1">
            <a:spLocks noGrp="1"/>
          </p:cNvSpPr>
          <p:nvPr>
            <p:ph type="body" idx="1"/>
          </p:nvPr>
        </p:nvSpPr>
        <p:spPr>
          <a:xfrm>
            <a:off x="219650" y="178525"/>
            <a:ext cx="8712900" cy="4739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211" name="Google Shape;211;p19"/>
          <p:cNvPicPr preferRelativeResize="0"/>
          <p:nvPr/>
        </p:nvPicPr>
        <p:blipFill>
          <a:blip r:embed="rId3">
            <a:alphaModFix/>
          </a:blip>
          <a:stretch>
            <a:fillRect/>
          </a:stretch>
        </p:blipFill>
        <p:spPr>
          <a:xfrm>
            <a:off x="283400" y="725700"/>
            <a:ext cx="4199750" cy="3779775"/>
          </a:xfrm>
          <a:prstGeom prst="rect">
            <a:avLst/>
          </a:prstGeom>
          <a:noFill/>
          <a:ln>
            <a:noFill/>
          </a:ln>
        </p:spPr>
      </p:pic>
      <p:pic>
        <p:nvPicPr>
          <p:cNvPr id="212" name="Google Shape;212;p19"/>
          <p:cNvPicPr preferRelativeResize="0"/>
          <p:nvPr/>
        </p:nvPicPr>
        <p:blipFill>
          <a:blip r:embed="rId4">
            <a:alphaModFix/>
          </a:blip>
          <a:stretch>
            <a:fillRect/>
          </a:stretch>
        </p:blipFill>
        <p:spPr>
          <a:xfrm>
            <a:off x="4329575" y="420825"/>
            <a:ext cx="4485475" cy="408465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20"/>
          <p:cNvSpPr txBox="1">
            <a:spLocks noGrp="1"/>
          </p:cNvSpPr>
          <p:nvPr>
            <p:ph type="body" idx="1"/>
          </p:nvPr>
        </p:nvSpPr>
        <p:spPr>
          <a:xfrm>
            <a:off x="177575" y="128025"/>
            <a:ext cx="8704500" cy="4722600"/>
          </a:xfrm>
          <a:prstGeom prst="rect">
            <a:avLst/>
          </a:prstGeom>
        </p:spPr>
        <p:txBody>
          <a:bodyPr spcFirstLastPara="1" wrap="square" lIns="91425" tIns="91425" rIns="91425" bIns="91425" anchor="t" anchorCtr="0">
            <a:normAutofit fontScale="55000" lnSpcReduction="20000"/>
          </a:bodyPr>
          <a:lstStyle/>
          <a:p>
            <a:pPr marL="0" lvl="0" indent="0" algn="l" rtl="0">
              <a:spcBef>
                <a:spcPts val="0"/>
              </a:spcBef>
              <a:spcAft>
                <a:spcPts val="0"/>
              </a:spcAft>
              <a:buNone/>
            </a:pPr>
            <a:r>
              <a:rPr lang="en"/>
              <a:t>      </a:t>
            </a:r>
            <a:r>
              <a:rPr lang="en" sz="2800">
                <a:latin typeface="Times New Roman"/>
                <a:ea typeface="Times New Roman"/>
                <a:cs typeface="Times New Roman"/>
                <a:sym typeface="Times New Roman"/>
              </a:rPr>
              <a:t> </a:t>
            </a:r>
            <a:endParaRPr sz="2800">
              <a:latin typeface="Times New Roman"/>
              <a:ea typeface="Times New Roman"/>
              <a:cs typeface="Times New Roman"/>
              <a:sym typeface="Times New Roman"/>
            </a:endParaRPr>
          </a:p>
          <a:p>
            <a:pPr marL="0" lvl="0" indent="0" algn="l" rtl="0">
              <a:spcBef>
                <a:spcPts val="1200"/>
              </a:spcBef>
              <a:spcAft>
                <a:spcPts val="0"/>
              </a:spcAft>
              <a:buNone/>
            </a:pPr>
            <a:r>
              <a:rPr lang="en" sz="2800">
                <a:latin typeface="Times New Roman"/>
                <a:ea typeface="Times New Roman"/>
                <a:cs typeface="Times New Roman"/>
                <a:sym typeface="Times New Roman"/>
              </a:rPr>
              <a:t>                  </a:t>
            </a:r>
            <a:r>
              <a:rPr lang="en" sz="5181" b="1">
                <a:latin typeface="Times New Roman"/>
                <a:ea typeface="Times New Roman"/>
                <a:cs typeface="Times New Roman"/>
                <a:sym typeface="Times New Roman"/>
              </a:rPr>
              <a:t>Softwares used  for VFX</a:t>
            </a:r>
            <a:endParaRPr sz="5181" b="1">
              <a:latin typeface="Times New Roman"/>
              <a:ea typeface="Times New Roman"/>
              <a:cs typeface="Times New Roman"/>
              <a:sym typeface="Times New Roman"/>
            </a:endParaRPr>
          </a:p>
          <a:p>
            <a:pPr marL="1371600" lvl="0" indent="-403225" algn="l" rtl="0">
              <a:spcBef>
                <a:spcPts val="1200"/>
              </a:spcBef>
              <a:spcAft>
                <a:spcPts val="0"/>
              </a:spcAft>
              <a:buClr>
                <a:srgbClr val="202124"/>
              </a:buClr>
              <a:buSzPct val="100000"/>
              <a:buFont typeface="Times New Roman"/>
              <a:buChar char="●"/>
            </a:pPr>
            <a:r>
              <a:rPr lang="en" sz="5000">
                <a:solidFill>
                  <a:srgbClr val="202124"/>
                </a:solidFill>
                <a:highlight>
                  <a:srgbClr val="FFFFFF"/>
                </a:highlight>
                <a:latin typeface="Times New Roman"/>
                <a:ea typeface="Times New Roman"/>
                <a:cs typeface="Times New Roman"/>
                <a:sym typeface="Times New Roman"/>
              </a:rPr>
              <a:t>Adobe After Effects.</a:t>
            </a:r>
            <a:endParaRPr sz="5000">
              <a:solidFill>
                <a:srgbClr val="202124"/>
              </a:solidFill>
              <a:highlight>
                <a:srgbClr val="FFFFFF"/>
              </a:highlight>
              <a:latin typeface="Times New Roman"/>
              <a:ea typeface="Times New Roman"/>
              <a:cs typeface="Times New Roman"/>
              <a:sym typeface="Times New Roman"/>
            </a:endParaRPr>
          </a:p>
          <a:p>
            <a:pPr marL="1371600" lvl="0" indent="-403225" algn="l" rtl="0">
              <a:spcBef>
                <a:spcPts val="0"/>
              </a:spcBef>
              <a:spcAft>
                <a:spcPts val="0"/>
              </a:spcAft>
              <a:buClr>
                <a:srgbClr val="202124"/>
              </a:buClr>
              <a:buSzPct val="100000"/>
              <a:buFont typeface="Times New Roman"/>
              <a:buChar char="●"/>
            </a:pPr>
            <a:r>
              <a:rPr lang="en" sz="5000">
                <a:solidFill>
                  <a:srgbClr val="202124"/>
                </a:solidFill>
                <a:highlight>
                  <a:srgbClr val="FFFFFF"/>
                </a:highlight>
                <a:latin typeface="Times New Roman"/>
                <a:ea typeface="Times New Roman"/>
                <a:cs typeface="Times New Roman"/>
                <a:sym typeface="Times New Roman"/>
              </a:rPr>
              <a:t>Blackmagic Design: Fusion.</a:t>
            </a:r>
            <a:endParaRPr sz="5000">
              <a:solidFill>
                <a:srgbClr val="202124"/>
              </a:solidFill>
              <a:highlight>
                <a:srgbClr val="FFFFFF"/>
              </a:highlight>
              <a:latin typeface="Times New Roman"/>
              <a:ea typeface="Times New Roman"/>
              <a:cs typeface="Times New Roman"/>
              <a:sym typeface="Times New Roman"/>
            </a:endParaRPr>
          </a:p>
          <a:p>
            <a:pPr marL="1371600" lvl="0" indent="-403225" algn="l" rtl="0">
              <a:spcBef>
                <a:spcPts val="0"/>
              </a:spcBef>
              <a:spcAft>
                <a:spcPts val="0"/>
              </a:spcAft>
              <a:buClr>
                <a:srgbClr val="202124"/>
              </a:buClr>
              <a:buSzPct val="100000"/>
              <a:buFont typeface="Times New Roman"/>
              <a:buChar char="●"/>
            </a:pPr>
            <a:r>
              <a:rPr lang="en" sz="5000">
                <a:solidFill>
                  <a:srgbClr val="202124"/>
                </a:solidFill>
                <a:highlight>
                  <a:srgbClr val="FFFFFF"/>
                </a:highlight>
                <a:latin typeface="Times New Roman"/>
                <a:ea typeface="Times New Roman"/>
                <a:cs typeface="Times New Roman"/>
                <a:sym typeface="Times New Roman"/>
              </a:rPr>
              <a:t>Apple Final Cut Pro Motion.</a:t>
            </a:r>
            <a:endParaRPr sz="5000">
              <a:solidFill>
                <a:srgbClr val="202124"/>
              </a:solidFill>
              <a:highlight>
                <a:srgbClr val="FFFFFF"/>
              </a:highlight>
              <a:latin typeface="Times New Roman"/>
              <a:ea typeface="Times New Roman"/>
              <a:cs typeface="Times New Roman"/>
              <a:sym typeface="Times New Roman"/>
            </a:endParaRPr>
          </a:p>
          <a:p>
            <a:pPr marL="1371600" lvl="0" indent="-403225" algn="l" rtl="0">
              <a:spcBef>
                <a:spcPts val="0"/>
              </a:spcBef>
              <a:spcAft>
                <a:spcPts val="0"/>
              </a:spcAft>
              <a:buClr>
                <a:srgbClr val="202124"/>
              </a:buClr>
              <a:buSzPct val="100000"/>
              <a:buFont typeface="Times New Roman"/>
              <a:buChar char="●"/>
            </a:pPr>
            <a:r>
              <a:rPr lang="en" sz="5000">
                <a:solidFill>
                  <a:srgbClr val="202124"/>
                </a:solidFill>
                <a:highlight>
                  <a:srgbClr val="FFFFFF"/>
                </a:highlight>
                <a:latin typeface="Times New Roman"/>
                <a:ea typeface="Times New Roman"/>
                <a:cs typeface="Times New Roman"/>
                <a:sym typeface="Times New Roman"/>
              </a:rPr>
              <a:t>HitFilm Pro.</a:t>
            </a:r>
            <a:endParaRPr sz="5000">
              <a:solidFill>
                <a:srgbClr val="202124"/>
              </a:solidFill>
              <a:highlight>
                <a:srgbClr val="FFFFFF"/>
              </a:highlight>
              <a:latin typeface="Times New Roman"/>
              <a:ea typeface="Times New Roman"/>
              <a:cs typeface="Times New Roman"/>
              <a:sym typeface="Times New Roman"/>
            </a:endParaRPr>
          </a:p>
          <a:p>
            <a:pPr marL="1371600" lvl="0" indent="-403225" algn="l" rtl="0">
              <a:spcBef>
                <a:spcPts val="0"/>
              </a:spcBef>
              <a:spcAft>
                <a:spcPts val="0"/>
              </a:spcAft>
              <a:buClr>
                <a:srgbClr val="202124"/>
              </a:buClr>
              <a:buSzPct val="100000"/>
              <a:buFont typeface="Times New Roman"/>
              <a:buChar char="●"/>
            </a:pPr>
            <a:r>
              <a:rPr lang="en" sz="5000">
                <a:solidFill>
                  <a:srgbClr val="202124"/>
                </a:solidFill>
                <a:highlight>
                  <a:srgbClr val="FFFFFF"/>
                </a:highlight>
                <a:latin typeface="Times New Roman"/>
                <a:ea typeface="Times New Roman"/>
                <a:cs typeface="Times New Roman"/>
                <a:sym typeface="Times New Roman"/>
              </a:rPr>
              <a:t>Filmora Pro.</a:t>
            </a:r>
            <a:endParaRPr sz="5000">
              <a:solidFill>
                <a:srgbClr val="202124"/>
              </a:solidFill>
              <a:highlight>
                <a:srgbClr val="FFFFFF"/>
              </a:highlight>
              <a:latin typeface="Times New Roman"/>
              <a:ea typeface="Times New Roman"/>
              <a:cs typeface="Times New Roman"/>
              <a:sym typeface="Times New Roman"/>
            </a:endParaRPr>
          </a:p>
          <a:p>
            <a:pPr marL="1371600" lvl="0" indent="-403225" algn="l" rtl="0">
              <a:spcBef>
                <a:spcPts val="0"/>
              </a:spcBef>
              <a:spcAft>
                <a:spcPts val="0"/>
              </a:spcAft>
              <a:buClr>
                <a:srgbClr val="202124"/>
              </a:buClr>
              <a:buSzPct val="100000"/>
              <a:buFont typeface="Times New Roman"/>
              <a:buChar char="●"/>
            </a:pPr>
            <a:r>
              <a:rPr lang="en" sz="5000">
                <a:solidFill>
                  <a:srgbClr val="202124"/>
                </a:solidFill>
                <a:highlight>
                  <a:srgbClr val="FFFFFF"/>
                </a:highlight>
                <a:latin typeface="Times New Roman"/>
                <a:ea typeface="Times New Roman"/>
                <a:cs typeface="Times New Roman"/>
                <a:sym typeface="Times New Roman"/>
              </a:rPr>
              <a:t>Blender.</a:t>
            </a:r>
            <a:endParaRPr sz="5000">
              <a:solidFill>
                <a:srgbClr val="202124"/>
              </a:solidFill>
              <a:highlight>
                <a:srgbClr val="FFFFFF"/>
              </a:highlight>
              <a:latin typeface="Times New Roman"/>
              <a:ea typeface="Times New Roman"/>
              <a:cs typeface="Times New Roman"/>
              <a:sym typeface="Times New Roman"/>
            </a:endParaRPr>
          </a:p>
          <a:p>
            <a:pPr marL="1371600" lvl="0" indent="-403225" algn="l" rtl="0">
              <a:spcBef>
                <a:spcPts val="0"/>
              </a:spcBef>
              <a:spcAft>
                <a:spcPts val="0"/>
              </a:spcAft>
              <a:buClr>
                <a:srgbClr val="202124"/>
              </a:buClr>
              <a:buSzPct val="100000"/>
              <a:buFont typeface="Times New Roman"/>
              <a:buChar char="●"/>
            </a:pPr>
            <a:r>
              <a:rPr lang="en" sz="5000">
                <a:solidFill>
                  <a:srgbClr val="202124"/>
                </a:solidFill>
                <a:highlight>
                  <a:srgbClr val="FFFFFF"/>
                </a:highlight>
                <a:latin typeface="Times New Roman"/>
                <a:ea typeface="Times New Roman"/>
                <a:cs typeface="Times New Roman"/>
                <a:sym typeface="Times New Roman"/>
              </a:rPr>
              <a:t>Autodesk Maya.</a:t>
            </a:r>
            <a:endParaRPr sz="5000">
              <a:solidFill>
                <a:srgbClr val="202124"/>
              </a:solidFill>
              <a:highlight>
                <a:srgbClr val="FFFFFF"/>
              </a:highlight>
              <a:latin typeface="Times New Roman"/>
              <a:ea typeface="Times New Roman"/>
              <a:cs typeface="Times New Roman"/>
              <a:sym typeface="Times New Roman"/>
            </a:endParaRPr>
          </a:p>
          <a:p>
            <a:pPr marL="0" lvl="0" indent="0" algn="l" rtl="0">
              <a:spcBef>
                <a:spcPts val="300"/>
              </a:spcBef>
              <a:spcAft>
                <a:spcPts val="1200"/>
              </a:spcAft>
              <a:buNone/>
            </a:pPr>
            <a:endParaRPr sz="5000">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21"/>
          <p:cNvSpPr txBox="1">
            <a:spLocks noGrp="1"/>
          </p:cNvSpPr>
          <p:nvPr>
            <p:ph type="body" idx="1"/>
          </p:nvPr>
        </p:nvSpPr>
        <p:spPr>
          <a:xfrm>
            <a:off x="261750" y="203775"/>
            <a:ext cx="8637000" cy="4689000"/>
          </a:xfrm>
          <a:prstGeom prst="rect">
            <a:avLst/>
          </a:prstGeom>
        </p:spPr>
        <p:txBody>
          <a:bodyPr spcFirstLastPara="1" wrap="square" lIns="91425" tIns="91425" rIns="91425" bIns="91425" anchor="t" anchorCtr="0">
            <a:normAutofit/>
          </a:bodyPr>
          <a:lstStyle/>
          <a:p>
            <a:pPr marL="457200" marR="190500" lvl="0" indent="0" algn="l" rtl="0">
              <a:spcBef>
                <a:spcPts val="0"/>
              </a:spcBef>
              <a:spcAft>
                <a:spcPts val="0"/>
              </a:spcAft>
              <a:buNone/>
            </a:pPr>
            <a:r>
              <a:rPr lang="en" sz="3600" b="1">
                <a:solidFill>
                  <a:schemeClr val="dk1"/>
                </a:solidFill>
                <a:highlight>
                  <a:srgbClr val="FFFFFF"/>
                </a:highlight>
                <a:latin typeface="Times New Roman"/>
                <a:ea typeface="Times New Roman"/>
                <a:cs typeface="Times New Roman"/>
                <a:sym typeface="Times New Roman"/>
              </a:rPr>
              <a:t>Jobs in VFX we have scope </a:t>
            </a:r>
            <a:endParaRPr sz="3600" b="1">
              <a:solidFill>
                <a:schemeClr val="dk1"/>
              </a:solidFill>
              <a:highlight>
                <a:srgbClr val="FFFFFF"/>
              </a:highlight>
              <a:latin typeface="Times New Roman"/>
              <a:ea typeface="Times New Roman"/>
              <a:cs typeface="Times New Roman"/>
              <a:sym typeface="Times New Roman"/>
            </a:endParaRPr>
          </a:p>
          <a:p>
            <a:pPr marL="647700" marR="190500" lvl="0" indent="-387350" algn="l" rtl="0">
              <a:spcBef>
                <a:spcPts val="1800"/>
              </a:spcBef>
              <a:spcAft>
                <a:spcPts val="0"/>
              </a:spcAft>
              <a:buClr>
                <a:schemeClr val="dk1"/>
              </a:buClr>
              <a:buSzPts val="2500"/>
              <a:buFont typeface="Times New Roman"/>
              <a:buChar char="●"/>
            </a:pPr>
            <a:r>
              <a:rPr lang="en" sz="2500">
                <a:solidFill>
                  <a:schemeClr val="dk1"/>
                </a:solidFill>
                <a:highlight>
                  <a:srgbClr val="FFFFFF"/>
                </a:highlight>
                <a:latin typeface="Times New Roman"/>
                <a:ea typeface="Times New Roman"/>
                <a:cs typeface="Times New Roman"/>
                <a:sym typeface="Times New Roman"/>
              </a:rPr>
              <a:t>Multimedia specialist.</a:t>
            </a:r>
            <a:endParaRPr sz="2500">
              <a:solidFill>
                <a:schemeClr val="dk1"/>
              </a:solidFill>
              <a:highlight>
                <a:srgbClr val="FFFFFF"/>
              </a:highlight>
              <a:latin typeface="Times New Roman"/>
              <a:ea typeface="Times New Roman"/>
              <a:cs typeface="Times New Roman"/>
              <a:sym typeface="Times New Roman"/>
            </a:endParaRPr>
          </a:p>
          <a:p>
            <a:pPr marL="647700" marR="190500" lvl="0" indent="-387350" algn="l" rtl="0">
              <a:spcBef>
                <a:spcPts val="0"/>
              </a:spcBef>
              <a:spcAft>
                <a:spcPts val="0"/>
              </a:spcAft>
              <a:buClr>
                <a:schemeClr val="dk1"/>
              </a:buClr>
              <a:buSzPts val="2500"/>
              <a:buFont typeface="Times New Roman"/>
              <a:buChar char="●"/>
            </a:pPr>
            <a:r>
              <a:rPr lang="en" sz="2500">
                <a:solidFill>
                  <a:schemeClr val="dk1"/>
                </a:solidFill>
                <a:highlight>
                  <a:srgbClr val="FFFFFF"/>
                </a:highlight>
                <a:latin typeface="Times New Roman"/>
                <a:ea typeface="Times New Roman"/>
                <a:cs typeface="Times New Roman"/>
                <a:sym typeface="Times New Roman"/>
              </a:rPr>
              <a:t>Advertising art director.</a:t>
            </a:r>
            <a:endParaRPr sz="2500">
              <a:solidFill>
                <a:schemeClr val="dk1"/>
              </a:solidFill>
              <a:highlight>
                <a:srgbClr val="FFFFFF"/>
              </a:highlight>
              <a:latin typeface="Times New Roman"/>
              <a:ea typeface="Times New Roman"/>
              <a:cs typeface="Times New Roman"/>
              <a:sym typeface="Times New Roman"/>
            </a:endParaRPr>
          </a:p>
          <a:p>
            <a:pPr marL="647700" marR="190500" lvl="0" indent="-387350" algn="l" rtl="0">
              <a:spcBef>
                <a:spcPts val="0"/>
              </a:spcBef>
              <a:spcAft>
                <a:spcPts val="0"/>
              </a:spcAft>
              <a:buClr>
                <a:schemeClr val="dk1"/>
              </a:buClr>
              <a:buSzPts val="2500"/>
              <a:buFont typeface="Times New Roman"/>
              <a:buChar char="●"/>
            </a:pPr>
            <a:r>
              <a:rPr lang="en" sz="2500">
                <a:solidFill>
                  <a:schemeClr val="dk1"/>
                </a:solidFill>
                <a:highlight>
                  <a:srgbClr val="FFFFFF"/>
                </a:highlight>
                <a:latin typeface="Times New Roman"/>
                <a:ea typeface="Times New Roman"/>
                <a:cs typeface="Times New Roman"/>
                <a:sym typeface="Times New Roman"/>
              </a:rPr>
              <a:t>Music producer.</a:t>
            </a:r>
            <a:endParaRPr sz="2500">
              <a:solidFill>
                <a:schemeClr val="dk1"/>
              </a:solidFill>
              <a:highlight>
                <a:srgbClr val="FFFFFF"/>
              </a:highlight>
              <a:latin typeface="Times New Roman"/>
              <a:ea typeface="Times New Roman"/>
              <a:cs typeface="Times New Roman"/>
              <a:sym typeface="Times New Roman"/>
            </a:endParaRPr>
          </a:p>
          <a:p>
            <a:pPr marL="647700" marR="190500" lvl="0" indent="-387350" algn="l" rtl="0">
              <a:spcBef>
                <a:spcPts val="0"/>
              </a:spcBef>
              <a:spcAft>
                <a:spcPts val="0"/>
              </a:spcAft>
              <a:buClr>
                <a:schemeClr val="dk1"/>
              </a:buClr>
              <a:buSzPts val="2500"/>
              <a:buFont typeface="Times New Roman"/>
              <a:buChar char="●"/>
            </a:pPr>
            <a:r>
              <a:rPr lang="en" sz="2500">
                <a:solidFill>
                  <a:schemeClr val="dk1"/>
                </a:solidFill>
                <a:highlight>
                  <a:srgbClr val="FFFFFF"/>
                </a:highlight>
                <a:latin typeface="Times New Roman"/>
                <a:ea typeface="Times New Roman"/>
                <a:cs typeface="Times New Roman"/>
                <a:sym typeface="Times New Roman"/>
              </a:rPr>
              <a:t>Production designer.</a:t>
            </a:r>
            <a:endParaRPr sz="2500">
              <a:solidFill>
                <a:schemeClr val="dk1"/>
              </a:solidFill>
              <a:highlight>
                <a:srgbClr val="FFFFFF"/>
              </a:highlight>
              <a:latin typeface="Times New Roman"/>
              <a:ea typeface="Times New Roman"/>
              <a:cs typeface="Times New Roman"/>
              <a:sym typeface="Times New Roman"/>
            </a:endParaRPr>
          </a:p>
          <a:p>
            <a:pPr marL="647700" marR="190500" lvl="0" indent="-387350" algn="l" rtl="0">
              <a:spcBef>
                <a:spcPts val="0"/>
              </a:spcBef>
              <a:spcAft>
                <a:spcPts val="0"/>
              </a:spcAft>
              <a:buClr>
                <a:schemeClr val="dk1"/>
              </a:buClr>
              <a:buSzPts val="2500"/>
              <a:buFont typeface="Times New Roman"/>
              <a:buChar char="●"/>
            </a:pPr>
            <a:r>
              <a:rPr lang="en" sz="2500">
                <a:solidFill>
                  <a:schemeClr val="dk1"/>
                </a:solidFill>
                <a:highlight>
                  <a:srgbClr val="FFFFFF"/>
                </a:highlight>
                <a:latin typeface="Times New Roman"/>
                <a:ea typeface="Times New Roman"/>
                <a:cs typeface="Times New Roman"/>
                <a:sym typeface="Times New Roman"/>
              </a:rPr>
              <a:t>Film director.</a:t>
            </a:r>
            <a:endParaRPr sz="2500">
              <a:solidFill>
                <a:schemeClr val="dk1"/>
              </a:solidFill>
              <a:highlight>
                <a:srgbClr val="FFFFFF"/>
              </a:highlight>
              <a:latin typeface="Times New Roman"/>
              <a:ea typeface="Times New Roman"/>
              <a:cs typeface="Times New Roman"/>
              <a:sym typeface="Times New Roman"/>
            </a:endParaRPr>
          </a:p>
          <a:p>
            <a:pPr marL="647700" marR="190500" lvl="0" indent="-387350" algn="l" rtl="0">
              <a:spcBef>
                <a:spcPts val="0"/>
              </a:spcBef>
              <a:spcAft>
                <a:spcPts val="0"/>
              </a:spcAft>
              <a:buClr>
                <a:schemeClr val="dk1"/>
              </a:buClr>
              <a:buSzPts val="2500"/>
              <a:buFont typeface="Times New Roman"/>
              <a:buChar char="●"/>
            </a:pPr>
            <a:r>
              <a:rPr lang="en" sz="2500">
                <a:solidFill>
                  <a:schemeClr val="dk1"/>
                </a:solidFill>
                <a:highlight>
                  <a:srgbClr val="FFFFFF"/>
                </a:highlight>
                <a:latin typeface="Times New Roman"/>
                <a:ea typeface="Times New Roman"/>
                <a:cs typeface="Times New Roman"/>
                <a:sym typeface="Times New Roman"/>
              </a:rPr>
              <a:t>Film/video editor.</a:t>
            </a:r>
            <a:endParaRPr sz="2500">
              <a:solidFill>
                <a:schemeClr val="dk1"/>
              </a:solidFill>
              <a:highlight>
                <a:srgbClr val="FFFFFF"/>
              </a:highlight>
              <a:latin typeface="Times New Roman"/>
              <a:ea typeface="Times New Roman"/>
              <a:cs typeface="Times New Roman"/>
              <a:sym typeface="Times New Roman"/>
            </a:endParaRPr>
          </a:p>
          <a:p>
            <a:pPr marL="647700" marR="190500" lvl="0" indent="-387350" algn="l" rtl="0">
              <a:spcBef>
                <a:spcPts val="0"/>
              </a:spcBef>
              <a:spcAft>
                <a:spcPts val="0"/>
              </a:spcAft>
              <a:buClr>
                <a:schemeClr val="dk1"/>
              </a:buClr>
              <a:buSzPts val="2500"/>
              <a:buFont typeface="Times New Roman"/>
              <a:buChar char="●"/>
            </a:pPr>
            <a:r>
              <a:rPr lang="en" sz="2500">
                <a:solidFill>
                  <a:schemeClr val="dk1"/>
                </a:solidFill>
                <a:highlight>
                  <a:srgbClr val="FFFFFF"/>
                </a:highlight>
                <a:latin typeface="Times New Roman"/>
                <a:ea typeface="Times New Roman"/>
                <a:cs typeface="Times New Roman"/>
                <a:sym typeface="Times New Roman"/>
              </a:rPr>
              <a:t>TV production coordinator/producer.</a:t>
            </a:r>
            <a:endParaRPr sz="2500">
              <a:solidFill>
                <a:schemeClr val="dk1"/>
              </a:solidFill>
              <a:highlight>
                <a:srgbClr val="FFFFFF"/>
              </a:highlight>
              <a:latin typeface="Times New Roman"/>
              <a:ea typeface="Times New Roman"/>
              <a:cs typeface="Times New Roman"/>
              <a:sym typeface="Times New Roman"/>
            </a:endParaRPr>
          </a:p>
          <a:p>
            <a:pPr marL="0" lvl="0" indent="0" algn="l" rtl="0">
              <a:spcBef>
                <a:spcPts val="1800"/>
              </a:spcBef>
              <a:spcAft>
                <a:spcPts val="1200"/>
              </a:spcAft>
              <a:buNone/>
            </a:pPr>
            <a:endParaRPr sz="1800">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262</Words>
  <PresentationFormat>On-screen Show (16:9)</PresentationFormat>
  <Paragraphs>32</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Times New Roman</vt:lpstr>
      <vt:lpstr>Montserrat</vt:lpstr>
      <vt:lpstr>Lato</vt:lpstr>
      <vt:lpstr>Arial Black</vt:lpstr>
      <vt:lpstr>Focus</vt:lpstr>
      <vt:lpstr>VFX in Movies            by</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VFX in Movies            by</dc:title>
  <dc:creator>User</dc:creator>
  <cp:lastModifiedBy>User</cp:lastModifiedBy>
  <cp:revision>1</cp:revision>
  <dcterms:modified xsi:type="dcterms:W3CDTF">2024-08-22T05:11:10Z</dcterms:modified>
</cp:coreProperties>
</file>