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BF011-D9B1-4558-99BF-390D9625C8C8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855F8-7958-42B1-89CC-33169D6ACA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What is research?&#10;•&#10;&#10;In general:&#10;•&#10;&#10;•&#10;&#10;Term ‘Research’&#10;•&#10;&#10;•&#10;&#10;Some work of scientist in laboratory in the shape of experime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071602" y="0"/>
            <a:ext cx="1057282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nature of business and management&#10;research&#10;• Business and management reseach not only&#10;needs to provide findings that a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nature of business and management&#10;research&#10;• Management research is “transdisciplinary”.&#10;• Using knowledge from a rang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ypes of Business research.&#10;• 1.Applied research&#10;• Is to solve a current problem faced by the manager in&#10;the work setting,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roblem Formulation&#10;• Well begun is half done --Aristotle, quoting&#10;an old proverb&#10;• Where do research topics come from?&#10;• 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player.slideplayer.com/79/13048200/slides/slide_2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player.slideplayer.com/79/13048200/slides/slide_2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/>
            </a:r>
            <a:br>
              <a:rPr lang="en-IN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 descr="What is research?&#10;&#10;&#10;We can say that:&#10;&#10;&#10;Research is oriented towards the discovery of relationship that exists among&#10;&#10;phe..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gnificance of Research&#10;• To achieve credibility with the management:&#10;Executives want facts, not guesses. So, each&#10;employ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gnificance of Research&#10;• To monitor the competition: Intelligent&#10;organizations keep track of what the competition&#10;is doi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gnificance of Research&#10;• To sway public opinion: Facts and&#10;figures, compiled from a variety of primary&#10;and secondary sou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y study Business Research?&#10;&#10;Business research&#10;provides&#10;information to&#10;guide business&#10;decisions&#10;&#10;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esearch Should Reduce Risk&#10;The primary&#10;purpose of&#10;research is to&#10;reduce the level of&#10;risk of a marketing&#10;decision&#10;&#10; 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at is business research?&#10;• Research provides the needed&#10;information that guides managers to&#10;make informed decisions to s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nature of business and management&#10;research&#10;•&#10;&#10;Three things combine to make business and&#10;management a distinctive focus..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On-screen Show (4:3)</PresentationFormat>
  <Paragraphs>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    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ELCOT</dc:creator>
  <cp:lastModifiedBy>ELCOT</cp:lastModifiedBy>
  <cp:revision>6</cp:revision>
  <dcterms:created xsi:type="dcterms:W3CDTF">2021-07-21T14:36:18Z</dcterms:created>
  <dcterms:modified xsi:type="dcterms:W3CDTF">2021-07-22T01:44:15Z</dcterms:modified>
</cp:coreProperties>
</file>