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0727" y="835152"/>
            <a:ext cx="3566160" cy="3468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37616" y="1920239"/>
            <a:ext cx="3325367" cy="1368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2994" y="946983"/>
            <a:ext cx="3342789" cy="3246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2994" y="946983"/>
            <a:ext cx="3343275" cy="3247390"/>
          </a:xfrm>
          <a:custGeom>
            <a:avLst/>
            <a:gdLst/>
            <a:ahLst/>
            <a:cxnLst/>
            <a:rect l="l" t="t" r="r" b="b"/>
            <a:pathLst>
              <a:path w="3343275" h="3247390">
                <a:moveTo>
                  <a:pt x="5501" y="884864"/>
                </a:moveTo>
                <a:lnTo>
                  <a:pt x="494" y="837682"/>
                </a:lnTo>
                <a:lnTo>
                  <a:pt x="0" y="791093"/>
                </a:lnTo>
                <a:lnTo>
                  <a:pt x="3844" y="745333"/>
                </a:lnTo>
                <a:lnTo>
                  <a:pt x="11856" y="700637"/>
                </a:lnTo>
                <a:lnTo>
                  <a:pt x="23862" y="657240"/>
                </a:lnTo>
                <a:lnTo>
                  <a:pt x="39690" y="615378"/>
                </a:lnTo>
                <a:lnTo>
                  <a:pt x="59168" y="575285"/>
                </a:lnTo>
                <a:lnTo>
                  <a:pt x="82124" y="537196"/>
                </a:lnTo>
                <a:lnTo>
                  <a:pt x="108384" y="501347"/>
                </a:lnTo>
                <a:lnTo>
                  <a:pt x="137777" y="467973"/>
                </a:lnTo>
                <a:lnTo>
                  <a:pt x="170131" y="437308"/>
                </a:lnTo>
                <a:lnTo>
                  <a:pt x="205272" y="409589"/>
                </a:lnTo>
                <a:lnTo>
                  <a:pt x="243029" y="385050"/>
                </a:lnTo>
                <a:lnTo>
                  <a:pt x="283229" y="363926"/>
                </a:lnTo>
                <a:lnTo>
                  <a:pt x="325700" y="346452"/>
                </a:lnTo>
                <a:lnTo>
                  <a:pt x="370269" y="332864"/>
                </a:lnTo>
                <a:lnTo>
                  <a:pt x="416765" y="323397"/>
                </a:lnTo>
                <a:lnTo>
                  <a:pt x="2475485" y="5516"/>
                </a:lnTo>
                <a:lnTo>
                  <a:pt x="2522668" y="501"/>
                </a:lnTo>
                <a:lnTo>
                  <a:pt x="2569257" y="0"/>
                </a:lnTo>
                <a:lnTo>
                  <a:pt x="2615016" y="3838"/>
                </a:lnTo>
                <a:lnTo>
                  <a:pt x="2659712" y="11845"/>
                </a:lnTo>
                <a:lnTo>
                  <a:pt x="2703109" y="23847"/>
                </a:lnTo>
                <a:lnTo>
                  <a:pt x="2744972" y="39672"/>
                </a:lnTo>
                <a:lnTo>
                  <a:pt x="2785065" y="59148"/>
                </a:lnTo>
                <a:lnTo>
                  <a:pt x="2823153" y="82101"/>
                </a:lnTo>
                <a:lnTo>
                  <a:pt x="2859002" y="108361"/>
                </a:lnTo>
                <a:lnTo>
                  <a:pt x="2892377" y="137753"/>
                </a:lnTo>
                <a:lnTo>
                  <a:pt x="2923041" y="170107"/>
                </a:lnTo>
                <a:lnTo>
                  <a:pt x="2950760" y="205248"/>
                </a:lnTo>
                <a:lnTo>
                  <a:pt x="2975300" y="243005"/>
                </a:lnTo>
                <a:lnTo>
                  <a:pt x="2996424" y="283206"/>
                </a:lnTo>
                <a:lnTo>
                  <a:pt x="3013897" y="325677"/>
                </a:lnTo>
                <a:lnTo>
                  <a:pt x="3027485" y="370247"/>
                </a:lnTo>
                <a:lnTo>
                  <a:pt x="3036952" y="416742"/>
                </a:lnTo>
                <a:lnTo>
                  <a:pt x="3337307" y="2362128"/>
                </a:lnTo>
                <a:lnTo>
                  <a:pt x="3342302" y="2409310"/>
                </a:lnTo>
                <a:lnTo>
                  <a:pt x="3342789" y="2455899"/>
                </a:lnTo>
                <a:lnTo>
                  <a:pt x="3338940" y="2501659"/>
                </a:lnTo>
                <a:lnTo>
                  <a:pt x="3330926" y="2546355"/>
                </a:lnTo>
                <a:lnTo>
                  <a:pt x="3318921" y="2589752"/>
                </a:lnTo>
                <a:lnTo>
                  <a:pt x="3303095" y="2631614"/>
                </a:lnTo>
                <a:lnTo>
                  <a:pt x="3283622" y="2671707"/>
                </a:lnTo>
                <a:lnTo>
                  <a:pt x="3260672" y="2709796"/>
                </a:lnTo>
                <a:lnTo>
                  <a:pt x="3234418" y="2745645"/>
                </a:lnTo>
                <a:lnTo>
                  <a:pt x="3205032" y="2779019"/>
                </a:lnTo>
                <a:lnTo>
                  <a:pt x="3172686" y="2809684"/>
                </a:lnTo>
                <a:lnTo>
                  <a:pt x="3137552" y="2837403"/>
                </a:lnTo>
                <a:lnTo>
                  <a:pt x="3099802" y="2861942"/>
                </a:lnTo>
                <a:lnTo>
                  <a:pt x="3059608" y="2883066"/>
                </a:lnTo>
                <a:lnTo>
                  <a:pt x="3017142" y="2900540"/>
                </a:lnTo>
                <a:lnTo>
                  <a:pt x="2972576" y="2914128"/>
                </a:lnTo>
                <a:lnTo>
                  <a:pt x="2926081" y="2923595"/>
                </a:lnTo>
                <a:lnTo>
                  <a:pt x="867284" y="3241476"/>
                </a:lnTo>
                <a:lnTo>
                  <a:pt x="820108" y="3246471"/>
                </a:lnTo>
                <a:lnTo>
                  <a:pt x="773524" y="3246958"/>
                </a:lnTo>
                <a:lnTo>
                  <a:pt x="727768" y="3243108"/>
                </a:lnTo>
                <a:lnTo>
                  <a:pt x="683074" y="3235095"/>
                </a:lnTo>
                <a:lnTo>
                  <a:pt x="639679" y="3223089"/>
                </a:lnTo>
                <a:lnTo>
                  <a:pt x="597818" y="3207264"/>
                </a:lnTo>
                <a:lnTo>
                  <a:pt x="557726" y="3187790"/>
                </a:lnTo>
                <a:lnTo>
                  <a:pt x="519638" y="3164840"/>
                </a:lnTo>
                <a:lnTo>
                  <a:pt x="483790" y="3138586"/>
                </a:lnTo>
                <a:lnTo>
                  <a:pt x="450418" y="3109201"/>
                </a:lnTo>
                <a:lnTo>
                  <a:pt x="419755" y="3076855"/>
                </a:lnTo>
                <a:lnTo>
                  <a:pt x="392039" y="3041721"/>
                </a:lnTo>
                <a:lnTo>
                  <a:pt x="367504" y="3003971"/>
                </a:lnTo>
                <a:lnTo>
                  <a:pt x="346385" y="2963777"/>
                </a:lnTo>
                <a:lnTo>
                  <a:pt x="328918" y="2921310"/>
                </a:lnTo>
                <a:lnTo>
                  <a:pt x="315338" y="2876744"/>
                </a:lnTo>
                <a:lnTo>
                  <a:pt x="305881" y="2830250"/>
                </a:lnTo>
                <a:lnTo>
                  <a:pt x="5501" y="884864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9312" y="2317654"/>
            <a:ext cx="2386965" cy="547370"/>
          </a:xfrm>
          <a:custGeom>
            <a:avLst/>
            <a:gdLst/>
            <a:ahLst/>
            <a:cxnLst/>
            <a:rect l="l" t="t" r="r" b="b"/>
            <a:pathLst>
              <a:path w="2386965" h="547369">
                <a:moveTo>
                  <a:pt x="142961" y="272672"/>
                </a:moveTo>
                <a:lnTo>
                  <a:pt x="88759" y="281064"/>
                </a:lnTo>
                <a:lnTo>
                  <a:pt x="44078" y="308080"/>
                </a:lnTo>
                <a:lnTo>
                  <a:pt x="12167" y="351881"/>
                </a:lnTo>
                <a:lnTo>
                  <a:pt x="0" y="402847"/>
                </a:lnTo>
                <a:lnTo>
                  <a:pt x="1757" y="430498"/>
                </a:lnTo>
                <a:lnTo>
                  <a:pt x="19643" y="481441"/>
                </a:lnTo>
                <a:lnTo>
                  <a:pt x="55770" y="520668"/>
                </a:lnTo>
                <a:lnTo>
                  <a:pt x="103775" y="543623"/>
                </a:lnTo>
                <a:lnTo>
                  <a:pt x="129845" y="547171"/>
                </a:lnTo>
                <a:lnTo>
                  <a:pt x="157294" y="545433"/>
                </a:lnTo>
                <a:lnTo>
                  <a:pt x="173058" y="542077"/>
                </a:lnTo>
                <a:lnTo>
                  <a:pt x="188179" y="536971"/>
                </a:lnTo>
                <a:lnTo>
                  <a:pt x="202659" y="530127"/>
                </a:lnTo>
                <a:lnTo>
                  <a:pt x="216501" y="521557"/>
                </a:lnTo>
                <a:lnTo>
                  <a:pt x="283183" y="521557"/>
                </a:lnTo>
                <a:lnTo>
                  <a:pt x="313529" y="516858"/>
                </a:lnTo>
                <a:lnTo>
                  <a:pt x="260697" y="466947"/>
                </a:lnTo>
                <a:lnTo>
                  <a:pt x="267629" y="448206"/>
                </a:lnTo>
                <a:lnTo>
                  <a:pt x="271181" y="431260"/>
                </a:lnTo>
                <a:lnTo>
                  <a:pt x="132034" y="431260"/>
                </a:lnTo>
                <a:lnTo>
                  <a:pt x="125430" y="429609"/>
                </a:lnTo>
                <a:lnTo>
                  <a:pt x="113949" y="420719"/>
                </a:lnTo>
                <a:lnTo>
                  <a:pt x="110469" y="414496"/>
                </a:lnTo>
                <a:lnTo>
                  <a:pt x="108031" y="398748"/>
                </a:lnTo>
                <a:lnTo>
                  <a:pt x="109478" y="391763"/>
                </a:lnTo>
                <a:lnTo>
                  <a:pt x="117733" y="379825"/>
                </a:lnTo>
                <a:lnTo>
                  <a:pt x="123525" y="376269"/>
                </a:lnTo>
                <a:lnTo>
                  <a:pt x="130980" y="375126"/>
                </a:lnTo>
                <a:lnTo>
                  <a:pt x="138561" y="373856"/>
                </a:lnTo>
                <a:lnTo>
                  <a:pt x="267389" y="373856"/>
                </a:lnTo>
                <a:lnTo>
                  <a:pt x="264446" y="362005"/>
                </a:lnTo>
                <a:lnTo>
                  <a:pt x="237446" y="317047"/>
                </a:lnTo>
                <a:lnTo>
                  <a:pt x="193788" y="284952"/>
                </a:lnTo>
                <a:lnTo>
                  <a:pt x="169068" y="276193"/>
                </a:lnTo>
                <a:lnTo>
                  <a:pt x="142961" y="272672"/>
                </a:lnTo>
                <a:close/>
              </a:path>
              <a:path w="2386965" h="547369">
                <a:moveTo>
                  <a:pt x="283183" y="521557"/>
                </a:moveTo>
                <a:lnTo>
                  <a:pt x="216501" y="521557"/>
                </a:lnTo>
                <a:lnTo>
                  <a:pt x="225772" y="530447"/>
                </a:lnTo>
                <a:lnTo>
                  <a:pt x="283183" y="521557"/>
                </a:lnTo>
                <a:close/>
              </a:path>
              <a:path w="2386965" h="547369">
                <a:moveTo>
                  <a:pt x="391507" y="292703"/>
                </a:moveTo>
                <a:lnTo>
                  <a:pt x="290923" y="308324"/>
                </a:lnTo>
                <a:lnTo>
                  <a:pt x="311878" y="443833"/>
                </a:lnTo>
                <a:lnTo>
                  <a:pt x="315641" y="460097"/>
                </a:lnTo>
                <a:lnTo>
                  <a:pt x="340072" y="494887"/>
                </a:lnTo>
                <a:lnTo>
                  <a:pt x="379827" y="507228"/>
                </a:lnTo>
                <a:lnTo>
                  <a:pt x="395444" y="506063"/>
                </a:lnTo>
                <a:lnTo>
                  <a:pt x="432909" y="490950"/>
                </a:lnTo>
                <a:lnTo>
                  <a:pt x="460468" y="457041"/>
                </a:lnTo>
                <a:lnTo>
                  <a:pt x="461230" y="456914"/>
                </a:lnTo>
                <a:lnTo>
                  <a:pt x="565494" y="456914"/>
                </a:lnTo>
                <a:lnTo>
                  <a:pt x="561294" y="429736"/>
                </a:lnTo>
                <a:lnTo>
                  <a:pt x="432274" y="429736"/>
                </a:lnTo>
                <a:lnTo>
                  <a:pt x="423583" y="429234"/>
                </a:lnTo>
                <a:lnTo>
                  <a:pt x="416749" y="424862"/>
                </a:lnTo>
                <a:lnTo>
                  <a:pt x="411772" y="416609"/>
                </a:lnTo>
                <a:lnTo>
                  <a:pt x="408652" y="404463"/>
                </a:lnTo>
                <a:lnTo>
                  <a:pt x="391507" y="292703"/>
                </a:lnTo>
                <a:close/>
              </a:path>
              <a:path w="2386965" h="547369">
                <a:moveTo>
                  <a:pt x="565494" y="456914"/>
                </a:moveTo>
                <a:lnTo>
                  <a:pt x="461230" y="456914"/>
                </a:lnTo>
                <a:lnTo>
                  <a:pt x="466818" y="493236"/>
                </a:lnTo>
                <a:lnTo>
                  <a:pt x="568672" y="477488"/>
                </a:lnTo>
                <a:lnTo>
                  <a:pt x="565494" y="456914"/>
                </a:lnTo>
                <a:close/>
              </a:path>
              <a:path w="2386965" h="547369">
                <a:moveTo>
                  <a:pt x="267389" y="373856"/>
                </a:moveTo>
                <a:lnTo>
                  <a:pt x="138561" y="373856"/>
                </a:lnTo>
                <a:lnTo>
                  <a:pt x="145216" y="375507"/>
                </a:lnTo>
                <a:lnTo>
                  <a:pt x="150957" y="379952"/>
                </a:lnTo>
                <a:lnTo>
                  <a:pt x="156697" y="384524"/>
                </a:lnTo>
                <a:lnTo>
                  <a:pt x="160177" y="390620"/>
                </a:lnTo>
                <a:lnTo>
                  <a:pt x="162615" y="406495"/>
                </a:lnTo>
                <a:lnTo>
                  <a:pt x="161167" y="413480"/>
                </a:lnTo>
                <a:lnTo>
                  <a:pt x="152912" y="425418"/>
                </a:lnTo>
                <a:lnTo>
                  <a:pt x="147058" y="428974"/>
                </a:lnTo>
                <a:lnTo>
                  <a:pt x="132034" y="431260"/>
                </a:lnTo>
                <a:lnTo>
                  <a:pt x="271181" y="431260"/>
                </a:lnTo>
                <a:lnTo>
                  <a:pt x="271606" y="429234"/>
                </a:lnTo>
                <a:lnTo>
                  <a:pt x="271702" y="428339"/>
                </a:lnTo>
                <a:lnTo>
                  <a:pt x="272824" y="409154"/>
                </a:lnTo>
                <a:lnTo>
                  <a:pt x="271111" y="388842"/>
                </a:lnTo>
                <a:lnTo>
                  <a:pt x="267389" y="373856"/>
                </a:lnTo>
                <a:close/>
              </a:path>
              <a:path w="2386965" h="547369">
                <a:moveTo>
                  <a:pt x="536668" y="270351"/>
                </a:moveTo>
                <a:lnTo>
                  <a:pt x="430115" y="286734"/>
                </a:lnTo>
                <a:lnTo>
                  <a:pt x="450054" y="415639"/>
                </a:lnTo>
                <a:lnTo>
                  <a:pt x="446879" y="423640"/>
                </a:lnTo>
                <a:lnTo>
                  <a:pt x="440910" y="428339"/>
                </a:lnTo>
                <a:lnTo>
                  <a:pt x="432274" y="429736"/>
                </a:lnTo>
                <a:lnTo>
                  <a:pt x="561294" y="429736"/>
                </a:lnTo>
                <a:lnTo>
                  <a:pt x="536668" y="270351"/>
                </a:lnTo>
                <a:close/>
              </a:path>
              <a:path w="2386965" h="547369">
                <a:moveTo>
                  <a:pt x="679210" y="346328"/>
                </a:moveTo>
                <a:lnTo>
                  <a:pt x="632633" y="356504"/>
                </a:lnTo>
                <a:lnTo>
                  <a:pt x="604740" y="382920"/>
                </a:lnTo>
                <a:lnTo>
                  <a:pt x="598263" y="406161"/>
                </a:lnTo>
                <a:lnTo>
                  <a:pt x="599025" y="419068"/>
                </a:lnTo>
                <a:lnTo>
                  <a:pt x="620869" y="455517"/>
                </a:lnTo>
                <a:lnTo>
                  <a:pt x="651284" y="465572"/>
                </a:lnTo>
                <a:lnTo>
                  <a:pt x="662779" y="464788"/>
                </a:lnTo>
                <a:lnTo>
                  <a:pt x="676424" y="461571"/>
                </a:lnTo>
                <a:lnTo>
                  <a:pt x="689164" y="456295"/>
                </a:lnTo>
                <a:lnTo>
                  <a:pt x="700998" y="448946"/>
                </a:lnTo>
                <a:lnTo>
                  <a:pt x="711928" y="439515"/>
                </a:lnTo>
                <a:lnTo>
                  <a:pt x="814872" y="439515"/>
                </a:lnTo>
                <a:lnTo>
                  <a:pt x="820640" y="438626"/>
                </a:lnTo>
                <a:lnTo>
                  <a:pt x="817532" y="418433"/>
                </a:lnTo>
                <a:lnTo>
                  <a:pt x="685258" y="418433"/>
                </a:lnTo>
                <a:lnTo>
                  <a:pt x="679543" y="417417"/>
                </a:lnTo>
                <a:lnTo>
                  <a:pt x="674844" y="414242"/>
                </a:lnTo>
                <a:lnTo>
                  <a:pt x="670018" y="411067"/>
                </a:lnTo>
                <a:lnTo>
                  <a:pt x="667224" y="406749"/>
                </a:lnTo>
                <a:lnTo>
                  <a:pt x="666335" y="401161"/>
                </a:lnTo>
                <a:lnTo>
                  <a:pt x="665573" y="395700"/>
                </a:lnTo>
                <a:lnTo>
                  <a:pt x="666843" y="391128"/>
                </a:lnTo>
                <a:lnTo>
                  <a:pt x="690084" y="378936"/>
                </a:lnTo>
                <a:lnTo>
                  <a:pt x="811452" y="378936"/>
                </a:lnTo>
                <a:lnTo>
                  <a:pt x="806565" y="347186"/>
                </a:lnTo>
                <a:lnTo>
                  <a:pt x="697704" y="347186"/>
                </a:lnTo>
                <a:lnTo>
                  <a:pt x="688463" y="346448"/>
                </a:lnTo>
                <a:lnTo>
                  <a:pt x="679210" y="346328"/>
                </a:lnTo>
                <a:close/>
              </a:path>
              <a:path w="2386965" h="547369">
                <a:moveTo>
                  <a:pt x="814872" y="439515"/>
                </a:moveTo>
                <a:lnTo>
                  <a:pt x="711928" y="439515"/>
                </a:lnTo>
                <a:lnTo>
                  <a:pt x="714341" y="455009"/>
                </a:lnTo>
                <a:lnTo>
                  <a:pt x="814872" y="439515"/>
                </a:lnTo>
                <a:close/>
              </a:path>
              <a:path w="2386965" h="547369">
                <a:moveTo>
                  <a:pt x="926558" y="153384"/>
                </a:moveTo>
                <a:lnTo>
                  <a:pt x="820259" y="169767"/>
                </a:lnTo>
                <a:lnTo>
                  <a:pt x="860772" y="432403"/>
                </a:lnTo>
                <a:lnTo>
                  <a:pt x="967071" y="416020"/>
                </a:lnTo>
                <a:lnTo>
                  <a:pt x="926558" y="153384"/>
                </a:lnTo>
                <a:close/>
              </a:path>
              <a:path w="2386965" h="547369">
                <a:moveTo>
                  <a:pt x="811452" y="378936"/>
                </a:moveTo>
                <a:lnTo>
                  <a:pt x="690084" y="378936"/>
                </a:lnTo>
                <a:lnTo>
                  <a:pt x="696053" y="379190"/>
                </a:lnTo>
                <a:lnTo>
                  <a:pt x="702784" y="380333"/>
                </a:lnTo>
                <a:lnTo>
                  <a:pt x="707229" y="409289"/>
                </a:lnTo>
                <a:lnTo>
                  <a:pt x="703419" y="413734"/>
                </a:lnTo>
                <a:lnTo>
                  <a:pt x="698212" y="416528"/>
                </a:lnTo>
                <a:lnTo>
                  <a:pt x="691608" y="417544"/>
                </a:lnTo>
                <a:lnTo>
                  <a:pt x="685258" y="418433"/>
                </a:lnTo>
                <a:lnTo>
                  <a:pt x="817532" y="418433"/>
                </a:lnTo>
                <a:lnTo>
                  <a:pt x="811452" y="378936"/>
                </a:lnTo>
                <a:close/>
              </a:path>
              <a:path w="2386965" h="547369">
                <a:moveTo>
                  <a:pt x="708061" y="243619"/>
                </a:moveTo>
                <a:lnTo>
                  <a:pt x="654870" y="251904"/>
                </a:lnTo>
                <a:lnTo>
                  <a:pt x="605633" y="272097"/>
                </a:lnTo>
                <a:lnTo>
                  <a:pt x="584039" y="286480"/>
                </a:lnTo>
                <a:lnTo>
                  <a:pt x="593564" y="348710"/>
                </a:lnTo>
                <a:lnTo>
                  <a:pt x="607713" y="339163"/>
                </a:lnTo>
                <a:lnTo>
                  <a:pt x="621981" y="331676"/>
                </a:lnTo>
                <a:lnTo>
                  <a:pt x="636391" y="326261"/>
                </a:lnTo>
                <a:lnTo>
                  <a:pt x="650968" y="322929"/>
                </a:lnTo>
                <a:lnTo>
                  <a:pt x="660400" y="322000"/>
                </a:lnTo>
                <a:lnTo>
                  <a:pt x="802541" y="322000"/>
                </a:lnTo>
                <a:lnTo>
                  <a:pt x="797911" y="301823"/>
                </a:lnTo>
                <a:lnTo>
                  <a:pt x="779520" y="268295"/>
                </a:lnTo>
                <a:lnTo>
                  <a:pt x="730550" y="244586"/>
                </a:lnTo>
                <a:lnTo>
                  <a:pt x="708061" y="243619"/>
                </a:lnTo>
                <a:close/>
              </a:path>
              <a:path w="2386965" h="547369">
                <a:moveTo>
                  <a:pt x="802541" y="322000"/>
                </a:moveTo>
                <a:lnTo>
                  <a:pt x="660400" y="322000"/>
                </a:lnTo>
                <a:lnTo>
                  <a:pt x="668891" y="322262"/>
                </a:lnTo>
                <a:lnTo>
                  <a:pt x="676454" y="323715"/>
                </a:lnTo>
                <a:lnTo>
                  <a:pt x="697704" y="347186"/>
                </a:lnTo>
                <a:lnTo>
                  <a:pt x="806565" y="347186"/>
                </a:lnTo>
                <a:lnTo>
                  <a:pt x="802987" y="323945"/>
                </a:lnTo>
                <a:lnTo>
                  <a:pt x="802541" y="322000"/>
                </a:lnTo>
                <a:close/>
              </a:path>
              <a:path w="2386965" h="547369">
                <a:moveTo>
                  <a:pt x="976723" y="202406"/>
                </a:moveTo>
                <a:lnTo>
                  <a:pt x="1008727" y="409543"/>
                </a:lnTo>
                <a:lnTo>
                  <a:pt x="1115026" y="393160"/>
                </a:lnTo>
                <a:lnTo>
                  <a:pt x="1086366" y="207549"/>
                </a:lnTo>
                <a:lnTo>
                  <a:pt x="1002250" y="207549"/>
                </a:lnTo>
                <a:lnTo>
                  <a:pt x="988820" y="205835"/>
                </a:lnTo>
                <a:lnTo>
                  <a:pt x="976723" y="202406"/>
                </a:lnTo>
                <a:close/>
              </a:path>
              <a:path w="2386965" h="547369">
                <a:moveTo>
                  <a:pt x="1257388" y="235426"/>
                </a:moveTo>
                <a:lnTo>
                  <a:pt x="1148427" y="235426"/>
                </a:lnTo>
                <a:lnTo>
                  <a:pt x="1158460" y="300323"/>
                </a:lnTo>
                <a:lnTo>
                  <a:pt x="1181017" y="348489"/>
                </a:lnTo>
                <a:lnTo>
                  <a:pt x="1226358" y="371903"/>
                </a:lnTo>
                <a:lnTo>
                  <a:pt x="1243925" y="373556"/>
                </a:lnTo>
                <a:lnTo>
                  <a:pt x="1262600" y="372078"/>
                </a:lnTo>
                <a:lnTo>
                  <a:pt x="1279749" y="368387"/>
                </a:lnTo>
                <a:lnTo>
                  <a:pt x="1295208" y="362838"/>
                </a:lnTo>
                <a:lnTo>
                  <a:pt x="1308999" y="355433"/>
                </a:lnTo>
                <a:lnTo>
                  <a:pt x="1321147" y="346170"/>
                </a:lnTo>
                <a:lnTo>
                  <a:pt x="1311337" y="282797"/>
                </a:lnTo>
                <a:lnTo>
                  <a:pt x="1276231" y="282797"/>
                </a:lnTo>
                <a:lnTo>
                  <a:pt x="1269315" y="279558"/>
                </a:lnTo>
                <a:lnTo>
                  <a:pt x="1264472" y="273081"/>
                </a:lnTo>
                <a:lnTo>
                  <a:pt x="1261711" y="263366"/>
                </a:lnTo>
                <a:lnTo>
                  <a:pt x="1257388" y="235426"/>
                </a:lnTo>
                <a:close/>
              </a:path>
              <a:path w="2386965" h="547369">
                <a:moveTo>
                  <a:pt x="1308447" y="264128"/>
                </a:moveTo>
                <a:lnTo>
                  <a:pt x="1303852" y="271438"/>
                </a:lnTo>
                <a:lnTo>
                  <a:pt x="1298446" y="276986"/>
                </a:lnTo>
                <a:lnTo>
                  <a:pt x="1292231" y="280773"/>
                </a:lnTo>
                <a:lnTo>
                  <a:pt x="1285206" y="282797"/>
                </a:lnTo>
                <a:lnTo>
                  <a:pt x="1311337" y="282797"/>
                </a:lnTo>
                <a:lnTo>
                  <a:pt x="1308447" y="264128"/>
                </a:lnTo>
                <a:close/>
              </a:path>
              <a:path w="2386965" h="547369">
                <a:moveTo>
                  <a:pt x="1236692" y="101568"/>
                </a:moveTo>
                <a:lnTo>
                  <a:pt x="1105120" y="242157"/>
                </a:lnTo>
                <a:lnTo>
                  <a:pt x="1148427" y="235426"/>
                </a:lnTo>
                <a:lnTo>
                  <a:pt x="1257388" y="235426"/>
                </a:lnTo>
                <a:lnTo>
                  <a:pt x="1254853" y="219043"/>
                </a:lnTo>
                <a:lnTo>
                  <a:pt x="1299176" y="212185"/>
                </a:lnTo>
                <a:lnTo>
                  <a:pt x="1291223" y="160877"/>
                </a:lnTo>
                <a:lnTo>
                  <a:pt x="1245836" y="160877"/>
                </a:lnTo>
                <a:lnTo>
                  <a:pt x="1236692" y="101568"/>
                </a:lnTo>
                <a:close/>
              </a:path>
              <a:path w="2386965" h="547369">
                <a:moveTo>
                  <a:pt x="1083022" y="185896"/>
                </a:moveTo>
                <a:lnTo>
                  <a:pt x="1047893" y="202809"/>
                </a:lnTo>
                <a:lnTo>
                  <a:pt x="1017014" y="207549"/>
                </a:lnTo>
                <a:lnTo>
                  <a:pt x="1086366" y="207549"/>
                </a:lnTo>
                <a:lnTo>
                  <a:pt x="1083022" y="185896"/>
                </a:lnTo>
                <a:close/>
              </a:path>
              <a:path w="2386965" h="547369">
                <a:moveTo>
                  <a:pt x="1051526" y="129889"/>
                </a:moveTo>
                <a:lnTo>
                  <a:pt x="1018252" y="149955"/>
                </a:lnTo>
                <a:lnTo>
                  <a:pt x="1016347" y="157448"/>
                </a:lnTo>
                <a:lnTo>
                  <a:pt x="1018887" y="174085"/>
                </a:lnTo>
                <a:lnTo>
                  <a:pt x="1022951" y="180689"/>
                </a:lnTo>
                <a:lnTo>
                  <a:pt x="1029809" y="185769"/>
                </a:lnTo>
                <a:lnTo>
                  <a:pt x="1036667" y="190722"/>
                </a:lnTo>
                <a:lnTo>
                  <a:pt x="1044287" y="192627"/>
                </a:lnTo>
                <a:lnTo>
                  <a:pt x="1060797" y="190087"/>
                </a:lnTo>
                <a:lnTo>
                  <a:pt x="1067401" y="186023"/>
                </a:lnTo>
                <a:lnTo>
                  <a:pt x="1077307" y="172307"/>
                </a:lnTo>
                <a:lnTo>
                  <a:pt x="1079085" y="164687"/>
                </a:lnTo>
                <a:lnTo>
                  <a:pt x="1076545" y="148177"/>
                </a:lnTo>
                <a:lnTo>
                  <a:pt x="1072481" y="141573"/>
                </a:lnTo>
                <a:lnTo>
                  <a:pt x="1059019" y="131667"/>
                </a:lnTo>
                <a:lnTo>
                  <a:pt x="1051526" y="129889"/>
                </a:lnTo>
                <a:close/>
              </a:path>
              <a:path w="2386965" h="547369">
                <a:moveTo>
                  <a:pt x="1290159" y="154019"/>
                </a:moveTo>
                <a:lnTo>
                  <a:pt x="1245836" y="160877"/>
                </a:lnTo>
                <a:lnTo>
                  <a:pt x="1291223" y="160877"/>
                </a:lnTo>
                <a:lnTo>
                  <a:pt x="1290159" y="154019"/>
                </a:lnTo>
                <a:close/>
              </a:path>
              <a:path w="2386965" h="547369">
                <a:moveTo>
                  <a:pt x="1423192" y="231393"/>
                </a:moveTo>
                <a:lnTo>
                  <a:pt x="1376662" y="241680"/>
                </a:lnTo>
                <a:lnTo>
                  <a:pt x="1348780" y="268112"/>
                </a:lnTo>
                <a:lnTo>
                  <a:pt x="1342382" y="291814"/>
                </a:lnTo>
                <a:lnTo>
                  <a:pt x="1343118" y="304260"/>
                </a:lnTo>
                <a:lnTo>
                  <a:pt x="1364835" y="340582"/>
                </a:lnTo>
                <a:lnTo>
                  <a:pt x="1395321" y="350637"/>
                </a:lnTo>
                <a:lnTo>
                  <a:pt x="1406872" y="349853"/>
                </a:lnTo>
                <a:lnTo>
                  <a:pt x="1420517" y="346638"/>
                </a:lnTo>
                <a:lnTo>
                  <a:pt x="1433257" y="341375"/>
                </a:lnTo>
                <a:lnTo>
                  <a:pt x="1445091" y="334065"/>
                </a:lnTo>
                <a:lnTo>
                  <a:pt x="1456021" y="324707"/>
                </a:lnTo>
                <a:lnTo>
                  <a:pt x="1558192" y="324707"/>
                </a:lnTo>
                <a:lnTo>
                  <a:pt x="1564733" y="323691"/>
                </a:lnTo>
                <a:lnTo>
                  <a:pt x="1561641" y="303625"/>
                </a:lnTo>
                <a:lnTo>
                  <a:pt x="1429224" y="303625"/>
                </a:lnTo>
                <a:lnTo>
                  <a:pt x="1423636" y="302482"/>
                </a:lnTo>
                <a:lnTo>
                  <a:pt x="1418810" y="299434"/>
                </a:lnTo>
                <a:lnTo>
                  <a:pt x="1414111" y="296259"/>
                </a:lnTo>
                <a:lnTo>
                  <a:pt x="1411317" y="291814"/>
                </a:lnTo>
                <a:lnTo>
                  <a:pt x="1410428" y="286226"/>
                </a:lnTo>
                <a:lnTo>
                  <a:pt x="1409539" y="280892"/>
                </a:lnTo>
                <a:lnTo>
                  <a:pt x="1434177" y="264128"/>
                </a:lnTo>
                <a:lnTo>
                  <a:pt x="1555555" y="264128"/>
                </a:lnTo>
                <a:lnTo>
                  <a:pt x="1550642" y="232251"/>
                </a:lnTo>
                <a:lnTo>
                  <a:pt x="1441670" y="232251"/>
                </a:lnTo>
                <a:lnTo>
                  <a:pt x="1432431" y="231513"/>
                </a:lnTo>
                <a:lnTo>
                  <a:pt x="1423192" y="231393"/>
                </a:lnTo>
                <a:close/>
              </a:path>
              <a:path w="2386965" h="547369">
                <a:moveTo>
                  <a:pt x="1558192" y="324707"/>
                </a:moveTo>
                <a:lnTo>
                  <a:pt x="1456021" y="324707"/>
                </a:lnTo>
                <a:lnTo>
                  <a:pt x="1458434" y="340201"/>
                </a:lnTo>
                <a:lnTo>
                  <a:pt x="1558192" y="324707"/>
                </a:lnTo>
                <a:close/>
              </a:path>
              <a:path w="2386965" h="547369">
                <a:moveTo>
                  <a:pt x="1703158" y="166592"/>
                </a:moveTo>
                <a:lnTo>
                  <a:pt x="1594324" y="166592"/>
                </a:lnTo>
                <a:lnTo>
                  <a:pt x="1604216" y="231393"/>
                </a:lnTo>
                <a:lnTo>
                  <a:pt x="1626840" y="279655"/>
                </a:lnTo>
                <a:lnTo>
                  <a:pt x="1672191" y="303069"/>
                </a:lnTo>
                <a:lnTo>
                  <a:pt x="1689751" y="304722"/>
                </a:lnTo>
                <a:lnTo>
                  <a:pt x="1708370" y="303244"/>
                </a:lnTo>
                <a:lnTo>
                  <a:pt x="1725537" y="299553"/>
                </a:lnTo>
                <a:lnTo>
                  <a:pt x="1741025" y="294004"/>
                </a:lnTo>
                <a:lnTo>
                  <a:pt x="1754823" y="286599"/>
                </a:lnTo>
                <a:lnTo>
                  <a:pt x="1766917" y="277336"/>
                </a:lnTo>
                <a:lnTo>
                  <a:pt x="1757107" y="213963"/>
                </a:lnTo>
                <a:lnTo>
                  <a:pt x="1722055" y="213963"/>
                </a:lnTo>
                <a:lnTo>
                  <a:pt x="1715101" y="210724"/>
                </a:lnTo>
                <a:lnTo>
                  <a:pt x="1710244" y="204247"/>
                </a:lnTo>
                <a:lnTo>
                  <a:pt x="1707481" y="194532"/>
                </a:lnTo>
                <a:lnTo>
                  <a:pt x="1703158" y="166592"/>
                </a:lnTo>
                <a:close/>
              </a:path>
              <a:path w="2386965" h="547369">
                <a:moveTo>
                  <a:pt x="1555555" y="264128"/>
                </a:moveTo>
                <a:lnTo>
                  <a:pt x="1434177" y="264128"/>
                </a:lnTo>
                <a:lnTo>
                  <a:pt x="1440146" y="264255"/>
                </a:lnTo>
                <a:lnTo>
                  <a:pt x="1446877" y="265398"/>
                </a:lnTo>
                <a:lnTo>
                  <a:pt x="1451322" y="294354"/>
                </a:lnTo>
                <a:lnTo>
                  <a:pt x="1447385" y="298799"/>
                </a:lnTo>
                <a:lnTo>
                  <a:pt x="1442178" y="301593"/>
                </a:lnTo>
                <a:lnTo>
                  <a:pt x="1429224" y="303625"/>
                </a:lnTo>
                <a:lnTo>
                  <a:pt x="1561641" y="303625"/>
                </a:lnTo>
                <a:lnTo>
                  <a:pt x="1555555" y="264128"/>
                </a:lnTo>
                <a:close/>
              </a:path>
              <a:path w="2386965" h="547369">
                <a:moveTo>
                  <a:pt x="1452100" y="128704"/>
                </a:moveTo>
                <a:lnTo>
                  <a:pt x="1398854" y="136969"/>
                </a:lnTo>
                <a:lnTo>
                  <a:pt x="1349653" y="157162"/>
                </a:lnTo>
                <a:lnTo>
                  <a:pt x="1328005" y="171545"/>
                </a:lnTo>
                <a:lnTo>
                  <a:pt x="1337657" y="233902"/>
                </a:lnTo>
                <a:lnTo>
                  <a:pt x="1351752" y="224301"/>
                </a:lnTo>
                <a:lnTo>
                  <a:pt x="1366026" y="216820"/>
                </a:lnTo>
                <a:lnTo>
                  <a:pt x="1380519" y="211423"/>
                </a:lnTo>
                <a:lnTo>
                  <a:pt x="1395061" y="208121"/>
                </a:lnTo>
                <a:lnTo>
                  <a:pt x="1404440" y="207172"/>
                </a:lnTo>
                <a:lnTo>
                  <a:pt x="1546628" y="207172"/>
                </a:lnTo>
                <a:lnTo>
                  <a:pt x="1541986" y="187015"/>
                </a:lnTo>
                <a:lnTo>
                  <a:pt x="1523560" y="153487"/>
                </a:lnTo>
                <a:lnTo>
                  <a:pt x="1474627" y="129714"/>
                </a:lnTo>
                <a:lnTo>
                  <a:pt x="1452100" y="128704"/>
                </a:lnTo>
                <a:close/>
              </a:path>
              <a:path w="2386965" h="547369">
                <a:moveTo>
                  <a:pt x="1546628" y="207172"/>
                </a:moveTo>
                <a:lnTo>
                  <a:pt x="1404440" y="207172"/>
                </a:lnTo>
                <a:lnTo>
                  <a:pt x="1412937" y="207391"/>
                </a:lnTo>
                <a:lnTo>
                  <a:pt x="1420529" y="208799"/>
                </a:lnTo>
                <a:lnTo>
                  <a:pt x="1427215" y="211435"/>
                </a:lnTo>
                <a:lnTo>
                  <a:pt x="1435320" y="215614"/>
                </a:lnTo>
                <a:lnTo>
                  <a:pt x="1440273" y="222599"/>
                </a:lnTo>
                <a:lnTo>
                  <a:pt x="1441670" y="232251"/>
                </a:lnTo>
                <a:lnTo>
                  <a:pt x="1550642" y="232251"/>
                </a:lnTo>
                <a:lnTo>
                  <a:pt x="1547080" y="209137"/>
                </a:lnTo>
                <a:lnTo>
                  <a:pt x="1546628" y="207172"/>
                </a:lnTo>
                <a:close/>
              </a:path>
              <a:path w="2386965" h="547369">
                <a:moveTo>
                  <a:pt x="1754217" y="195294"/>
                </a:moveTo>
                <a:lnTo>
                  <a:pt x="1749641" y="202604"/>
                </a:lnTo>
                <a:lnTo>
                  <a:pt x="1744280" y="208153"/>
                </a:lnTo>
                <a:lnTo>
                  <a:pt x="1738108" y="211939"/>
                </a:lnTo>
                <a:lnTo>
                  <a:pt x="1731103" y="213963"/>
                </a:lnTo>
                <a:lnTo>
                  <a:pt x="1757107" y="213963"/>
                </a:lnTo>
                <a:lnTo>
                  <a:pt x="1754217" y="195294"/>
                </a:lnTo>
                <a:close/>
              </a:path>
              <a:path w="2386965" h="547369">
                <a:moveTo>
                  <a:pt x="1682462" y="32734"/>
                </a:moveTo>
                <a:lnTo>
                  <a:pt x="1550890" y="173323"/>
                </a:lnTo>
                <a:lnTo>
                  <a:pt x="1594324" y="166592"/>
                </a:lnTo>
                <a:lnTo>
                  <a:pt x="1703158" y="166592"/>
                </a:lnTo>
                <a:lnTo>
                  <a:pt x="1700623" y="150209"/>
                </a:lnTo>
                <a:lnTo>
                  <a:pt x="1745073" y="143351"/>
                </a:lnTo>
                <a:lnTo>
                  <a:pt x="1737120" y="92043"/>
                </a:lnTo>
                <a:lnTo>
                  <a:pt x="1691606" y="92043"/>
                </a:lnTo>
                <a:lnTo>
                  <a:pt x="1682462" y="32734"/>
                </a:lnTo>
                <a:close/>
              </a:path>
              <a:path w="2386965" h="547369">
                <a:moveTo>
                  <a:pt x="1736056" y="85185"/>
                </a:moveTo>
                <a:lnTo>
                  <a:pt x="1691606" y="92043"/>
                </a:lnTo>
                <a:lnTo>
                  <a:pt x="1737120" y="92043"/>
                </a:lnTo>
                <a:lnTo>
                  <a:pt x="1736056" y="85185"/>
                </a:lnTo>
                <a:close/>
              </a:path>
              <a:path w="2386965" h="547369">
                <a:moveTo>
                  <a:pt x="1768949" y="80105"/>
                </a:moveTo>
                <a:lnTo>
                  <a:pt x="1800953" y="287242"/>
                </a:lnTo>
                <a:lnTo>
                  <a:pt x="1907252" y="270859"/>
                </a:lnTo>
                <a:lnTo>
                  <a:pt x="1878592" y="85248"/>
                </a:lnTo>
                <a:lnTo>
                  <a:pt x="1794476" y="85248"/>
                </a:lnTo>
                <a:lnTo>
                  <a:pt x="1781046" y="83534"/>
                </a:lnTo>
                <a:lnTo>
                  <a:pt x="1768949" y="80105"/>
                </a:lnTo>
                <a:close/>
              </a:path>
              <a:path w="2386965" h="547369">
                <a:moveTo>
                  <a:pt x="1995771" y="45053"/>
                </a:moveTo>
                <a:lnTo>
                  <a:pt x="1889345" y="61436"/>
                </a:lnTo>
                <a:lnTo>
                  <a:pt x="2011138" y="254730"/>
                </a:lnTo>
                <a:lnTo>
                  <a:pt x="2089878" y="242665"/>
                </a:lnTo>
                <a:lnTo>
                  <a:pt x="2128645" y="94329"/>
                </a:lnTo>
                <a:lnTo>
                  <a:pt x="2026886" y="94329"/>
                </a:lnTo>
                <a:lnTo>
                  <a:pt x="1995771" y="45053"/>
                </a:lnTo>
                <a:close/>
              </a:path>
              <a:path w="2386965" h="547369">
                <a:moveTo>
                  <a:pt x="2147663" y="21558"/>
                </a:moveTo>
                <a:lnTo>
                  <a:pt x="2041364" y="37941"/>
                </a:lnTo>
                <a:lnTo>
                  <a:pt x="2026886" y="94329"/>
                </a:lnTo>
                <a:lnTo>
                  <a:pt x="2128645" y="94329"/>
                </a:lnTo>
                <a:lnTo>
                  <a:pt x="2147663" y="21558"/>
                </a:lnTo>
                <a:close/>
              </a:path>
              <a:path w="2386965" h="547369">
                <a:moveTo>
                  <a:pt x="1875248" y="63595"/>
                </a:moveTo>
                <a:lnTo>
                  <a:pt x="1840173" y="80490"/>
                </a:lnTo>
                <a:lnTo>
                  <a:pt x="1809240" y="85248"/>
                </a:lnTo>
                <a:lnTo>
                  <a:pt x="1878592" y="85248"/>
                </a:lnTo>
                <a:lnTo>
                  <a:pt x="1875248" y="63595"/>
                </a:lnTo>
                <a:close/>
              </a:path>
              <a:path w="2386965" h="547369">
                <a:moveTo>
                  <a:pt x="1843752" y="7588"/>
                </a:moveTo>
                <a:lnTo>
                  <a:pt x="1827242" y="10128"/>
                </a:lnTo>
                <a:lnTo>
                  <a:pt x="1820511" y="14065"/>
                </a:lnTo>
                <a:lnTo>
                  <a:pt x="1815558" y="20923"/>
                </a:lnTo>
                <a:lnTo>
                  <a:pt x="1810478" y="27654"/>
                </a:lnTo>
                <a:lnTo>
                  <a:pt x="1808573" y="35147"/>
                </a:lnTo>
                <a:lnTo>
                  <a:pt x="1811113" y="51657"/>
                </a:lnTo>
                <a:lnTo>
                  <a:pt x="1815177" y="58388"/>
                </a:lnTo>
                <a:lnTo>
                  <a:pt x="1822035" y="63341"/>
                </a:lnTo>
                <a:lnTo>
                  <a:pt x="1828893" y="68421"/>
                </a:lnTo>
                <a:lnTo>
                  <a:pt x="1869533" y="50006"/>
                </a:lnTo>
                <a:lnTo>
                  <a:pt x="1871311" y="42386"/>
                </a:lnTo>
                <a:lnTo>
                  <a:pt x="1868771" y="25876"/>
                </a:lnTo>
                <a:lnTo>
                  <a:pt x="1864707" y="19272"/>
                </a:lnTo>
                <a:lnTo>
                  <a:pt x="1851245" y="9366"/>
                </a:lnTo>
                <a:lnTo>
                  <a:pt x="1843752" y="7588"/>
                </a:lnTo>
                <a:close/>
              </a:path>
              <a:path w="2386965" h="547369">
                <a:moveTo>
                  <a:pt x="2272742" y="0"/>
                </a:moveTo>
                <a:lnTo>
                  <a:pt x="2225955" y="7000"/>
                </a:lnTo>
                <a:lnTo>
                  <a:pt x="2189085" y="27765"/>
                </a:lnTo>
                <a:lnTo>
                  <a:pt x="2164052" y="60981"/>
                </a:lnTo>
                <a:lnTo>
                  <a:pt x="2154857" y="101316"/>
                </a:lnTo>
                <a:lnTo>
                  <a:pt x="2156426" y="123793"/>
                </a:lnTo>
                <a:lnTo>
                  <a:pt x="2171444" y="166862"/>
                </a:lnTo>
                <a:lnTo>
                  <a:pt x="2201511" y="197834"/>
                </a:lnTo>
                <a:lnTo>
                  <a:pt x="2243088" y="214487"/>
                </a:lnTo>
                <a:lnTo>
                  <a:pt x="2267002" y="216568"/>
                </a:lnTo>
                <a:lnTo>
                  <a:pt x="2292951" y="214471"/>
                </a:lnTo>
                <a:lnTo>
                  <a:pt x="2323433" y="206851"/>
                </a:lnTo>
                <a:lnTo>
                  <a:pt x="2349165" y="194087"/>
                </a:lnTo>
                <a:lnTo>
                  <a:pt x="2370157" y="176180"/>
                </a:lnTo>
                <a:lnTo>
                  <a:pt x="2386423" y="153130"/>
                </a:lnTo>
                <a:lnTo>
                  <a:pt x="2385794" y="149042"/>
                </a:lnTo>
                <a:lnTo>
                  <a:pt x="2318149" y="149042"/>
                </a:lnTo>
                <a:lnTo>
                  <a:pt x="2309747" y="148589"/>
                </a:lnTo>
                <a:lnTo>
                  <a:pt x="2275072" y="129397"/>
                </a:lnTo>
                <a:lnTo>
                  <a:pt x="2270472" y="122396"/>
                </a:lnTo>
                <a:lnTo>
                  <a:pt x="2379057" y="105632"/>
                </a:lnTo>
                <a:lnTo>
                  <a:pt x="2376392" y="91055"/>
                </a:lnTo>
                <a:lnTo>
                  <a:pt x="2375372" y="87090"/>
                </a:lnTo>
                <a:lnTo>
                  <a:pt x="2258534" y="87090"/>
                </a:lnTo>
                <a:lnTo>
                  <a:pt x="2257909" y="80375"/>
                </a:lnTo>
                <a:lnTo>
                  <a:pt x="2285204" y="49371"/>
                </a:lnTo>
                <a:lnTo>
                  <a:pt x="2360544" y="49371"/>
                </a:lnTo>
                <a:lnTo>
                  <a:pt x="2358233" y="45487"/>
                </a:lnTo>
                <a:lnTo>
                  <a:pt x="2326462" y="15192"/>
                </a:lnTo>
                <a:lnTo>
                  <a:pt x="2284329" y="833"/>
                </a:lnTo>
                <a:lnTo>
                  <a:pt x="2272742" y="0"/>
                </a:lnTo>
                <a:close/>
              </a:path>
              <a:path w="2386965" h="547369">
                <a:moveTo>
                  <a:pt x="2380835" y="116808"/>
                </a:moveTo>
                <a:lnTo>
                  <a:pt x="2343652" y="144258"/>
                </a:lnTo>
                <a:lnTo>
                  <a:pt x="2318149" y="149042"/>
                </a:lnTo>
                <a:lnTo>
                  <a:pt x="2385794" y="149042"/>
                </a:lnTo>
                <a:lnTo>
                  <a:pt x="2380835" y="116808"/>
                </a:lnTo>
                <a:close/>
              </a:path>
              <a:path w="2386965" h="547369">
                <a:moveTo>
                  <a:pt x="2360544" y="49371"/>
                </a:moveTo>
                <a:lnTo>
                  <a:pt x="2285204" y="49371"/>
                </a:lnTo>
                <a:lnTo>
                  <a:pt x="2291681" y="51276"/>
                </a:lnTo>
                <a:lnTo>
                  <a:pt x="2297269" y="56356"/>
                </a:lnTo>
                <a:lnTo>
                  <a:pt x="2301054" y="60644"/>
                </a:lnTo>
                <a:lnTo>
                  <a:pt x="2304207" y="65897"/>
                </a:lnTo>
                <a:lnTo>
                  <a:pt x="2306717" y="72126"/>
                </a:lnTo>
                <a:lnTo>
                  <a:pt x="2308572" y="79343"/>
                </a:lnTo>
                <a:lnTo>
                  <a:pt x="2258534" y="87090"/>
                </a:lnTo>
                <a:lnTo>
                  <a:pt x="2375372" y="87090"/>
                </a:lnTo>
                <a:lnTo>
                  <a:pt x="2372977" y="77787"/>
                </a:lnTo>
                <a:lnTo>
                  <a:pt x="2368824" y="65805"/>
                </a:lnTo>
                <a:lnTo>
                  <a:pt x="2363944" y="55086"/>
                </a:lnTo>
                <a:lnTo>
                  <a:pt x="2360544" y="49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374135"/>
            <a:ext cx="3691128" cy="3483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7431" y="4450079"/>
            <a:ext cx="3547872" cy="1481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3484252"/>
            <a:ext cx="3579609" cy="3288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3484252"/>
            <a:ext cx="3580129" cy="3288665"/>
          </a:xfrm>
          <a:custGeom>
            <a:avLst/>
            <a:gdLst/>
            <a:ahLst/>
            <a:cxnLst/>
            <a:rect l="l" t="t" r="r" b="b"/>
            <a:pathLst>
              <a:path w="3580129" h="3288665">
                <a:moveTo>
                  <a:pt x="276504" y="396867"/>
                </a:moveTo>
                <a:lnTo>
                  <a:pt x="286938" y="351508"/>
                </a:lnTo>
                <a:lnTo>
                  <a:pt x="301366" y="308143"/>
                </a:lnTo>
                <a:lnTo>
                  <a:pt x="319552" y="266937"/>
                </a:lnTo>
                <a:lnTo>
                  <a:pt x="341261" y="228051"/>
                </a:lnTo>
                <a:lnTo>
                  <a:pt x="366259" y="191649"/>
                </a:lnTo>
                <a:lnTo>
                  <a:pt x="394310" y="157893"/>
                </a:lnTo>
                <a:lnTo>
                  <a:pt x="425179" y="126945"/>
                </a:lnTo>
                <a:lnTo>
                  <a:pt x="458631" y="98969"/>
                </a:lnTo>
                <a:lnTo>
                  <a:pt x="494432" y="74126"/>
                </a:lnTo>
                <a:lnTo>
                  <a:pt x="532346" y="52581"/>
                </a:lnTo>
                <a:lnTo>
                  <a:pt x="572139" y="34495"/>
                </a:lnTo>
                <a:lnTo>
                  <a:pt x="613575" y="20031"/>
                </a:lnTo>
                <a:lnTo>
                  <a:pt x="656420" y="9352"/>
                </a:lnTo>
                <a:lnTo>
                  <a:pt x="700438" y="2621"/>
                </a:lnTo>
                <a:lnTo>
                  <a:pt x="745394" y="0"/>
                </a:lnTo>
                <a:lnTo>
                  <a:pt x="791055" y="1651"/>
                </a:lnTo>
                <a:lnTo>
                  <a:pt x="837184" y="7739"/>
                </a:lnTo>
                <a:lnTo>
                  <a:pt x="3182747" y="431411"/>
                </a:lnTo>
                <a:lnTo>
                  <a:pt x="3228086" y="441845"/>
                </a:lnTo>
                <a:lnTo>
                  <a:pt x="3271435" y="456270"/>
                </a:lnTo>
                <a:lnTo>
                  <a:pt x="3312631" y="474453"/>
                </a:lnTo>
                <a:lnTo>
                  <a:pt x="3351510" y="496157"/>
                </a:lnTo>
                <a:lnTo>
                  <a:pt x="3387908" y="521149"/>
                </a:lnTo>
                <a:lnTo>
                  <a:pt x="3421664" y="549194"/>
                </a:lnTo>
                <a:lnTo>
                  <a:pt x="3452614" y="580056"/>
                </a:lnTo>
                <a:lnTo>
                  <a:pt x="3480595" y="613501"/>
                </a:lnTo>
                <a:lnTo>
                  <a:pt x="3505442" y="649294"/>
                </a:lnTo>
                <a:lnTo>
                  <a:pt x="3526995" y="687200"/>
                </a:lnTo>
                <a:lnTo>
                  <a:pt x="3545088" y="726985"/>
                </a:lnTo>
                <a:lnTo>
                  <a:pt x="3559559" y="768413"/>
                </a:lnTo>
                <a:lnTo>
                  <a:pt x="3570245" y="811250"/>
                </a:lnTo>
                <a:lnTo>
                  <a:pt x="3576983" y="855261"/>
                </a:lnTo>
                <a:lnTo>
                  <a:pt x="3579609" y="900211"/>
                </a:lnTo>
                <a:lnTo>
                  <a:pt x="3577961" y="945865"/>
                </a:lnTo>
                <a:lnTo>
                  <a:pt x="3571875" y="991989"/>
                </a:lnTo>
                <a:lnTo>
                  <a:pt x="3228721" y="2891591"/>
                </a:lnTo>
                <a:lnTo>
                  <a:pt x="3218285" y="2936935"/>
                </a:lnTo>
                <a:lnTo>
                  <a:pt x="3203856" y="2980287"/>
                </a:lnTo>
                <a:lnTo>
                  <a:pt x="3185668" y="3021484"/>
                </a:lnTo>
                <a:lnTo>
                  <a:pt x="3163956" y="3060364"/>
                </a:lnTo>
                <a:lnTo>
                  <a:pt x="3138956" y="3096763"/>
                </a:lnTo>
                <a:lnTo>
                  <a:pt x="3110901" y="3130519"/>
                </a:lnTo>
                <a:lnTo>
                  <a:pt x="3080029" y="3161467"/>
                </a:lnTo>
                <a:lnTo>
                  <a:pt x="3046573" y="3189446"/>
                </a:lnTo>
                <a:lnTo>
                  <a:pt x="3010769" y="3214292"/>
                </a:lnTo>
                <a:lnTo>
                  <a:pt x="2972851" y="3235842"/>
                </a:lnTo>
                <a:lnTo>
                  <a:pt x="2933056" y="3253933"/>
                </a:lnTo>
                <a:lnTo>
                  <a:pt x="2891618" y="3268402"/>
                </a:lnTo>
                <a:lnTo>
                  <a:pt x="2848772" y="3279086"/>
                </a:lnTo>
                <a:lnTo>
                  <a:pt x="2804754" y="3285822"/>
                </a:lnTo>
                <a:lnTo>
                  <a:pt x="2759799" y="3288446"/>
                </a:lnTo>
                <a:lnTo>
                  <a:pt x="2714141" y="3286796"/>
                </a:lnTo>
                <a:lnTo>
                  <a:pt x="2668016" y="3280709"/>
                </a:lnTo>
                <a:lnTo>
                  <a:pt x="322503" y="2857035"/>
                </a:lnTo>
                <a:lnTo>
                  <a:pt x="277159" y="2846600"/>
                </a:lnTo>
                <a:lnTo>
                  <a:pt x="233807" y="2832172"/>
                </a:lnTo>
                <a:lnTo>
                  <a:pt x="192609" y="2813986"/>
                </a:lnTo>
                <a:lnTo>
                  <a:pt x="153729" y="2792277"/>
                </a:lnTo>
                <a:lnTo>
                  <a:pt x="117329" y="2767280"/>
                </a:lnTo>
                <a:lnTo>
                  <a:pt x="83574" y="2739229"/>
                </a:lnTo>
                <a:lnTo>
                  <a:pt x="52624" y="2708360"/>
                </a:lnTo>
                <a:lnTo>
                  <a:pt x="24645" y="2674907"/>
                </a:lnTo>
                <a:lnTo>
                  <a:pt x="0" y="2639396"/>
                </a:lnTo>
              </a:path>
              <a:path w="3580129" h="3288665">
                <a:moveTo>
                  <a:pt x="0" y="1927566"/>
                </a:moveTo>
                <a:lnTo>
                  <a:pt x="276504" y="396867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05309" y="4767567"/>
            <a:ext cx="2692400" cy="718185"/>
          </a:xfrm>
          <a:custGeom>
            <a:avLst/>
            <a:gdLst/>
            <a:ahLst/>
            <a:cxnLst/>
            <a:rect l="l" t="t" r="r" b="b"/>
            <a:pathLst>
              <a:path w="2692400" h="718185">
                <a:moveTo>
                  <a:pt x="254838" y="268870"/>
                </a:moveTo>
                <a:lnTo>
                  <a:pt x="175829" y="268870"/>
                </a:lnTo>
                <a:lnTo>
                  <a:pt x="181709" y="280427"/>
                </a:lnTo>
                <a:lnTo>
                  <a:pt x="269110" y="296175"/>
                </a:lnTo>
                <a:lnTo>
                  <a:pt x="254838" y="268870"/>
                </a:lnTo>
                <a:close/>
              </a:path>
              <a:path w="2692400" h="718185">
                <a:moveTo>
                  <a:pt x="133413" y="0"/>
                </a:moveTo>
                <a:lnTo>
                  <a:pt x="82365" y="10961"/>
                </a:lnTo>
                <a:lnTo>
                  <a:pt x="37928" y="41941"/>
                </a:lnTo>
                <a:lnTo>
                  <a:pt x="9810" y="86225"/>
                </a:lnTo>
                <a:lnTo>
                  <a:pt x="0" y="140507"/>
                </a:lnTo>
                <a:lnTo>
                  <a:pt x="2787" y="166874"/>
                </a:lnTo>
                <a:lnTo>
                  <a:pt x="24140" y="215784"/>
                </a:lnTo>
                <a:lnTo>
                  <a:pt x="62061" y="253091"/>
                </a:lnTo>
                <a:lnTo>
                  <a:pt x="112049" y="272299"/>
                </a:lnTo>
                <a:lnTo>
                  <a:pt x="144015" y="274300"/>
                </a:lnTo>
                <a:lnTo>
                  <a:pt x="159941" y="272514"/>
                </a:lnTo>
                <a:lnTo>
                  <a:pt x="175829" y="268870"/>
                </a:lnTo>
                <a:lnTo>
                  <a:pt x="254838" y="268870"/>
                </a:lnTo>
                <a:lnTo>
                  <a:pt x="235455" y="231786"/>
                </a:lnTo>
                <a:lnTo>
                  <a:pt x="248078" y="216308"/>
                </a:lnTo>
                <a:lnTo>
                  <a:pt x="258152" y="199401"/>
                </a:lnTo>
                <a:lnTo>
                  <a:pt x="265675" y="181066"/>
                </a:lnTo>
                <a:lnTo>
                  <a:pt x="270647" y="161301"/>
                </a:lnTo>
                <a:lnTo>
                  <a:pt x="270863" y="158888"/>
                </a:lnTo>
                <a:lnTo>
                  <a:pt x="140332" y="158888"/>
                </a:lnTo>
                <a:lnTo>
                  <a:pt x="125372" y="156094"/>
                </a:lnTo>
                <a:lnTo>
                  <a:pt x="119669" y="152411"/>
                </a:lnTo>
                <a:lnTo>
                  <a:pt x="111719" y="140219"/>
                </a:lnTo>
                <a:lnTo>
                  <a:pt x="110449" y="133234"/>
                </a:lnTo>
                <a:lnTo>
                  <a:pt x="113294" y="117486"/>
                </a:lnTo>
                <a:lnTo>
                  <a:pt x="116926" y="111390"/>
                </a:lnTo>
                <a:lnTo>
                  <a:pt x="128636" y="102754"/>
                </a:lnTo>
                <a:lnTo>
                  <a:pt x="135265" y="101230"/>
                </a:lnTo>
                <a:lnTo>
                  <a:pt x="268296" y="101230"/>
                </a:lnTo>
                <a:lnTo>
                  <a:pt x="262242" y="82452"/>
                </a:lnTo>
                <a:lnTo>
                  <a:pt x="231444" y="37875"/>
                </a:lnTo>
                <a:lnTo>
                  <a:pt x="187386" y="9733"/>
                </a:lnTo>
                <a:lnTo>
                  <a:pt x="160805" y="2424"/>
                </a:lnTo>
                <a:lnTo>
                  <a:pt x="133413" y="0"/>
                </a:lnTo>
                <a:close/>
              </a:path>
              <a:path w="2692400" h="718185">
                <a:moveTo>
                  <a:pt x="268296" y="101230"/>
                </a:moveTo>
                <a:lnTo>
                  <a:pt x="135265" y="101230"/>
                </a:lnTo>
                <a:lnTo>
                  <a:pt x="150238" y="104024"/>
                </a:lnTo>
                <a:lnTo>
                  <a:pt x="155991" y="107707"/>
                </a:lnTo>
                <a:lnTo>
                  <a:pt x="163942" y="119899"/>
                </a:lnTo>
                <a:lnTo>
                  <a:pt x="165212" y="126884"/>
                </a:lnTo>
                <a:lnTo>
                  <a:pt x="162367" y="142632"/>
                </a:lnTo>
                <a:lnTo>
                  <a:pt x="158735" y="148728"/>
                </a:lnTo>
                <a:lnTo>
                  <a:pt x="147025" y="157364"/>
                </a:lnTo>
                <a:lnTo>
                  <a:pt x="140332" y="158888"/>
                </a:lnTo>
                <a:lnTo>
                  <a:pt x="270863" y="158888"/>
                </a:lnTo>
                <a:lnTo>
                  <a:pt x="273110" y="133748"/>
                </a:lnTo>
                <a:lnTo>
                  <a:pt x="270307" y="107469"/>
                </a:lnTo>
                <a:lnTo>
                  <a:pt x="268296" y="101230"/>
                </a:lnTo>
                <a:close/>
              </a:path>
              <a:path w="2692400" h="718185">
                <a:moveTo>
                  <a:pt x="532986" y="287539"/>
                </a:moveTo>
                <a:lnTo>
                  <a:pt x="427530" y="287539"/>
                </a:lnTo>
                <a:lnTo>
                  <a:pt x="428216" y="287666"/>
                </a:lnTo>
                <a:lnTo>
                  <a:pt x="421688" y="323734"/>
                </a:lnTo>
                <a:lnTo>
                  <a:pt x="523123" y="342149"/>
                </a:lnTo>
                <a:lnTo>
                  <a:pt x="532986" y="287539"/>
                </a:lnTo>
                <a:close/>
              </a:path>
              <a:path w="2692400" h="718185">
                <a:moveTo>
                  <a:pt x="315694" y="91578"/>
                </a:moveTo>
                <a:lnTo>
                  <a:pt x="291310" y="226579"/>
                </a:lnTo>
                <a:lnTo>
                  <a:pt x="289596" y="243175"/>
                </a:lnTo>
                <a:lnTo>
                  <a:pt x="290702" y="258282"/>
                </a:lnTo>
                <a:lnTo>
                  <a:pt x="310547" y="294342"/>
                </a:lnTo>
                <a:lnTo>
                  <a:pt x="350086" y="312558"/>
                </a:lnTo>
                <a:lnTo>
                  <a:pt x="371406" y="314114"/>
                </a:lnTo>
                <a:lnTo>
                  <a:pt x="381214" y="312951"/>
                </a:lnTo>
                <a:lnTo>
                  <a:pt x="418034" y="295274"/>
                </a:lnTo>
                <a:lnTo>
                  <a:pt x="427530" y="287539"/>
                </a:lnTo>
                <a:lnTo>
                  <a:pt x="532986" y="287539"/>
                </a:lnTo>
                <a:lnTo>
                  <a:pt x="539042" y="254011"/>
                </a:lnTo>
                <a:lnTo>
                  <a:pt x="418361" y="254011"/>
                </a:lnTo>
                <a:lnTo>
                  <a:pt x="409801" y="252487"/>
                </a:lnTo>
                <a:lnTo>
                  <a:pt x="401719" y="249172"/>
                </a:lnTo>
                <a:lnTo>
                  <a:pt x="396672" y="242820"/>
                </a:lnTo>
                <a:lnTo>
                  <a:pt x="394660" y="233396"/>
                </a:lnTo>
                <a:lnTo>
                  <a:pt x="395679" y="220864"/>
                </a:lnTo>
                <a:lnTo>
                  <a:pt x="415770" y="109612"/>
                </a:lnTo>
                <a:lnTo>
                  <a:pt x="315694" y="91578"/>
                </a:lnTo>
                <a:close/>
              </a:path>
              <a:path w="2692400" h="718185">
                <a:moveTo>
                  <a:pt x="454327" y="116597"/>
                </a:moveTo>
                <a:lnTo>
                  <a:pt x="431137" y="244994"/>
                </a:lnTo>
                <a:lnTo>
                  <a:pt x="425485" y="251471"/>
                </a:lnTo>
                <a:lnTo>
                  <a:pt x="418361" y="254011"/>
                </a:lnTo>
                <a:lnTo>
                  <a:pt x="539042" y="254011"/>
                </a:lnTo>
                <a:lnTo>
                  <a:pt x="560398" y="135774"/>
                </a:lnTo>
                <a:lnTo>
                  <a:pt x="454327" y="116597"/>
                </a:lnTo>
                <a:close/>
              </a:path>
              <a:path w="2692400" h="718185">
                <a:moveTo>
                  <a:pt x="780322" y="352817"/>
                </a:moveTo>
                <a:lnTo>
                  <a:pt x="670951" y="352817"/>
                </a:lnTo>
                <a:lnTo>
                  <a:pt x="668157" y="368311"/>
                </a:lnTo>
                <a:lnTo>
                  <a:pt x="774062" y="387488"/>
                </a:lnTo>
                <a:lnTo>
                  <a:pt x="780322" y="352817"/>
                </a:lnTo>
                <a:close/>
              </a:path>
              <a:path w="2692400" h="718185">
                <a:moveTo>
                  <a:pt x="637078" y="247880"/>
                </a:moveTo>
                <a:lnTo>
                  <a:pt x="598193" y="257059"/>
                </a:lnTo>
                <a:lnTo>
                  <a:pt x="570850" y="296810"/>
                </a:lnTo>
                <a:lnTo>
                  <a:pt x="569821" y="308119"/>
                </a:lnTo>
                <a:lnTo>
                  <a:pt x="570943" y="318797"/>
                </a:lnTo>
                <a:lnTo>
                  <a:pt x="595291" y="352976"/>
                </a:lnTo>
                <a:lnTo>
                  <a:pt x="630232" y="362122"/>
                </a:lnTo>
                <a:lnTo>
                  <a:pt x="643995" y="361279"/>
                </a:lnTo>
                <a:lnTo>
                  <a:pt x="657568" y="358173"/>
                </a:lnTo>
                <a:lnTo>
                  <a:pt x="670951" y="352817"/>
                </a:lnTo>
                <a:lnTo>
                  <a:pt x="780322" y="352817"/>
                </a:lnTo>
                <a:lnTo>
                  <a:pt x="785068" y="326528"/>
                </a:lnTo>
                <a:lnTo>
                  <a:pt x="665439" y="326528"/>
                </a:lnTo>
                <a:lnTo>
                  <a:pt x="652523" y="324242"/>
                </a:lnTo>
                <a:lnTo>
                  <a:pt x="647583" y="321448"/>
                </a:lnTo>
                <a:lnTo>
                  <a:pt x="640611" y="312304"/>
                </a:lnTo>
                <a:lnTo>
                  <a:pt x="639366" y="307351"/>
                </a:lnTo>
                <a:lnTo>
                  <a:pt x="640382" y="301763"/>
                </a:lnTo>
                <a:lnTo>
                  <a:pt x="641347" y="296302"/>
                </a:lnTo>
                <a:lnTo>
                  <a:pt x="644078" y="292365"/>
                </a:lnTo>
                <a:lnTo>
                  <a:pt x="648561" y="289698"/>
                </a:lnTo>
                <a:lnTo>
                  <a:pt x="653044" y="287158"/>
                </a:lnTo>
                <a:lnTo>
                  <a:pt x="658480" y="286396"/>
                </a:lnTo>
                <a:lnTo>
                  <a:pt x="792313" y="286396"/>
                </a:lnTo>
                <a:lnTo>
                  <a:pt x="794674" y="273315"/>
                </a:lnTo>
                <a:lnTo>
                  <a:pt x="796010" y="260869"/>
                </a:lnTo>
                <a:lnTo>
                  <a:pt x="687575" y="260869"/>
                </a:lnTo>
                <a:lnTo>
                  <a:pt x="679075" y="257157"/>
                </a:lnTo>
                <a:lnTo>
                  <a:pt x="670357" y="254027"/>
                </a:lnTo>
                <a:lnTo>
                  <a:pt x="661426" y="251493"/>
                </a:lnTo>
                <a:lnTo>
                  <a:pt x="652282" y="249566"/>
                </a:lnTo>
                <a:lnTo>
                  <a:pt x="637078" y="247880"/>
                </a:lnTo>
                <a:close/>
              </a:path>
              <a:path w="2692400" h="718185">
                <a:moveTo>
                  <a:pt x="792313" y="286396"/>
                </a:moveTo>
                <a:lnTo>
                  <a:pt x="658480" y="286396"/>
                </a:lnTo>
                <a:lnTo>
                  <a:pt x="670024" y="288428"/>
                </a:lnTo>
                <a:lnTo>
                  <a:pt x="675587" y="290587"/>
                </a:lnTo>
                <a:lnTo>
                  <a:pt x="681594" y="293889"/>
                </a:lnTo>
                <a:lnTo>
                  <a:pt x="676399" y="322718"/>
                </a:lnTo>
                <a:lnTo>
                  <a:pt x="671256" y="325639"/>
                </a:lnTo>
                <a:lnTo>
                  <a:pt x="665439" y="326528"/>
                </a:lnTo>
                <a:lnTo>
                  <a:pt x="785068" y="326528"/>
                </a:lnTo>
                <a:lnTo>
                  <a:pt x="792313" y="286396"/>
                </a:lnTo>
                <a:close/>
              </a:path>
              <a:path w="2692400" h="718185">
                <a:moveTo>
                  <a:pt x="793010" y="221198"/>
                </a:moveTo>
                <a:lnTo>
                  <a:pt x="636431" y="221198"/>
                </a:lnTo>
                <a:lnTo>
                  <a:pt x="651266" y="222769"/>
                </a:lnTo>
                <a:lnTo>
                  <a:pt x="660491" y="224982"/>
                </a:lnTo>
                <a:lnTo>
                  <a:pt x="688109" y="253914"/>
                </a:lnTo>
                <a:lnTo>
                  <a:pt x="687575" y="260869"/>
                </a:lnTo>
                <a:lnTo>
                  <a:pt x="796010" y="260869"/>
                </a:lnTo>
                <a:lnTo>
                  <a:pt x="797004" y="251602"/>
                </a:lnTo>
                <a:lnTo>
                  <a:pt x="796880" y="247519"/>
                </a:lnTo>
                <a:lnTo>
                  <a:pt x="795751" y="230643"/>
                </a:lnTo>
                <a:lnTo>
                  <a:pt x="793010" y="221198"/>
                </a:lnTo>
                <a:close/>
              </a:path>
              <a:path w="2692400" h="718185">
                <a:moveTo>
                  <a:pt x="651083" y="156729"/>
                </a:moveTo>
                <a:lnTo>
                  <a:pt x="625003" y="159964"/>
                </a:lnTo>
                <a:lnTo>
                  <a:pt x="599869" y="166508"/>
                </a:lnTo>
                <a:lnTo>
                  <a:pt x="588668" y="228484"/>
                </a:lnTo>
                <a:lnTo>
                  <a:pt x="605132" y="224055"/>
                </a:lnTo>
                <a:lnTo>
                  <a:pt x="621053" y="221626"/>
                </a:lnTo>
                <a:lnTo>
                  <a:pt x="636431" y="221198"/>
                </a:lnTo>
                <a:lnTo>
                  <a:pt x="793010" y="221198"/>
                </a:lnTo>
                <a:lnTo>
                  <a:pt x="790638" y="213022"/>
                </a:lnTo>
                <a:lnTo>
                  <a:pt x="752077" y="174605"/>
                </a:lnTo>
                <a:lnTo>
                  <a:pt x="706079" y="160285"/>
                </a:lnTo>
                <a:lnTo>
                  <a:pt x="678109" y="156829"/>
                </a:lnTo>
                <a:lnTo>
                  <a:pt x="651083" y="156729"/>
                </a:lnTo>
                <a:close/>
              </a:path>
              <a:path w="2692400" h="718185">
                <a:moveTo>
                  <a:pt x="1081185" y="269886"/>
                </a:moveTo>
                <a:lnTo>
                  <a:pt x="958289" y="269886"/>
                </a:lnTo>
                <a:lnTo>
                  <a:pt x="964512" y="271029"/>
                </a:lnTo>
                <a:lnTo>
                  <a:pt x="972800" y="274220"/>
                </a:lnTo>
                <a:lnTo>
                  <a:pt x="978053" y="280173"/>
                </a:lnTo>
                <a:lnTo>
                  <a:pt x="980281" y="288889"/>
                </a:lnTo>
                <a:lnTo>
                  <a:pt x="979498" y="300366"/>
                </a:lnTo>
                <a:lnTo>
                  <a:pt x="957781" y="420635"/>
                </a:lnTo>
                <a:lnTo>
                  <a:pt x="1057857" y="438669"/>
                </a:lnTo>
                <a:lnTo>
                  <a:pt x="1080971" y="310526"/>
                </a:lnTo>
                <a:lnTo>
                  <a:pt x="1083088" y="291715"/>
                </a:lnTo>
                <a:lnTo>
                  <a:pt x="1082383" y="274903"/>
                </a:lnTo>
                <a:lnTo>
                  <a:pt x="1081185" y="269886"/>
                </a:lnTo>
                <a:close/>
              </a:path>
              <a:path w="2692400" h="718185">
                <a:moveTo>
                  <a:pt x="850542" y="188225"/>
                </a:moveTo>
                <a:lnTo>
                  <a:pt x="813280" y="394473"/>
                </a:lnTo>
                <a:lnTo>
                  <a:pt x="919173" y="413650"/>
                </a:lnTo>
                <a:lnTo>
                  <a:pt x="944319" y="274331"/>
                </a:lnTo>
                <a:lnTo>
                  <a:pt x="951558" y="271029"/>
                </a:lnTo>
                <a:lnTo>
                  <a:pt x="958289" y="269886"/>
                </a:lnTo>
                <a:lnTo>
                  <a:pt x="1081185" y="269886"/>
                </a:lnTo>
                <a:lnTo>
                  <a:pt x="1078845" y="260092"/>
                </a:lnTo>
                <a:lnTo>
                  <a:pt x="1072462" y="247280"/>
                </a:lnTo>
                <a:lnTo>
                  <a:pt x="1063365" y="236541"/>
                </a:lnTo>
                <a:lnTo>
                  <a:pt x="1058808" y="233183"/>
                </a:lnTo>
                <a:lnTo>
                  <a:pt x="951812" y="233183"/>
                </a:lnTo>
                <a:lnTo>
                  <a:pt x="956384" y="207275"/>
                </a:lnTo>
                <a:lnTo>
                  <a:pt x="850542" y="188225"/>
                </a:lnTo>
                <a:close/>
              </a:path>
              <a:path w="2692400" h="718185">
                <a:moveTo>
                  <a:pt x="1002407" y="215681"/>
                </a:moveTo>
                <a:lnTo>
                  <a:pt x="984847" y="217848"/>
                </a:lnTo>
                <a:lnTo>
                  <a:pt x="967978" y="223682"/>
                </a:lnTo>
                <a:lnTo>
                  <a:pt x="951812" y="233183"/>
                </a:lnTo>
                <a:lnTo>
                  <a:pt x="1058808" y="233183"/>
                </a:lnTo>
                <a:lnTo>
                  <a:pt x="1051697" y="227945"/>
                </a:lnTo>
                <a:lnTo>
                  <a:pt x="1037457" y="221491"/>
                </a:lnTo>
                <a:lnTo>
                  <a:pt x="1020646" y="217181"/>
                </a:lnTo>
                <a:lnTo>
                  <a:pt x="1002407" y="215681"/>
                </a:lnTo>
                <a:close/>
              </a:path>
              <a:path w="2692400" h="718185">
                <a:moveTo>
                  <a:pt x="1854148" y="546873"/>
                </a:moveTo>
                <a:lnTo>
                  <a:pt x="1744800" y="546873"/>
                </a:lnTo>
                <a:lnTo>
                  <a:pt x="1742006" y="562240"/>
                </a:lnTo>
                <a:lnTo>
                  <a:pt x="1847924" y="581417"/>
                </a:lnTo>
                <a:lnTo>
                  <a:pt x="1854148" y="546873"/>
                </a:lnTo>
                <a:close/>
              </a:path>
              <a:path w="2692400" h="718185">
                <a:moveTo>
                  <a:pt x="1710891" y="441827"/>
                </a:moveTo>
                <a:lnTo>
                  <a:pt x="1672029" y="450988"/>
                </a:lnTo>
                <a:lnTo>
                  <a:pt x="1644597" y="490739"/>
                </a:lnTo>
                <a:lnTo>
                  <a:pt x="1643575" y="502048"/>
                </a:lnTo>
                <a:lnTo>
                  <a:pt x="1644708" y="512726"/>
                </a:lnTo>
                <a:lnTo>
                  <a:pt x="1669108" y="546905"/>
                </a:lnTo>
                <a:lnTo>
                  <a:pt x="1704044" y="556053"/>
                </a:lnTo>
                <a:lnTo>
                  <a:pt x="1717812" y="555224"/>
                </a:lnTo>
                <a:lnTo>
                  <a:pt x="1731389" y="552156"/>
                </a:lnTo>
                <a:lnTo>
                  <a:pt x="1744800" y="546873"/>
                </a:lnTo>
                <a:lnTo>
                  <a:pt x="1854148" y="546873"/>
                </a:lnTo>
                <a:lnTo>
                  <a:pt x="1858886" y="520584"/>
                </a:lnTo>
                <a:lnTo>
                  <a:pt x="1739212" y="520584"/>
                </a:lnTo>
                <a:lnTo>
                  <a:pt x="1732735" y="519314"/>
                </a:lnTo>
                <a:lnTo>
                  <a:pt x="1726385" y="518171"/>
                </a:lnTo>
                <a:lnTo>
                  <a:pt x="1721432" y="515377"/>
                </a:lnTo>
                <a:lnTo>
                  <a:pt x="1714447" y="506360"/>
                </a:lnTo>
                <a:lnTo>
                  <a:pt x="1713177" y="501280"/>
                </a:lnTo>
                <a:lnTo>
                  <a:pt x="1714193" y="495692"/>
                </a:lnTo>
                <a:lnTo>
                  <a:pt x="1715209" y="490358"/>
                </a:lnTo>
                <a:lnTo>
                  <a:pt x="1717876" y="486294"/>
                </a:lnTo>
                <a:lnTo>
                  <a:pt x="1722321" y="483754"/>
                </a:lnTo>
                <a:lnTo>
                  <a:pt x="1726893" y="481087"/>
                </a:lnTo>
                <a:lnTo>
                  <a:pt x="1732227" y="480325"/>
                </a:lnTo>
                <a:lnTo>
                  <a:pt x="1866140" y="480325"/>
                </a:lnTo>
                <a:lnTo>
                  <a:pt x="1868498" y="467244"/>
                </a:lnTo>
                <a:lnTo>
                  <a:pt x="1869824" y="454798"/>
                </a:lnTo>
                <a:lnTo>
                  <a:pt x="1761437" y="454798"/>
                </a:lnTo>
                <a:lnTo>
                  <a:pt x="1752884" y="451103"/>
                </a:lnTo>
                <a:lnTo>
                  <a:pt x="1744165" y="448004"/>
                </a:lnTo>
                <a:lnTo>
                  <a:pt x="1735255" y="445476"/>
                </a:lnTo>
                <a:lnTo>
                  <a:pt x="1726131" y="443495"/>
                </a:lnTo>
                <a:lnTo>
                  <a:pt x="1710891" y="441827"/>
                </a:lnTo>
                <a:close/>
              </a:path>
              <a:path w="2692400" h="718185">
                <a:moveTo>
                  <a:pt x="1610053" y="264552"/>
                </a:moveTo>
                <a:lnTo>
                  <a:pt x="1439873" y="354468"/>
                </a:lnTo>
                <a:lnTo>
                  <a:pt x="1483053" y="362215"/>
                </a:lnTo>
                <a:lnTo>
                  <a:pt x="1471369" y="426858"/>
                </a:lnTo>
                <a:lnTo>
                  <a:pt x="1469734" y="444442"/>
                </a:lnTo>
                <a:lnTo>
                  <a:pt x="1469675" y="446944"/>
                </a:lnTo>
                <a:lnTo>
                  <a:pt x="1471464" y="463720"/>
                </a:lnTo>
                <a:lnTo>
                  <a:pt x="1498223" y="506745"/>
                </a:lnTo>
                <a:lnTo>
                  <a:pt x="1546426" y="528712"/>
                </a:lnTo>
                <a:lnTo>
                  <a:pt x="1563852" y="530806"/>
                </a:lnTo>
                <a:lnTo>
                  <a:pt x="1580303" y="530602"/>
                </a:lnTo>
                <a:lnTo>
                  <a:pt x="1595753" y="528087"/>
                </a:lnTo>
                <a:lnTo>
                  <a:pt x="1610180" y="523251"/>
                </a:lnTo>
                <a:lnTo>
                  <a:pt x="1623124" y="452000"/>
                </a:lnTo>
                <a:lnTo>
                  <a:pt x="1604232" y="452000"/>
                </a:lnTo>
                <a:lnTo>
                  <a:pt x="1596972" y="451623"/>
                </a:lnTo>
                <a:lnTo>
                  <a:pt x="1588470" y="448645"/>
                </a:lnTo>
                <a:lnTo>
                  <a:pt x="1582970" y="443321"/>
                </a:lnTo>
                <a:lnTo>
                  <a:pt x="1580469" y="435639"/>
                </a:lnTo>
                <a:lnTo>
                  <a:pt x="1580970" y="425588"/>
                </a:lnTo>
                <a:lnTo>
                  <a:pt x="1588971" y="381392"/>
                </a:lnTo>
                <a:lnTo>
                  <a:pt x="1634623" y="381392"/>
                </a:lnTo>
                <a:lnTo>
                  <a:pt x="1643708" y="331481"/>
                </a:lnTo>
                <a:lnTo>
                  <a:pt x="1599385" y="323480"/>
                </a:lnTo>
                <a:lnTo>
                  <a:pt x="1610053" y="264552"/>
                </a:lnTo>
                <a:close/>
              </a:path>
              <a:path w="2692400" h="718185">
                <a:moveTo>
                  <a:pt x="1866140" y="480325"/>
                </a:moveTo>
                <a:lnTo>
                  <a:pt x="1732227" y="480325"/>
                </a:lnTo>
                <a:lnTo>
                  <a:pt x="1738704" y="481468"/>
                </a:lnTo>
                <a:lnTo>
                  <a:pt x="1743784" y="482484"/>
                </a:lnTo>
                <a:lnTo>
                  <a:pt x="1749372" y="484516"/>
                </a:lnTo>
                <a:lnTo>
                  <a:pt x="1755341" y="487945"/>
                </a:lnTo>
                <a:lnTo>
                  <a:pt x="1750261" y="516647"/>
                </a:lnTo>
                <a:lnTo>
                  <a:pt x="1745054" y="519695"/>
                </a:lnTo>
                <a:lnTo>
                  <a:pt x="1739212" y="520584"/>
                </a:lnTo>
                <a:lnTo>
                  <a:pt x="1858886" y="520584"/>
                </a:lnTo>
                <a:lnTo>
                  <a:pt x="1866140" y="480325"/>
                </a:lnTo>
                <a:close/>
              </a:path>
              <a:path w="2692400" h="718185">
                <a:moveTo>
                  <a:pt x="1331542" y="275093"/>
                </a:moveTo>
                <a:lnTo>
                  <a:pt x="1294204" y="481341"/>
                </a:lnTo>
                <a:lnTo>
                  <a:pt x="1400122" y="500518"/>
                </a:lnTo>
                <a:lnTo>
                  <a:pt x="1436477" y="298890"/>
                </a:lnTo>
                <a:lnTo>
                  <a:pt x="1412568" y="298890"/>
                </a:lnTo>
                <a:lnTo>
                  <a:pt x="1398613" y="298662"/>
                </a:lnTo>
                <a:lnTo>
                  <a:pt x="1383612" y="296683"/>
                </a:lnTo>
                <a:lnTo>
                  <a:pt x="1367850" y="293114"/>
                </a:lnTo>
                <a:lnTo>
                  <a:pt x="1353909" y="288317"/>
                </a:lnTo>
                <a:lnTo>
                  <a:pt x="1341803" y="282307"/>
                </a:lnTo>
                <a:lnTo>
                  <a:pt x="1331542" y="275093"/>
                </a:lnTo>
                <a:close/>
              </a:path>
              <a:path w="2692400" h="718185">
                <a:moveTo>
                  <a:pt x="1265121" y="202195"/>
                </a:moveTo>
                <a:lnTo>
                  <a:pt x="1094941" y="292111"/>
                </a:lnTo>
                <a:lnTo>
                  <a:pt x="1138121" y="299985"/>
                </a:lnTo>
                <a:lnTo>
                  <a:pt x="1126437" y="364501"/>
                </a:lnTo>
                <a:lnTo>
                  <a:pt x="1124867" y="381392"/>
                </a:lnTo>
                <a:lnTo>
                  <a:pt x="1124751" y="384661"/>
                </a:lnTo>
                <a:lnTo>
                  <a:pt x="1126532" y="401363"/>
                </a:lnTo>
                <a:lnTo>
                  <a:pt x="1153273" y="444442"/>
                </a:lnTo>
                <a:lnTo>
                  <a:pt x="1201494" y="466355"/>
                </a:lnTo>
                <a:lnTo>
                  <a:pt x="1218920" y="468449"/>
                </a:lnTo>
                <a:lnTo>
                  <a:pt x="1235371" y="468245"/>
                </a:lnTo>
                <a:lnTo>
                  <a:pt x="1250821" y="465730"/>
                </a:lnTo>
                <a:lnTo>
                  <a:pt x="1265248" y="460894"/>
                </a:lnTo>
                <a:lnTo>
                  <a:pt x="1278192" y="389753"/>
                </a:lnTo>
                <a:lnTo>
                  <a:pt x="1259300" y="389753"/>
                </a:lnTo>
                <a:lnTo>
                  <a:pt x="1252040" y="389393"/>
                </a:lnTo>
                <a:lnTo>
                  <a:pt x="1243538" y="386395"/>
                </a:lnTo>
                <a:lnTo>
                  <a:pt x="1238038" y="381027"/>
                </a:lnTo>
                <a:lnTo>
                  <a:pt x="1235537" y="373302"/>
                </a:lnTo>
                <a:lnTo>
                  <a:pt x="1236038" y="363231"/>
                </a:lnTo>
                <a:lnTo>
                  <a:pt x="1244039" y="319035"/>
                </a:lnTo>
                <a:lnTo>
                  <a:pt x="1289673" y="319035"/>
                </a:lnTo>
                <a:lnTo>
                  <a:pt x="1298649" y="269124"/>
                </a:lnTo>
                <a:lnTo>
                  <a:pt x="1254453" y="261123"/>
                </a:lnTo>
                <a:lnTo>
                  <a:pt x="1265121" y="202195"/>
                </a:lnTo>
                <a:close/>
              </a:path>
              <a:path w="2692400" h="718185">
                <a:moveTo>
                  <a:pt x="1866816" y="415180"/>
                </a:moveTo>
                <a:lnTo>
                  <a:pt x="1710259" y="415180"/>
                </a:lnTo>
                <a:lnTo>
                  <a:pt x="1725115" y="416825"/>
                </a:lnTo>
                <a:lnTo>
                  <a:pt x="1734304" y="418967"/>
                </a:lnTo>
                <a:lnTo>
                  <a:pt x="1761783" y="446944"/>
                </a:lnTo>
                <a:lnTo>
                  <a:pt x="1761879" y="448645"/>
                </a:lnTo>
                <a:lnTo>
                  <a:pt x="1761437" y="454798"/>
                </a:lnTo>
                <a:lnTo>
                  <a:pt x="1869824" y="454798"/>
                </a:lnTo>
                <a:lnTo>
                  <a:pt x="1870817" y="445476"/>
                </a:lnTo>
                <a:lnTo>
                  <a:pt x="1870686" y="441463"/>
                </a:lnTo>
                <a:lnTo>
                  <a:pt x="1869545" y="424572"/>
                </a:lnTo>
                <a:lnTo>
                  <a:pt x="1866816" y="415180"/>
                </a:lnTo>
                <a:close/>
              </a:path>
              <a:path w="2692400" h="718185">
                <a:moveTo>
                  <a:pt x="1625039" y="441463"/>
                </a:moveTo>
                <a:lnTo>
                  <a:pt x="1618278" y="446944"/>
                </a:lnTo>
                <a:lnTo>
                  <a:pt x="1611338" y="450449"/>
                </a:lnTo>
                <a:lnTo>
                  <a:pt x="1604232" y="452000"/>
                </a:lnTo>
                <a:lnTo>
                  <a:pt x="1623124" y="452000"/>
                </a:lnTo>
                <a:lnTo>
                  <a:pt x="1625039" y="441463"/>
                </a:lnTo>
                <a:close/>
              </a:path>
              <a:path w="2692400" h="718185">
                <a:moveTo>
                  <a:pt x="1724908" y="350722"/>
                </a:moveTo>
                <a:lnTo>
                  <a:pt x="1698824" y="353913"/>
                </a:lnTo>
                <a:lnTo>
                  <a:pt x="1673680" y="360437"/>
                </a:lnTo>
                <a:lnTo>
                  <a:pt x="1662504" y="422413"/>
                </a:lnTo>
                <a:lnTo>
                  <a:pt x="1678930" y="417986"/>
                </a:lnTo>
                <a:lnTo>
                  <a:pt x="1694857" y="415571"/>
                </a:lnTo>
                <a:lnTo>
                  <a:pt x="1710259" y="415180"/>
                </a:lnTo>
                <a:lnTo>
                  <a:pt x="1866816" y="415180"/>
                </a:lnTo>
                <a:lnTo>
                  <a:pt x="1864426" y="406951"/>
                </a:lnTo>
                <a:lnTo>
                  <a:pt x="1825889" y="368597"/>
                </a:lnTo>
                <a:lnTo>
                  <a:pt x="1779852" y="354341"/>
                </a:lnTo>
                <a:lnTo>
                  <a:pt x="1751921" y="350865"/>
                </a:lnTo>
                <a:lnTo>
                  <a:pt x="1724908" y="350722"/>
                </a:lnTo>
                <a:close/>
              </a:path>
              <a:path w="2692400" h="718185">
                <a:moveTo>
                  <a:pt x="1280107" y="379233"/>
                </a:moveTo>
                <a:lnTo>
                  <a:pt x="1273346" y="384661"/>
                </a:lnTo>
                <a:lnTo>
                  <a:pt x="1266406" y="388171"/>
                </a:lnTo>
                <a:lnTo>
                  <a:pt x="1259300" y="389753"/>
                </a:lnTo>
                <a:lnTo>
                  <a:pt x="1278192" y="389753"/>
                </a:lnTo>
                <a:lnTo>
                  <a:pt x="1280107" y="379233"/>
                </a:lnTo>
                <a:close/>
              </a:path>
              <a:path w="2692400" h="718185">
                <a:moveTo>
                  <a:pt x="1634623" y="381392"/>
                </a:moveTo>
                <a:lnTo>
                  <a:pt x="1588971" y="381392"/>
                </a:lnTo>
                <a:lnTo>
                  <a:pt x="1633167" y="389393"/>
                </a:lnTo>
                <a:lnTo>
                  <a:pt x="1634623" y="381392"/>
                </a:lnTo>
                <a:close/>
              </a:path>
              <a:path w="2692400" h="718185">
                <a:moveTo>
                  <a:pt x="1289673" y="319035"/>
                </a:moveTo>
                <a:lnTo>
                  <a:pt x="1244039" y="319035"/>
                </a:lnTo>
                <a:lnTo>
                  <a:pt x="1288235" y="327036"/>
                </a:lnTo>
                <a:lnTo>
                  <a:pt x="1289673" y="319035"/>
                </a:lnTo>
                <a:close/>
              </a:path>
              <a:path w="2692400" h="718185">
                <a:moveTo>
                  <a:pt x="1437333" y="294143"/>
                </a:moveTo>
                <a:lnTo>
                  <a:pt x="1425474" y="297380"/>
                </a:lnTo>
                <a:lnTo>
                  <a:pt x="1412568" y="298890"/>
                </a:lnTo>
                <a:lnTo>
                  <a:pt x="1436477" y="298890"/>
                </a:lnTo>
                <a:lnTo>
                  <a:pt x="1437333" y="294143"/>
                </a:lnTo>
                <a:close/>
              </a:path>
              <a:path w="2692400" h="718185">
                <a:moveTo>
                  <a:pt x="1409393" y="227976"/>
                </a:moveTo>
                <a:lnTo>
                  <a:pt x="1401773" y="229500"/>
                </a:lnTo>
                <a:lnTo>
                  <a:pt x="1394788" y="234326"/>
                </a:lnTo>
                <a:lnTo>
                  <a:pt x="1387803" y="239025"/>
                </a:lnTo>
                <a:lnTo>
                  <a:pt x="1383485" y="245502"/>
                </a:lnTo>
                <a:lnTo>
                  <a:pt x="1382088" y="253757"/>
                </a:lnTo>
                <a:lnTo>
                  <a:pt x="1380564" y="262012"/>
                </a:lnTo>
                <a:lnTo>
                  <a:pt x="1382215" y="269632"/>
                </a:lnTo>
                <a:lnTo>
                  <a:pt x="1387168" y="276617"/>
                </a:lnTo>
                <a:lnTo>
                  <a:pt x="1391994" y="283602"/>
                </a:lnTo>
                <a:lnTo>
                  <a:pt x="1398471" y="287920"/>
                </a:lnTo>
                <a:lnTo>
                  <a:pt x="1406726" y="289317"/>
                </a:lnTo>
                <a:lnTo>
                  <a:pt x="1414981" y="290841"/>
                </a:lnTo>
                <a:lnTo>
                  <a:pt x="1422601" y="289190"/>
                </a:lnTo>
                <a:lnTo>
                  <a:pt x="1429459" y="284237"/>
                </a:lnTo>
                <a:lnTo>
                  <a:pt x="1436317" y="279411"/>
                </a:lnTo>
                <a:lnTo>
                  <a:pt x="1440508" y="272807"/>
                </a:lnTo>
                <a:lnTo>
                  <a:pt x="1443556" y="256424"/>
                </a:lnTo>
                <a:lnTo>
                  <a:pt x="1441905" y="248804"/>
                </a:lnTo>
                <a:lnTo>
                  <a:pt x="1432253" y="235088"/>
                </a:lnTo>
                <a:lnTo>
                  <a:pt x="1425776" y="230897"/>
                </a:lnTo>
                <a:lnTo>
                  <a:pt x="1417648" y="229373"/>
                </a:lnTo>
                <a:lnTo>
                  <a:pt x="1409393" y="227976"/>
                </a:lnTo>
                <a:close/>
              </a:path>
              <a:path w="2692400" h="718185">
                <a:moveTo>
                  <a:pt x="2120339" y="417587"/>
                </a:moveTo>
                <a:lnTo>
                  <a:pt x="2083128" y="623835"/>
                </a:lnTo>
                <a:lnTo>
                  <a:pt x="2188919" y="643012"/>
                </a:lnTo>
                <a:lnTo>
                  <a:pt x="2225398" y="441384"/>
                </a:lnTo>
                <a:lnTo>
                  <a:pt x="2201492" y="441384"/>
                </a:lnTo>
                <a:lnTo>
                  <a:pt x="2187537" y="441156"/>
                </a:lnTo>
                <a:lnTo>
                  <a:pt x="2172536" y="439177"/>
                </a:lnTo>
                <a:lnTo>
                  <a:pt x="2156772" y="435554"/>
                </a:lnTo>
                <a:lnTo>
                  <a:pt x="2142818" y="430764"/>
                </a:lnTo>
                <a:lnTo>
                  <a:pt x="2130673" y="424783"/>
                </a:lnTo>
                <a:lnTo>
                  <a:pt x="2120339" y="417587"/>
                </a:lnTo>
                <a:close/>
              </a:path>
              <a:path w="2692400" h="718185">
                <a:moveTo>
                  <a:pt x="2054045" y="344689"/>
                </a:moveTo>
                <a:lnTo>
                  <a:pt x="1883865" y="434605"/>
                </a:lnTo>
                <a:lnTo>
                  <a:pt x="1927045" y="442479"/>
                </a:lnTo>
                <a:lnTo>
                  <a:pt x="1915361" y="506995"/>
                </a:lnTo>
                <a:lnTo>
                  <a:pt x="1920951" y="559931"/>
                </a:lnTo>
                <a:lnTo>
                  <a:pt x="1956207" y="596832"/>
                </a:lnTo>
                <a:lnTo>
                  <a:pt x="2007826" y="610943"/>
                </a:lnTo>
                <a:lnTo>
                  <a:pt x="2024247" y="610739"/>
                </a:lnTo>
                <a:lnTo>
                  <a:pt x="2039692" y="608224"/>
                </a:lnTo>
                <a:lnTo>
                  <a:pt x="2054172" y="603388"/>
                </a:lnTo>
                <a:lnTo>
                  <a:pt x="2067006" y="532247"/>
                </a:lnTo>
                <a:lnTo>
                  <a:pt x="2048205" y="532247"/>
                </a:lnTo>
                <a:lnTo>
                  <a:pt x="2040964" y="531887"/>
                </a:lnTo>
                <a:lnTo>
                  <a:pt x="2032391" y="528889"/>
                </a:lnTo>
                <a:lnTo>
                  <a:pt x="2026867" y="523521"/>
                </a:lnTo>
                <a:lnTo>
                  <a:pt x="2024390" y="515796"/>
                </a:lnTo>
                <a:lnTo>
                  <a:pt x="2024962" y="505725"/>
                </a:lnTo>
                <a:lnTo>
                  <a:pt x="2032836" y="461529"/>
                </a:lnTo>
                <a:lnTo>
                  <a:pt x="2078597" y="461529"/>
                </a:lnTo>
                <a:lnTo>
                  <a:pt x="2087573" y="411618"/>
                </a:lnTo>
                <a:lnTo>
                  <a:pt x="2043377" y="403617"/>
                </a:lnTo>
                <a:lnTo>
                  <a:pt x="2054045" y="344689"/>
                </a:lnTo>
                <a:close/>
              </a:path>
              <a:path w="2692400" h="718185">
                <a:moveTo>
                  <a:pt x="2068904" y="521727"/>
                </a:moveTo>
                <a:lnTo>
                  <a:pt x="2062163" y="527155"/>
                </a:lnTo>
                <a:lnTo>
                  <a:pt x="2055267" y="530665"/>
                </a:lnTo>
                <a:lnTo>
                  <a:pt x="2048205" y="532247"/>
                </a:lnTo>
                <a:lnTo>
                  <a:pt x="2067006" y="532247"/>
                </a:lnTo>
                <a:lnTo>
                  <a:pt x="2068904" y="521727"/>
                </a:lnTo>
                <a:close/>
              </a:path>
              <a:path w="2692400" h="718185">
                <a:moveTo>
                  <a:pt x="2078597" y="461529"/>
                </a:moveTo>
                <a:lnTo>
                  <a:pt x="2032836" y="461529"/>
                </a:lnTo>
                <a:lnTo>
                  <a:pt x="2077159" y="469530"/>
                </a:lnTo>
                <a:lnTo>
                  <a:pt x="2078597" y="461529"/>
                </a:lnTo>
                <a:close/>
              </a:path>
              <a:path w="2692400" h="718185">
                <a:moveTo>
                  <a:pt x="2226257" y="436637"/>
                </a:moveTo>
                <a:lnTo>
                  <a:pt x="2214398" y="439874"/>
                </a:lnTo>
                <a:lnTo>
                  <a:pt x="2201492" y="441384"/>
                </a:lnTo>
                <a:lnTo>
                  <a:pt x="2225398" y="441384"/>
                </a:lnTo>
                <a:lnTo>
                  <a:pt x="2226257" y="436637"/>
                </a:lnTo>
                <a:close/>
              </a:path>
              <a:path w="2692400" h="718185">
                <a:moveTo>
                  <a:pt x="2198190" y="370470"/>
                </a:moveTo>
                <a:lnTo>
                  <a:pt x="2190570" y="371994"/>
                </a:lnTo>
                <a:lnTo>
                  <a:pt x="2183585" y="376820"/>
                </a:lnTo>
                <a:lnTo>
                  <a:pt x="2176600" y="381519"/>
                </a:lnTo>
                <a:lnTo>
                  <a:pt x="2172409" y="387996"/>
                </a:lnTo>
                <a:lnTo>
                  <a:pt x="2169361" y="404506"/>
                </a:lnTo>
                <a:lnTo>
                  <a:pt x="2171139" y="412126"/>
                </a:lnTo>
                <a:lnTo>
                  <a:pt x="2180791" y="426096"/>
                </a:lnTo>
                <a:lnTo>
                  <a:pt x="2187395" y="430414"/>
                </a:lnTo>
                <a:lnTo>
                  <a:pt x="2195650" y="431811"/>
                </a:lnTo>
                <a:lnTo>
                  <a:pt x="2203778" y="433335"/>
                </a:lnTo>
                <a:lnTo>
                  <a:pt x="2211398" y="431684"/>
                </a:lnTo>
                <a:lnTo>
                  <a:pt x="2218256" y="426731"/>
                </a:lnTo>
                <a:lnTo>
                  <a:pt x="2225241" y="421905"/>
                </a:lnTo>
                <a:lnTo>
                  <a:pt x="2229432" y="415301"/>
                </a:lnTo>
                <a:lnTo>
                  <a:pt x="2230829" y="407046"/>
                </a:lnTo>
                <a:lnTo>
                  <a:pt x="2232353" y="398918"/>
                </a:lnTo>
                <a:lnTo>
                  <a:pt x="2206445" y="371867"/>
                </a:lnTo>
                <a:lnTo>
                  <a:pt x="2198190" y="370470"/>
                </a:lnTo>
                <a:close/>
              </a:path>
              <a:path w="2692400" h="718185">
                <a:moveTo>
                  <a:pt x="2576292" y="497367"/>
                </a:moveTo>
                <a:lnTo>
                  <a:pt x="2534573" y="504987"/>
                </a:lnTo>
                <a:lnTo>
                  <a:pt x="2500118" y="528202"/>
                </a:lnTo>
                <a:lnTo>
                  <a:pt x="2478262" y="563393"/>
                </a:lnTo>
                <a:lnTo>
                  <a:pt x="2470243" y="608802"/>
                </a:lnTo>
                <a:lnTo>
                  <a:pt x="2472605" y="630757"/>
                </a:lnTo>
                <a:lnTo>
                  <a:pt x="2490925" y="669809"/>
                </a:lnTo>
                <a:lnTo>
                  <a:pt x="2524818" y="699131"/>
                </a:lnTo>
                <a:lnTo>
                  <a:pt x="2571951" y="715402"/>
                </a:lnTo>
                <a:lnTo>
                  <a:pt x="2603218" y="718115"/>
                </a:lnTo>
                <a:lnTo>
                  <a:pt x="2631688" y="714434"/>
                </a:lnTo>
                <a:lnTo>
                  <a:pt x="2657372" y="704347"/>
                </a:lnTo>
                <a:lnTo>
                  <a:pt x="2680282" y="687843"/>
                </a:lnTo>
                <a:lnTo>
                  <a:pt x="2684371" y="665509"/>
                </a:lnTo>
                <a:lnTo>
                  <a:pt x="2642737" y="665509"/>
                </a:lnTo>
                <a:lnTo>
                  <a:pt x="2625545" y="663840"/>
                </a:lnTo>
                <a:lnTo>
                  <a:pt x="2590322" y="643187"/>
                </a:lnTo>
                <a:lnTo>
                  <a:pt x="2580714" y="621041"/>
                </a:lnTo>
                <a:lnTo>
                  <a:pt x="2691398" y="621041"/>
                </a:lnTo>
                <a:lnTo>
                  <a:pt x="2692108" y="612247"/>
                </a:lnTo>
                <a:lnTo>
                  <a:pt x="2692095" y="599559"/>
                </a:lnTo>
                <a:lnTo>
                  <a:pt x="2691423" y="592720"/>
                </a:lnTo>
                <a:lnTo>
                  <a:pt x="2630752" y="592720"/>
                </a:lnTo>
                <a:lnTo>
                  <a:pt x="2580968" y="583703"/>
                </a:lnTo>
                <a:lnTo>
                  <a:pt x="2604463" y="554239"/>
                </a:lnTo>
                <a:lnTo>
                  <a:pt x="2679577" y="554239"/>
                </a:lnTo>
                <a:lnTo>
                  <a:pt x="2675202" y="546746"/>
                </a:lnTo>
                <a:lnTo>
                  <a:pt x="2643325" y="516139"/>
                </a:lnTo>
                <a:lnTo>
                  <a:pt x="2599510" y="499629"/>
                </a:lnTo>
                <a:lnTo>
                  <a:pt x="2576292" y="497367"/>
                </a:lnTo>
                <a:close/>
              </a:path>
              <a:path w="2692400" h="718185">
                <a:moveTo>
                  <a:pt x="2240227" y="439177"/>
                </a:moveTo>
                <a:lnTo>
                  <a:pt x="2292424" y="661681"/>
                </a:lnTo>
                <a:lnTo>
                  <a:pt x="2370783" y="675778"/>
                </a:lnTo>
                <a:lnTo>
                  <a:pt x="2477779" y="515123"/>
                </a:lnTo>
                <a:lnTo>
                  <a:pt x="2359607" y="515123"/>
                </a:lnTo>
                <a:lnTo>
                  <a:pt x="2346145" y="458354"/>
                </a:lnTo>
                <a:lnTo>
                  <a:pt x="2240227" y="439177"/>
                </a:lnTo>
                <a:close/>
              </a:path>
              <a:path w="2692400" h="718185">
                <a:moveTo>
                  <a:pt x="2686886" y="651775"/>
                </a:moveTo>
                <a:lnTo>
                  <a:pt x="2673408" y="659465"/>
                </a:lnTo>
                <a:lnTo>
                  <a:pt x="2658692" y="664047"/>
                </a:lnTo>
                <a:lnTo>
                  <a:pt x="2642737" y="665509"/>
                </a:lnTo>
                <a:lnTo>
                  <a:pt x="2684371" y="665509"/>
                </a:lnTo>
                <a:lnTo>
                  <a:pt x="2686886" y="651775"/>
                </a:lnTo>
                <a:close/>
              </a:path>
              <a:path w="2692400" h="718185">
                <a:moveTo>
                  <a:pt x="2691398" y="621041"/>
                </a:moveTo>
                <a:lnTo>
                  <a:pt x="2580714" y="621041"/>
                </a:lnTo>
                <a:lnTo>
                  <a:pt x="2688791" y="640599"/>
                </a:lnTo>
                <a:lnTo>
                  <a:pt x="2691003" y="625935"/>
                </a:lnTo>
                <a:lnTo>
                  <a:pt x="2691398" y="621041"/>
                </a:lnTo>
                <a:close/>
              </a:path>
              <a:path w="2692400" h="718185">
                <a:moveTo>
                  <a:pt x="2679577" y="554239"/>
                </a:moveTo>
                <a:lnTo>
                  <a:pt x="2604463" y="554239"/>
                </a:lnTo>
                <a:lnTo>
                  <a:pt x="2618433" y="556779"/>
                </a:lnTo>
                <a:lnTo>
                  <a:pt x="2623894" y="560716"/>
                </a:lnTo>
                <a:lnTo>
                  <a:pt x="2627450" y="567320"/>
                </a:lnTo>
                <a:lnTo>
                  <a:pt x="2629716" y="572629"/>
                </a:lnTo>
                <a:lnTo>
                  <a:pt x="2631006" y="578639"/>
                </a:lnTo>
                <a:lnTo>
                  <a:pt x="2631343" y="585341"/>
                </a:lnTo>
                <a:lnTo>
                  <a:pt x="2630752" y="592720"/>
                </a:lnTo>
                <a:lnTo>
                  <a:pt x="2691423" y="592720"/>
                </a:lnTo>
                <a:lnTo>
                  <a:pt x="2690950" y="587894"/>
                </a:lnTo>
                <a:lnTo>
                  <a:pt x="2688685" y="576911"/>
                </a:lnTo>
                <a:lnTo>
                  <a:pt x="2685314" y="566416"/>
                </a:lnTo>
                <a:lnTo>
                  <a:pt x="2680823" y="556373"/>
                </a:lnTo>
                <a:lnTo>
                  <a:pt x="2679577" y="554239"/>
                </a:lnTo>
                <a:close/>
              </a:path>
              <a:path w="2692400" h="718185">
                <a:moveTo>
                  <a:pt x="2391611" y="466609"/>
                </a:moveTo>
                <a:lnTo>
                  <a:pt x="2359607" y="515123"/>
                </a:lnTo>
                <a:lnTo>
                  <a:pt x="2477779" y="515123"/>
                </a:lnTo>
                <a:lnTo>
                  <a:pt x="2497402" y="485659"/>
                </a:lnTo>
                <a:lnTo>
                  <a:pt x="2391611" y="466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505200" y="1600199"/>
            <a:ext cx="2653030" cy="4680585"/>
          </a:xfrm>
          <a:custGeom>
            <a:avLst/>
            <a:gdLst/>
            <a:ahLst/>
            <a:cxnLst/>
            <a:rect l="l" t="t" r="r" b="b"/>
            <a:pathLst>
              <a:path w="2653029" h="4680585">
                <a:moveTo>
                  <a:pt x="2156841" y="3940429"/>
                </a:moveTo>
                <a:lnTo>
                  <a:pt x="1416812" y="3200400"/>
                </a:lnTo>
                <a:lnTo>
                  <a:pt x="1416812" y="3701034"/>
                </a:lnTo>
                <a:lnTo>
                  <a:pt x="0" y="3701034"/>
                </a:lnTo>
                <a:lnTo>
                  <a:pt x="0" y="4179849"/>
                </a:lnTo>
                <a:lnTo>
                  <a:pt x="1416812" y="4179849"/>
                </a:lnTo>
                <a:lnTo>
                  <a:pt x="1416812" y="4680509"/>
                </a:lnTo>
                <a:lnTo>
                  <a:pt x="2156841" y="3940429"/>
                </a:lnTo>
                <a:close/>
              </a:path>
              <a:path w="2653029" h="4680585">
                <a:moveTo>
                  <a:pt x="2652522" y="740029"/>
                </a:moveTo>
                <a:lnTo>
                  <a:pt x="1912493" y="0"/>
                </a:lnTo>
                <a:lnTo>
                  <a:pt x="1912493" y="500634"/>
                </a:lnTo>
                <a:lnTo>
                  <a:pt x="495681" y="500634"/>
                </a:lnTo>
                <a:lnTo>
                  <a:pt x="495681" y="979424"/>
                </a:lnTo>
                <a:lnTo>
                  <a:pt x="1912493" y="979424"/>
                </a:lnTo>
                <a:lnTo>
                  <a:pt x="1912493" y="1480058"/>
                </a:lnTo>
                <a:lnTo>
                  <a:pt x="2652522" y="740029"/>
                </a:lnTo>
                <a:close/>
              </a:path>
            </a:pathLst>
          </a:custGeom>
          <a:solidFill>
            <a:srgbClr val="FCF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4426" y="1207465"/>
            <a:ext cx="7915147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1711" y="1292174"/>
            <a:ext cx="4100576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7118" y="2472309"/>
            <a:ext cx="5969762" cy="173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707" y="1277569"/>
            <a:ext cx="3322320" cy="284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marR="256540" algn="ctr">
              <a:lnSpc>
                <a:spcPct val="100000"/>
              </a:lnSpc>
              <a:spcBef>
                <a:spcPts val="100"/>
              </a:spcBef>
            </a:pPr>
            <a:r>
              <a:rPr sz="6600" spc="-229" dirty="0">
                <a:solidFill>
                  <a:srgbClr val="E36C09"/>
                </a:solidFill>
                <a:latin typeface="Trebuchet MS"/>
                <a:cs typeface="Trebuchet MS"/>
              </a:rPr>
              <a:t>Industry  </a:t>
            </a:r>
            <a:r>
              <a:rPr sz="6600" spc="-250" dirty="0">
                <a:solidFill>
                  <a:srgbClr val="E36C09"/>
                </a:solidFill>
                <a:latin typeface="Trebuchet MS"/>
                <a:cs typeface="Trebuchet MS"/>
              </a:rPr>
              <a:t>Analysis</a:t>
            </a:r>
            <a:endParaRPr sz="66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050" y="0"/>
            <a:ext cx="9182100" cy="6896100"/>
            <a:chOff x="-19050" y="0"/>
            <a:chExt cx="9182100" cy="68961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2" y="185928"/>
              <a:ext cx="8311896" cy="1380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6527" y="359663"/>
              <a:ext cx="6833616" cy="1188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28599"/>
              <a:ext cx="8153400" cy="1219200"/>
            </a:xfrm>
            <a:custGeom>
              <a:avLst/>
              <a:gdLst/>
              <a:ahLst/>
              <a:cxnLst/>
              <a:rect l="l" t="t" r="r" b="b"/>
              <a:pathLst>
                <a:path w="8153400" h="1219200">
                  <a:moveTo>
                    <a:pt x="7950200" y="0"/>
                  </a:moveTo>
                  <a:lnTo>
                    <a:pt x="203200" y="0"/>
                  </a:lnTo>
                  <a:lnTo>
                    <a:pt x="156610" y="5364"/>
                  </a:lnTo>
                  <a:lnTo>
                    <a:pt x="113840" y="20645"/>
                  </a:lnTo>
                  <a:lnTo>
                    <a:pt x="76111" y="44626"/>
                  </a:lnTo>
                  <a:lnTo>
                    <a:pt x="44642" y="76090"/>
                  </a:lnTo>
                  <a:lnTo>
                    <a:pt x="20654" y="113818"/>
                  </a:lnTo>
                  <a:lnTo>
                    <a:pt x="5367" y="1565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367" y="1062605"/>
                  </a:lnTo>
                  <a:lnTo>
                    <a:pt x="20654" y="1105381"/>
                  </a:lnTo>
                  <a:lnTo>
                    <a:pt x="44642" y="1143109"/>
                  </a:lnTo>
                  <a:lnTo>
                    <a:pt x="76111" y="1174573"/>
                  </a:lnTo>
                  <a:lnTo>
                    <a:pt x="113840" y="1198554"/>
                  </a:lnTo>
                  <a:lnTo>
                    <a:pt x="156610" y="1213835"/>
                  </a:lnTo>
                  <a:lnTo>
                    <a:pt x="203200" y="1219200"/>
                  </a:lnTo>
                  <a:lnTo>
                    <a:pt x="7950200" y="1219200"/>
                  </a:lnTo>
                  <a:lnTo>
                    <a:pt x="7996805" y="1213835"/>
                  </a:lnTo>
                  <a:lnTo>
                    <a:pt x="8039581" y="1198554"/>
                  </a:lnTo>
                  <a:lnTo>
                    <a:pt x="8077309" y="1174573"/>
                  </a:lnTo>
                  <a:lnTo>
                    <a:pt x="8108773" y="1143109"/>
                  </a:lnTo>
                  <a:lnTo>
                    <a:pt x="8132754" y="1105381"/>
                  </a:lnTo>
                  <a:lnTo>
                    <a:pt x="8148035" y="1062605"/>
                  </a:lnTo>
                  <a:lnTo>
                    <a:pt x="8153400" y="1016000"/>
                  </a:lnTo>
                  <a:lnTo>
                    <a:pt x="8153400" y="203200"/>
                  </a:lnTo>
                  <a:lnTo>
                    <a:pt x="8148035" y="156594"/>
                  </a:lnTo>
                  <a:lnTo>
                    <a:pt x="8132754" y="113818"/>
                  </a:lnTo>
                  <a:lnTo>
                    <a:pt x="8108773" y="76090"/>
                  </a:lnTo>
                  <a:lnTo>
                    <a:pt x="8077309" y="44626"/>
                  </a:lnTo>
                  <a:lnTo>
                    <a:pt x="8039581" y="20645"/>
                  </a:lnTo>
                  <a:lnTo>
                    <a:pt x="7996805" y="5364"/>
                  </a:lnTo>
                  <a:lnTo>
                    <a:pt x="79502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228599"/>
              <a:ext cx="8153400" cy="1219200"/>
            </a:xfrm>
            <a:custGeom>
              <a:avLst/>
              <a:gdLst/>
              <a:ahLst/>
              <a:cxnLst/>
              <a:rect l="l" t="t" r="r" b="b"/>
              <a:pathLst>
                <a:path w="8153400" h="1219200">
                  <a:moveTo>
                    <a:pt x="0" y="203200"/>
                  </a:moveTo>
                  <a:lnTo>
                    <a:pt x="5367" y="156594"/>
                  </a:lnTo>
                  <a:lnTo>
                    <a:pt x="20654" y="113818"/>
                  </a:lnTo>
                  <a:lnTo>
                    <a:pt x="44642" y="76090"/>
                  </a:lnTo>
                  <a:lnTo>
                    <a:pt x="76111" y="44626"/>
                  </a:lnTo>
                  <a:lnTo>
                    <a:pt x="113840" y="20645"/>
                  </a:lnTo>
                  <a:lnTo>
                    <a:pt x="156610" y="5364"/>
                  </a:lnTo>
                  <a:lnTo>
                    <a:pt x="203200" y="0"/>
                  </a:lnTo>
                  <a:lnTo>
                    <a:pt x="7950200" y="0"/>
                  </a:lnTo>
                  <a:lnTo>
                    <a:pt x="7996805" y="5364"/>
                  </a:lnTo>
                  <a:lnTo>
                    <a:pt x="8039581" y="20645"/>
                  </a:lnTo>
                  <a:lnTo>
                    <a:pt x="8077309" y="44626"/>
                  </a:lnTo>
                  <a:lnTo>
                    <a:pt x="8108773" y="76090"/>
                  </a:lnTo>
                  <a:lnTo>
                    <a:pt x="8132754" y="113818"/>
                  </a:lnTo>
                  <a:lnTo>
                    <a:pt x="8148035" y="156594"/>
                  </a:lnTo>
                  <a:lnTo>
                    <a:pt x="8153400" y="203200"/>
                  </a:lnTo>
                  <a:lnTo>
                    <a:pt x="8153400" y="1016000"/>
                  </a:lnTo>
                  <a:lnTo>
                    <a:pt x="8148035" y="1062605"/>
                  </a:lnTo>
                  <a:lnTo>
                    <a:pt x="8132754" y="1105381"/>
                  </a:lnTo>
                  <a:lnTo>
                    <a:pt x="8108773" y="1143109"/>
                  </a:lnTo>
                  <a:lnTo>
                    <a:pt x="8077309" y="1174573"/>
                  </a:lnTo>
                  <a:lnTo>
                    <a:pt x="8039581" y="1198554"/>
                  </a:lnTo>
                  <a:lnTo>
                    <a:pt x="7996805" y="1213835"/>
                  </a:lnTo>
                  <a:lnTo>
                    <a:pt x="7950200" y="1219200"/>
                  </a:lnTo>
                  <a:lnTo>
                    <a:pt x="203200" y="1219200"/>
                  </a:lnTo>
                  <a:lnTo>
                    <a:pt x="156610" y="1213835"/>
                  </a:lnTo>
                  <a:lnTo>
                    <a:pt x="113840" y="1198554"/>
                  </a:lnTo>
                  <a:lnTo>
                    <a:pt x="76111" y="1174573"/>
                  </a:lnTo>
                  <a:lnTo>
                    <a:pt x="44642" y="1143109"/>
                  </a:lnTo>
                  <a:lnTo>
                    <a:pt x="20654" y="1105381"/>
                  </a:lnTo>
                  <a:lnTo>
                    <a:pt x="5367" y="10626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9333" y="487502"/>
            <a:ext cx="6009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latin typeface="Carlito"/>
                <a:cs typeface="Carlito"/>
              </a:rPr>
              <a:t>Benefits of Industry</a:t>
            </a:r>
            <a:r>
              <a:rPr sz="4000" b="1" spc="-170" dirty="0">
                <a:latin typeface="Carlito"/>
                <a:cs typeface="Carlito"/>
              </a:rPr>
              <a:t> </a:t>
            </a:r>
            <a:r>
              <a:rPr sz="4000" b="1" spc="-5" dirty="0">
                <a:latin typeface="Carlito"/>
                <a:cs typeface="Carlito"/>
              </a:rPr>
              <a:t>Analysis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8951" y="1709927"/>
            <a:ext cx="7550150" cy="4962525"/>
            <a:chOff x="758951" y="1709927"/>
            <a:chExt cx="7550150" cy="4962525"/>
          </a:xfrm>
        </p:grpSpPr>
        <p:sp>
          <p:nvSpPr>
            <p:cNvPr id="11" name="object 11"/>
            <p:cNvSpPr/>
            <p:nvPr/>
          </p:nvSpPr>
          <p:spPr>
            <a:xfrm>
              <a:off x="758951" y="1709927"/>
              <a:ext cx="7549896" cy="49621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199" y="1752599"/>
              <a:ext cx="7391400" cy="4800600"/>
            </a:xfrm>
            <a:custGeom>
              <a:avLst/>
              <a:gdLst/>
              <a:ahLst/>
              <a:cxnLst/>
              <a:rect l="l" t="t" r="r" b="b"/>
              <a:pathLst>
                <a:path w="7391400" h="4800600">
                  <a:moveTo>
                    <a:pt x="6591300" y="0"/>
                  </a:moveTo>
                  <a:lnTo>
                    <a:pt x="800100" y="0"/>
                  </a:lnTo>
                  <a:lnTo>
                    <a:pt x="751361" y="1460"/>
                  </a:lnTo>
                  <a:lnTo>
                    <a:pt x="703394" y="5785"/>
                  </a:lnTo>
                  <a:lnTo>
                    <a:pt x="656284" y="12892"/>
                  </a:lnTo>
                  <a:lnTo>
                    <a:pt x="610112" y="22696"/>
                  </a:lnTo>
                  <a:lnTo>
                    <a:pt x="564965" y="35114"/>
                  </a:lnTo>
                  <a:lnTo>
                    <a:pt x="520924" y="50062"/>
                  </a:lnTo>
                  <a:lnTo>
                    <a:pt x="478073" y="67456"/>
                  </a:lnTo>
                  <a:lnTo>
                    <a:pt x="436497" y="87212"/>
                  </a:lnTo>
                  <a:lnTo>
                    <a:pt x="396279" y="109248"/>
                  </a:lnTo>
                  <a:lnTo>
                    <a:pt x="357503" y="133478"/>
                  </a:lnTo>
                  <a:lnTo>
                    <a:pt x="320252" y="159820"/>
                  </a:lnTo>
                  <a:lnTo>
                    <a:pt x="284610" y="188189"/>
                  </a:lnTo>
                  <a:lnTo>
                    <a:pt x="250661" y="218503"/>
                  </a:lnTo>
                  <a:lnTo>
                    <a:pt x="218489" y="250676"/>
                  </a:lnTo>
                  <a:lnTo>
                    <a:pt x="188177" y="284626"/>
                  </a:lnTo>
                  <a:lnTo>
                    <a:pt x="159809" y="320268"/>
                  </a:lnTo>
                  <a:lnTo>
                    <a:pt x="133468" y="357520"/>
                  </a:lnTo>
                  <a:lnTo>
                    <a:pt x="109239" y="396296"/>
                  </a:lnTo>
                  <a:lnTo>
                    <a:pt x="87205" y="436514"/>
                  </a:lnTo>
                  <a:lnTo>
                    <a:pt x="67450" y="478089"/>
                  </a:lnTo>
                  <a:lnTo>
                    <a:pt x="50057" y="520939"/>
                  </a:lnTo>
                  <a:lnTo>
                    <a:pt x="35111" y="564979"/>
                  </a:lnTo>
                  <a:lnTo>
                    <a:pt x="22694" y="610125"/>
                  </a:lnTo>
                  <a:lnTo>
                    <a:pt x="12891" y="656294"/>
                  </a:lnTo>
                  <a:lnTo>
                    <a:pt x="5785" y="703402"/>
                  </a:lnTo>
                  <a:lnTo>
                    <a:pt x="1460" y="751365"/>
                  </a:lnTo>
                  <a:lnTo>
                    <a:pt x="0" y="800100"/>
                  </a:lnTo>
                  <a:lnTo>
                    <a:pt x="0" y="4000487"/>
                  </a:lnTo>
                  <a:lnTo>
                    <a:pt x="1460" y="4049227"/>
                  </a:lnTo>
                  <a:lnTo>
                    <a:pt x="5785" y="4097195"/>
                  </a:lnTo>
                  <a:lnTo>
                    <a:pt x="12891" y="4144306"/>
                  </a:lnTo>
                  <a:lnTo>
                    <a:pt x="22694" y="4190479"/>
                  </a:lnTo>
                  <a:lnTo>
                    <a:pt x="35111" y="4235628"/>
                  </a:lnTo>
                  <a:lnTo>
                    <a:pt x="50057" y="4279670"/>
                  </a:lnTo>
                  <a:lnTo>
                    <a:pt x="67450" y="4322521"/>
                  </a:lnTo>
                  <a:lnTo>
                    <a:pt x="87205" y="4364098"/>
                  </a:lnTo>
                  <a:lnTo>
                    <a:pt x="109239" y="4404316"/>
                  </a:lnTo>
                  <a:lnTo>
                    <a:pt x="133468" y="4443093"/>
                  </a:lnTo>
                  <a:lnTo>
                    <a:pt x="159809" y="4480344"/>
                  </a:lnTo>
                  <a:lnTo>
                    <a:pt x="188177" y="4515987"/>
                  </a:lnTo>
                  <a:lnTo>
                    <a:pt x="218489" y="4549936"/>
                  </a:lnTo>
                  <a:lnTo>
                    <a:pt x="250661" y="4582109"/>
                  </a:lnTo>
                  <a:lnTo>
                    <a:pt x="284610" y="4612421"/>
                  </a:lnTo>
                  <a:lnTo>
                    <a:pt x="320252" y="4640789"/>
                  </a:lnTo>
                  <a:lnTo>
                    <a:pt x="357503" y="4667130"/>
                  </a:lnTo>
                  <a:lnTo>
                    <a:pt x="396279" y="4691359"/>
                  </a:lnTo>
                  <a:lnTo>
                    <a:pt x="436497" y="4713393"/>
                  </a:lnTo>
                  <a:lnTo>
                    <a:pt x="478073" y="4733149"/>
                  </a:lnTo>
                  <a:lnTo>
                    <a:pt x="520924" y="4750542"/>
                  </a:lnTo>
                  <a:lnTo>
                    <a:pt x="564965" y="4765488"/>
                  </a:lnTo>
                  <a:lnTo>
                    <a:pt x="610112" y="4777905"/>
                  </a:lnTo>
                  <a:lnTo>
                    <a:pt x="656284" y="4787708"/>
                  </a:lnTo>
                  <a:lnTo>
                    <a:pt x="703394" y="4794814"/>
                  </a:lnTo>
                  <a:lnTo>
                    <a:pt x="751361" y="4799139"/>
                  </a:lnTo>
                  <a:lnTo>
                    <a:pt x="800100" y="4800600"/>
                  </a:lnTo>
                  <a:lnTo>
                    <a:pt x="6591300" y="4800600"/>
                  </a:lnTo>
                  <a:lnTo>
                    <a:pt x="6640034" y="4799139"/>
                  </a:lnTo>
                  <a:lnTo>
                    <a:pt x="6687997" y="4794814"/>
                  </a:lnTo>
                  <a:lnTo>
                    <a:pt x="6735105" y="4787708"/>
                  </a:lnTo>
                  <a:lnTo>
                    <a:pt x="6781274" y="4777905"/>
                  </a:lnTo>
                  <a:lnTo>
                    <a:pt x="6826420" y="4765488"/>
                  </a:lnTo>
                  <a:lnTo>
                    <a:pt x="6870460" y="4750542"/>
                  </a:lnTo>
                  <a:lnTo>
                    <a:pt x="6913310" y="4733149"/>
                  </a:lnTo>
                  <a:lnTo>
                    <a:pt x="6954885" y="4713393"/>
                  </a:lnTo>
                  <a:lnTo>
                    <a:pt x="6995103" y="4691359"/>
                  </a:lnTo>
                  <a:lnTo>
                    <a:pt x="7033879" y="4667130"/>
                  </a:lnTo>
                  <a:lnTo>
                    <a:pt x="7071131" y="4640789"/>
                  </a:lnTo>
                  <a:lnTo>
                    <a:pt x="7106773" y="4612421"/>
                  </a:lnTo>
                  <a:lnTo>
                    <a:pt x="7140723" y="4582109"/>
                  </a:lnTo>
                  <a:lnTo>
                    <a:pt x="7172896" y="4549936"/>
                  </a:lnTo>
                  <a:lnTo>
                    <a:pt x="7203210" y="4515987"/>
                  </a:lnTo>
                  <a:lnTo>
                    <a:pt x="7231579" y="4480344"/>
                  </a:lnTo>
                  <a:lnTo>
                    <a:pt x="7257921" y="4443093"/>
                  </a:lnTo>
                  <a:lnTo>
                    <a:pt x="7282151" y="4404316"/>
                  </a:lnTo>
                  <a:lnTo>
                    <a:pt x="7304187" y="4364098"/>
                  </a:lnTo>
                  <a:lnTo>
                    <a:pt x="7323943" y="4322521"/>
                  </a:lnTo>
                  <a:lnTo>
                    <a:pt x="7341337" y="4279670"/>
                  </a:lnTo>
                  <a:lnTo>
                    <a:pt x="7356285" y="4235628"/>
                  </a:lnTo>
                  <a:lnTo>
                    <a:pt x="7368703" y="4190479"/>
                  </a:lnTo>
                  <a:lnTo>
                    <a:pt x="7378507" y="4144306"/>
                  </a:lnTo>
                  <a:lnTo>
                    <a:pt x="7385614" y="4097195"/>
                  </a:lnTo>
                  <a:lnTo>
                    <a:pt x="7389939" y="4049227"/>
                  </a:lnTo>
                  <a:lnTo>
                    <a:pt x="7391400" y="4000487"/>
                  </a:lnTo>
                  <a:lnTo>
                    <a:pt x="7391400" y="800100"/>
                  </a:lnTo>
                  <a:lnTo>
                    <a:pt x="7389939" y="751365"/>
                  </a:lnTo>
                  <a:lnTo>
                    <a:pt x="7385614" y="703402"/>
                  </a:lnTo>
                  <a:lnTo>
                    <a:pt x="7378507" y="656294"/>
                  </a:lnTo>
                  <a:lnTo>
                    <a:pt x="7368703" y="610125"/>
                  </a:lnTo>
                  <a:lnTo>
                    <a:pt x="7356285" y="564979"/>
                  </a:lnTo>
                  <a:lnTo>
                    <a:pt x="7341337" y="520939"/>
                  </a:lnTo>
                  <a:lnTo>
                    <a:pt x="7323943" y="478089"/>
                  </a:lnTo>
                  <a:lnTo>
                    <a:pt x="7304187" y="436514"/>
                  </a:lnTo>
                  <a:lnTo>
                    <a:pt x="7282151" y="396296"/>
                  </a:lnTo>
                  <a:lnTo>
                    <a:pt x="7257921" y="357520"/>
                  </a:lnTo>
                  <a:lnTo>
                    <a:pt x="7231579" y="320268"/>
                  </a:lnTo>
                  <a:lnTo>
                    <a:pt x="7203210" y="284626"/>
                  </a:lnTo>
                  <a:lnTo>
                    <a:pt x="7172896" y="250676"/>
                  </a:lnTo>
                  <a:lnTo>
                    <a:pt x="7140723" y="218503"/>
                  </a:lnTo>
                  <a:lnTo>
                    <a:pt x="7106773" y="188189"/>
                  </a:lnTo>
                  <a:lnTo>
                    <a:pt x="7071131" y="159820"/>
                  </a:lnTo>
                  <a:lnTo>
                    <a:pt x="7033879" y="133478"/>
                  </a:lnTo>
                  <a:lnTo>
                    <a:pt x="6995103" y="109248"/>
                  </a:lnTo>
                  <a:lnTo>
                    <a:pt x="6954885" y="87212"/>
                  </a:lnTo>
                  <a:lnTo>
                    <a:pt x="6913310" y="67456"/>
                  </a:lnTo>
                  <a:lnTo>
                    <a:pt x="6870460" y="50062"/>
                  </a:lnTo>
                  <a:lnTo>
                    <a:pt x="6826420" y="35114"/>
                  </a:lnTo>
                  <a:lnTo>
                    <a:pt x="6781274" y="22696"/>
                  </a:lnTo>
                  <a:lnTo>
                    <a:pt x="6735105" y="12892"/>
                  </a:lnTo>
                  <a:lnTo>
                    <a:pt x="6687997" y="5785"/>
                  </a:lnTo>
                  <a:lnTo>
                    <a:pt x="6640034" y="1460"/>
                  </a:lnTo>
                  <a:lnTo>
                    <a:pt x="65913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199" y="1752599"/>
              <a:ext cx="7391400" cy="4800600"/>
            </a:xfrm>
            <a:custGeom>
              <a:avLst/>
              <a:gdLst/>
              <a:ahLst/>
              <a:cxnLst/>
              <a:rect l="l" t="t" r="r" b="b"/>
              <a:pathLst>
                <a:path w="7391400" h="4800600">
                  <a:moveTo>
                    <a:pt x="0" y="800100"/>
                  </a:moveTo>
                  <a:lnTo>
                    <a:pt x="1460" y="751365"/>
                  </a:lnTo>
                  <a:lnTo>
                    <a:pt x="5785" y="703402"/>
                  </a:lnTo>
                  <a:lnTo>
                    <a:pt x="12891" y="656294"/>
                  </a:lnTo>
                  <a:lnTo>
                    <a:pt x="22694" y="610125"/>
                  </a:lnTo>
                  <a:lnTo>
                    <a:pt x="35111" y="564979"/>
                  </a:lnTo>
                  <a:lnTo>
                    <a:pt x="50057" y="520939"/>
                  </a:lnTo>
                  <a:lnTo>
                    <a:pt x="67450" y="478089"/>
                  </a:lnTo>
                  <a:lnTo>
                    <a:pt x="87205" y="436514"/>
                  </a:lnTo>
                  <a:lnTo>
                    <a:pt x="109239" y="396296"/>
                  </a:lnTo>
                  <a:lnTo>
                    <a:pt x="133468" y="357520"/>
                  </a:lnTo>
                  <a:lnTo>
                    <a:pt x="159809" y="320268"/>
                  </a:lnTo>
                  <a:lnTo>
                    <a:pt x="188177" y="284626"/>
                  </a:lnTo>
                  <a:lnTo>
                    <a:pt x="218489" y="250676"/>
                  </a:lnTo>
                  <a:lnTo>
                    <a:pt x="250661" y="218503"/>
                  </a:lnTo>
                  <a:lnTo>
                    <a:pt x="284610" y="188189"/>
                  </a:lnTo>
                  <a:lnTo>
                    <a:pt x="320252" y="159820"/>
                  </a:lnTo>
                  <a:lnTo>
                    <a:pt x="357503" y="133478"/>
                  </a:lnTo>
                  <a:lnTo>
                    <a:pt x="396279" y="109248"/>
                  </a:lnTo>
                  <a:lnTo>
                    <a:pt x="436497" y="87212"/>
                  </a:lnTo>
                  <a:lnTo>
                    <a:pt x="478073" y="67456"/>
                  </a:lnTo>
                  <a:lnTo>
                    <a:pt x="520924" y="50062"/>
                  </a:lnTo>
                  <a:lnTo>
                    <a:pt x="564965" y="35114"/>
                  </a:lnTo>
                  <a:lnTo>
                    <a:pt x="610112" y="22696"/>
                  </a:lnTo>
                  <a:lnTo>
                    <a:pt x="656284" y="12892"/>
                  </a:lnTo>
                  <a:lnTo>
                    <a:pt x="703394" y="5785"/>
                  </a:lnTo>
                  <a:lnTo>
                    <a:pt x="751361" y="1460"/>
                  </a:lnTo>
                  <a:lnTo>
                    <a:pt x="800100" y="0"/>
                  </a:lnTo>
                  <a:lnTo>
                    <a:pt x="6591300" y="0"/>
                  </a:lnTo>
                  <a:lnTo>
                    <a:pt x="6640034" y="1460"/>
                  </a:lnTo>
                  <a:lnTo>
                    <a:pt x="6687997" y="5785"/>
                  </a:lnTo>
                  <a:lnTo>
                    <a:pt x="6735105" y="12892"/>
                  </a:lnTo>
                  <a:lnTo>
                    <a:pt x="6781274" y="22696"/>
                  </a:lnTo>
                  <a:lnTo>
                    <a:pt x="6826420" y="35114"/>
                  </a:lnTo>
                  <a:lnTo>
                    <a:pt x="6870460" y="50062"/>
                  </a:lnTo>
                  <a:lnTo>
                    <a:pt x="6913310" y="67456"/>
                  </a:lnTo>
                  <a:lnTo>
                    <a:pt x="6954885" y="87212"/>
                  </a:lnTo>
                  <a:lnTo>
                    <a:pt x="6995103" y="109248"/>
                  </a:lnTo>
                  <a:lnTo>
                    <a:pt x="7033879" y="133478"/>
                  </a:lnTo>
                  <a:lnTo>
                    <a:pt x="7071131" y="159820"/>
                  </a:lnTo>
                  <a:lnTo>
                    <a:pt x="7106773" y="188189"/>
                  </a:lnTo>
                  <a:lnTo>
                    <a:pt x="7140723" y="218503"/>
                  </a:lnTo>
                  <a:lnTo>
                    <a:pt x="7172896" y="250676"/>
                  </a:lnTo>
                  <a:lnTo>
                    <a:pt x="7203210" y="284626"/>
                  </a:lnTo>
                  <a:lnTo>
                    <a:pt x="7231579" y="320268"/>
                  </a:lnTo>
                  <a:lnTo>
                    <a:pt x="7257921" y="357520"/>
                  </a:lnTo>
                  <a:lnTo>
                    <a:pt x="7282151" y="396296"/>
                  </a:lnTo>
                  <a:lnTo>
                    <a:pt x="7304187" y="436514"/>
                  </a:lnTo>
                  <a:lnTo>
                    <a:pt x="7323943" y="478089"/>
                  </a:lnTo>
                  <a:lnTo>
                    <a:pt x="7341337" y="520939"/>
                  </a:lnTo>
                  <a:lnTo>
                    <a:pt x="7356285" y="564979"/>
                  </a:lnTo>
                  <a:lnTo>
                    <a:pt x="7368703" y="610125"/>
                  </a:lnTo>
                  <a:lnTo>
                    <a:pt x="7378507" y="656294"/>
                  </a:lnTo>
                  <a:lnTo>
                    <a:pt x="7385614" y="703402"/>
                  </a:lnTo>
                  <a:lnTo>
                    <a:pt x="7389939" y="751365"/>
                  </a:lnTo>
                  <a:lnTo>
                    <a:pt x="7391400" y="800100"/>
                  </a:lnTo>
                  <a:lnTo>
                    <a:pt x="7391400" y="4000487"/>
                  </a:lnTo>
                  <a:lnTo>
                    <a:pt x="7389939" y="4049227"/>
                  </a:lnTo>
                  <a:lnTo>
                    <a:pt x="7385614" y="4097195"/>
                  </a:lnTo>
                  <a:lnTo>
                    <a:pt x="7378507" y="4144306"/>
                  </a:lnTo>
                  <a:lnTo>
                    <a:pt x="7368703" y="4190479"/>
                  </a:lnTo>
                  <a:lnTo>
                    <a:pt x="7356285" y="4235628"/>
                  </a:lnTo>
                  <a:lnTo>
                    <a:pt x="7341337" y="4279670"/>
                  </a:lnTo>
                  <a:lnTo>
                    <a:pt x="7323943" y="4322521"/>
                  </a:lnTo>
                  <a:lnTo>
                    <a:pt x="7304187" y="4364098"/>
                  </a:lnTo>
                  <a:lnTo>
                    <a:pt x="7282151" y="4404316"/>
                  </a:lnTo>
                  <a:lnTo>
                    <a:pt x="7257921" y="4443093"/>
                  </a:lnTo>
                  <a:lnTo>
                    <a:pt x="7231579" y="4480344"/>
                  </a:lnTo>
                  <a:lnTo>
                    <a:pt x="7203210" y="4515987"/>
                  </a:lnTo>
                  <a:lnTo>
                    <a:pt x="7172896" y="4549936"/>
                  </a:lnTo>
                  <a:lnTo>
                    <a:pt x="7140723" y="4582109"/>
                  </a:lnTo>
                  <a:lnTo>
                    <a:pt x="7106773" y="4612421"/>
                  </a:lnTo>
                  <a:lnTo>
                    <a:pt x="7071131" y="4640789"/>
                  </a:lnTo>
                  <a:lnTo>
                    <a:pt x="7033879" y="4667130"/>
                  </a:lnTo>
                  <a:lnTo>
                    <a:pt x="6995103" y="4691359"/>
                  </a:lnTo>
                  <a:lnTo>
                    <a:pt x="6954885" y="4713393"/>
                  </a:lnTo>
                  <a:lnTo>
                    <a:pt x="6913310" y="4733149"/>
                  </a:lnTo>
                  <a:lnTo>
                    <a:pt x="6870460" y="4750542"/>
                  </a:lnTo>
                  <a:lnTo>
                    <a:pt x="6826420" y="4765488"/>
                  </a:lnTo>
                  <a:lnTo>
                    <a:pt x="6781274" y="4777905"/>
                  </a:lnTo>
                  <a:lnTo>
                    <a:pt x="6735105" y="4787708"/>
                  </a:lnTo>
                  <a:lnTo>
                    <a:pt x="6687997" y="4794814"/>
                  </a:lnTo>
                  <a:lnTo>
                    <a:pt x="6640034" y="4799139"/>
                  </a:lnTo>
                  <a:lnTo>
                    <a:pt x="6591300" y="4800600"/>
                  </a:lnTo>
                  <a:lnTo>
                    <a:pt x="800100" y="4800600"/>
                  </a:lnTo>
                  <a:lnTo>
                    <a:pt x="751361" y="4799139"/>
                  </a:lnTo>
                  <a:lnTo>
                    <a:pt x="703394" y="4794814"/>
                  </a:lnTo>
                  <a:lnTo>
                    <a:pt x="656284" y="4787708"/>
                  </a:lnTo>
                  <a:lnTo>
                    <a:pt x="610112" y="4777905"/>
                  </a:lnTo>
                  <a:lnTo>
                    <a:pt x="564965" y="4765488"/>
                  </a:lnTo>
                  <a:lnTo>
                    <a:pt x="520924" y="4750542"/>
                  </a:lnTo>
                  <a:lnTo>
                    <a:pt x="478073" y="4733149"/>
                  </a:lnTo>
                  <a:lnTo>
                    <a:pt x="436497" y="4713393"/>
                  </a:lnTo>
                  <a:lnTo>
                    <a:pt x="396279" y="4691359"/>
                  </a:lnTo>
                  <a:lnTo>
                    <a:pt x="357503" y="4667130"/>
                  </a:lnTo>
                  <a:lnTo>
                    <a:pt x="320252" y="4640789"/>
                  </a:lnTo>
                  <a:lnTo>
                    <a:pt x="284610" y="4612421"/>
                  </a:lnTo>
                  <a:lnTo>
                    <a:pt x="250661" y="4582109"/>
                  </a:lnTo>
                  <a:lnTo>
                    <a:pt x="218489" y="4549936"/>
                  </a:lnTo>
                  <a:lnTo>
                    <a:pt x="188177" y="4515987"/>
                  </a:lnTo>
                  <a:lnTo>
                    <a:pt x="159809" y="4480344"/>
                  </a:lnTo>
                  <a:lnTo>
                    <a:pt x="133468" y="4443093"/>
                  </a:lnTo>
                  <a:lnTo>
                    <a:pt x="109239" y="4404316"/>
                  </a:lnTo>
                  <a:lnTo>
                    <a:pt x="87205" y="4364098"/>
                  </a:lnTo>
                  <a:lnTo>
                    <a:pt x="67450" y="4322521"/>
                  </a:lnTo>
                  <a:lnTo>
                    <a:pt x="50057" y="4279670"/>
                  </a:lnTo>
                  <a:lnTo>
                    <a:pt x="35111" y="4235628"/>
                  </a:lnTo>
                  <a:lnTo>
                    <a:pt x="22694" y="4190479"/>
                  </a:lnTo>
                  <a:lnTo>
                    <a:pt x="12891" y="4144306"/>
                  </a:lnTo>
                  <a:lnTo>
                    <a:pt x="5785" y="4097195"/>
                  </a:lnTo>
                  <a:lnTo>
                    <a:pt x="1460" y="4049227"/>
                  </a:lnTo>
                  <a:lnTo>
                    <a:pt x="0" y="4000487"/>
                  </a:lnTo>
                  <a:lnTo>
                    <a:pt x="0" y="8001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9497" y="2146503"/>
            <a:ext cx="6206490" cy="392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83234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Managers gain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better 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understanding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their</a:t>
            </a:r>
            <a:r>
              <a:rPr sz="3200" b="1" spc="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business.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marL="299085" marR="1190625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Allows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Company to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Position  themselves.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315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Helps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companies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spc="-30" dirty="0">
                <a:solidFill>
                  <a:srgbClr val="FFFFFF"/>
                </a:solidFill>
                <a:latin typeface="Carlito"/>
                <a:cs typeface="Carlito"/>
              </a:rPr>
              <a:t>better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respond  to any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changes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200" b="1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Carlito"/>
                <a:cs typeface="Carlito"/>
              </a:rPr>
              <a:t>industry.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04787"/>
              <a:ext cx="9143999" cy="65532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27139" y="2603347"/>
              <a:ext cx="1342135" cy="38707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6632" y="2810255"/>
              <a:ext cx="935736" cy="2916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2744" y="3270503"/>
              <a:ext cx="1307592" cy="25450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656" y="3038855"/>
              <a:ext cx="993647" cy="30632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6751" y="1024127"/>
              <a:ext cx="3968496" cy="22555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8088" y="1182624"/>
              <a:ext cx="4017264" cy="14630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0" y="1066800"/>
              <a:ext cx="3810000" cy="2096135"/>
            </a:xfrm>
            <a:custGeom>
              <a:avLst/>
              <a:gdLst/>
              <a:ahLst/>
              <a:cxnLst/>
              <a:rect l="l" t="t" r="r" b="b"/>
              <a:pathLst>
                <a:path w="3810000" h="2096135">
                  <a:moveTo>
                    <a:pt x="3810000" y="0"/>
                  </a:moveTo>
                  <a:lnTo>
                    <a:pt x="0" y="0"/>
                  </a:lnTo>
                  <a:lnTo>
                    <a:pt x="0" y="1498980"/>
                  </a:lnTo>
                  <a:lnTo>
                    <a:pt x="635000" y="1498980"/>
                  </a:lnTo>
                  <a:lnTo>
                    <a:pt x="882904" y="2095753"/>
                  </a:lnTo>
                  <a:lnTo>
                    <a:pt x="1587500" y="1498980"/>
                  </a:lnTo>
                  <a:lnTo>
                    <a:pt x="3810000" y="149898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0" y="1066800"/>
              <a:ext cx="3810000" cy="2096135"/>
            </a:xfrm>
            <a:custGeom>
              <a:avLst/>
              <a:gdLst/>
              <a:ahLst/>
              <a:cxnLst/>
              <a:rect l="l" t="t" r="r" b="b"/>
              <a:pathLst>
                <a:path w="3810000" h="2096135">
                  <a:moveTo>
                    <a:pt x="0" y="0"/>
                  </a:moveTo>
                  <a:lnTo>
                    <a:pt x="635000" y="0"/>
                  </a:lnTo>
                  <a:lnTo>
                    <a:pt x="1587500" y="0"/>
                  </a:lnTo>
                  <a:lnTo>
                    <a:pt x="3810000" y="0"/>
                  </a:lnTo>
                  <a:lnTo>
                    <a:pt x="3810000" y="874395"/>
                  </a:lnTo>
                  <a:lnTo>
                    <a:pt x="3810000" y="1249172"/>
                  </a:lnTo>
                  <a:lnTo>
                    <a:pt x="3810000" y="1498980"/>
                  </a:lnTo>
                  <a:lnTo>
                    <a:pt x="1587500" y="1498980"/>
                  </a:lnTo>
                  <a:lnTo>
                    <a:pt x="882904" y="2095753"/>
                  </a:lnTo>
                  <a:lnTo>
                    <a:pt x="635000" y="1498980"/>
                  </a:lnTo>
                  <a:lnTo>
                    <a:pt x="0" y="1498980"/>
                  </a:lnTo>
                  <a:lnTo>
                    <a:pt x="0" y="1249172"/>
                  </a:lnTo>
                  <a:lnTo>
                    <a:pt x="0" y="8743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 </a:t>
            </a:r>
            <a:r>
              <a:rPr spc="-5" dirty="0"/>
              <a:t>is </a:t>
            </a:r>
            <a:r>
              <a:rPr spc="-10" dirty="0"/>
              <a:t>meant </a:t>
            </a:r>
            <a:r>
              <a:rPr spc="-20" dirty="0"/>
              <a:t>by  </a:t>
            </a:r>
            <a:r>
              <a:rPr spc="-10" dirty="0"/>
              <a:t>“Industry</a:t>
            </a:r>
            <a:r>
              <a:rPr spc="-5" dirty="0"/>
              <a:t> Analysis”?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3730752" y="2099182"/>
            <a:ext cx="5088255" cy="3582670"/>
            <a:chOff x="3730752" y="2099182"/>
            <a:chExt cx="5088255" cy="3582670"/>
          </a:xfrm>
        </p:grpSpPr>
        <p:sp>
          <p:nvSpPr>
            <p:cNvPr id="15" name="object 15"/>
            <p:cNvSpPr/>
            <p:nvPr/>
          </p:nvSpPr>
          <p:spPr>
            <a:xfrm>
              <a:off x="6248400" y="2099182"/>
              <a:ext cx="2570099" cy="55283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30752" y="3919727"/>
              <a:ext cx="3203448" cy="17617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5616" y="4358639"/>
              <a:ext cx="2816351" cy="9601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0000" y="3962400"/>
              <a:ext cx="3043555" cy="1600200"/>
            </a:xfrm>
            <a:custGeom>
              <a:avLst/>
              <a:gdLst/>
              <a:ahLst/>
              <a:cxnLst/>
              <a:rect l="l" t="t" r="r" b="b"/>
              <a:pathLst>
                <a:path w="3043554" h="1600200">
                  <a:moveTo>
                    <a:pt x="2445639" y="0"/>
                  </a:moveTo>
                  <a:lnTo>
                    <a:pt x="266700" y="0"/>
                  </a:ln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0" y="1333500"/>
                  </a:lnTo>
                  <a:lnTo>
                    <a:pt x="4296" y="1381446"/>
                  </a:lnTo>
                  <a:lnTo>
                    <a:pt x="16682" y="1426570"/>
                  </a:lnTo>
                  <a:lnTo>
                    <a:pt x="36406" y="1468120"/>
                  </a:lnTo>
                  <a:lnTo>
                    <a:pt x="62716" y="1505341"/>
                  </a:lnTo>
                  <a:lnTo>
                    <a:pt x="94858" y="1537483"/>
                  </a:lnTo>
                  <a:lnTo>
                    <a:pt x="132080" y="1563793"/>
                  </a:lnTo>
                  <a:lnTo>
                    <a:pt x="173629" y="1583517"/>
                  </a:lnTo>
                  <a:lnTo>
                    <a:pt x="218753" y="1595903"/>
                  </a:lnTo>
                  <a:lnTo>
                    <a:pt x="266700" y="1600200"/>
                  </a:lnTo>
                  <a:lnTo>
                    <a:pt x="2445639" y="1600200"/>
                  </a:lnTo>
                  <a:lnTo>
                    <a:pt x="2493585" y="1595903"/>
                  </a:lnTo>
                  <a:lnTo>
                    <a:pt x="2538709" y="1583517"/>
                  </a:lnTo>
                  <a:lnTo>
                    <a:pt x="2580258" y="1563793"/>
                  </a:lnTo>
                  <a:lnTo>
                    <a:pt x="2617480" y="1537483"/>
                  </a:lnTo>
                  <a:lnTo>
                    <a:pt x="2649622" y="1505341"/>
                  </a:lnTo>
                  <a:lnTo>
                    <a:pt x="2675932" y="1468120"/>
                  </a:lnTo>
                  <a:lnTo>
                    <a:pt x="2695656" y="1426570"/>
                  </a:lnTo>
                  <a:lnTo>
                    <a:pt x="2708042" y="1381446"/>
                  </a:lnTo>
                  <a:lnTo>
                    <a:pt x="2712339" y="1333500"/>
                  </a:lnTo>
                  <a:lnTo>
                    <a:pt x="2712339" y="666750"/>
                  </a:lnTo>
                  <a:lnTo>
                    <a:pt x="2997901" y="266700"/>
                  </a:lnTo>
                  <a:lnTo>
                    <a:pt x="2712339" y="266700"/>
                  </a:lnTo>
                  <a:lnTo>
                    <a:pt x="2708042" y="218753"/>
                  </a:lnTo>
                  <a:lnTo>
                    <a:pt x="2695656" y="173629"/>
                  </a:lnTo>
                  <a:lnTo>
                    <a:pt x="2675932" y="132080"/>
                  </a:lnTo>
                  <a:lnTo>
                    <a:pt x="2649622" y="94858"/>
                  </a:lnTo>
                  <a:lnTo>
                    <a:pt x="2617480" y="62716"/>
                  </a:lnTo>
                  <a:lnTo>
                    <a:pt x="2580259" y="36406"/>
                  </a:lnTo>
                  <a:lnTo>
                    <a:pt x="2538709" y="16682"/>
                  </a:lnTo>
                  <a:lnTo>
                    <a:pt x="2493585" y="4296"/>
                  </a:lnTo>
                  <a:lnTo>
                    <a:pt x="2445639" y="0"/>
                  </a:lnTo>
                  <a:close/>
                </a:path>
                <a:path w="3043554" h="1600200">
                  <a:moveTo>
                    <a:pt x="3043047" y="203454"/>
                  </a:moveTo>
                  <a:lnTo>
                    <a:pt x="2712339" y="266700"/>
                  </a:lnTo>
                  <a:lnTo>
                    <a:pt x="2997901" y="266700"/>
                  </a:lnTo>
                  <a:lnTo>
                    <a:pt x="3043047" y="203454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0000" y="3962400"/>
              <a:ext cx="3043555" cy="1600200"/>
            </a:xfrm>
            <a:custGeom>
              <a:avLst/>
              <a:gdLst/>
              <a:ahLst/>
              <a:cxnLst/>
              <a:rect l="l" t="t" r="r" b="b"/>
              <a:pathLst>
                <a:path w="3043554" h="16002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1582165" y="0"/>
                  </a:lnTo>
                  <a:lnTo>
                    <a:pt x="2260346" y="0"/>
                  </a:lnTo>
                  <a:lnTo>
                    <a:pt x="2445639" y="0"/>
                  </a:lnTo>
                  <a:lnTo>
                    <a:pt x="2493585" y="4296"/>
                  </a:lnTo>
                  <a:lnTo>
                    <a:pt x="2538709" y="16682"/>
                  </a:lnTo>
                  <a:lnTo>
                    <a:pt x="2580259" y="36406"/>
                  </a:lnTo>
                  <a:lnTo>
                    <a:pt x="2617480" y="62716"/>
                  </a:lnTo>
                  <a:lnTo>
                    <a:pt x="2649622" y="94858"/>
                  </a:lnTo>
                  <a:lnTo>
                    <a:pt x="2675932" y="132080"/>
                  </a:lnTo>
                  <a:lnTo>
                    <a:pt x="2695656" y="173629"/>
                  </a:lnTo>
                  <a:lnTo>
                    <a:pt x="2708042" y="218753"/>
                  </a:lnTo>
                  <a:lnTo>
                    <a:pt x="2712339" y="266700"/>
                  </a:lnTo>
                  <a:lnTo>
                    <a:pt x="3043047" y="203454"/>
                  </a:lnTo>
                  <a:lnTo>
                    <a:pt x="2712339" y="666750"/>
                  </a:lnTo>
                  <a:lnTo>
                    <a:pt x="2712339" y="1333500"/>
                  </a:lnTo>
                  <a:lnTo>
                    <a:pt x="2708042" y="1381446"/>
                  </a:lnTo>
                  <a:lnTo>
                    <a:pt x="2695656" y="1426570"/>
                  </a:lnTo>
                  <a:lnTo>
                    <a:pt x="2675932" y="1468120"/>
                  </a:lnTo>
                  <a:lnTo>
                    <a:pt x="2649622" y="1505341"/>
                  </a:lnTo>
                  <a:lnTo>
                    <a:pt x="2617480" y="1537483"/>
                  </a:lnTo>
                  <a:lnTo>
                    <a:pt x="2580259" y="1563793"/>
                  </a:lnTo>
                  <a:lnTo>
                    <a:pt x="2538709" y="1583517"/>
                  </a:lnTo>
                  <a:lnTo>
                    <a:pt x="2493585" y="1595903"/>
                  </a:lnTo>
                  <a:lnTo>
                    <a:pt x="2445639" y="1600200"/>
                  </a:lnTo>
                  <a:lnTo>
                    <a:pt x="2260346" y="1600200"/>
                  </a:lnTo>
                  <a:lnTo>
                    <a:pt x="1582165" y="1600200"/>
                  </a:lnTo>
                  <a:lnTo>
                    <a:pt x="266700" y="1600200"/>
                  </a:lnTo>
                  <a:lnTo>
                    <a:pt x="218753" y="1595903"/>
                  </a:lnTo>
                  <a:lnTo>
                    <a:pt x="173629" y="1583517"/>
                  </a:lnTo>
                  <a:lnTo>
                    <a:pt x="132080" y="1563793"/>
                  </a:lnTo>
                  <a:lnTo>
                    <a:pt x="94858" y="1537483"/>
                  </a:lnTo>
                  <a:lnTo>
                    <a:pt x="62716" y="1505341"/>
                  </a:lnTo>
                  <a:lnTo>
                    <a:pt x="36406" y="1468120"/>
                  </a:lnTo>
                  <a:lnTo>
                    <a:pt x="16682" y="1426570"/>
                  </a:lnTo>
                  <a:lnTo>
                    <a:pt x="4296" y="1381446"/>
                  </a:lnTo>
                  <a:lnTo>
                    <a:pt x="0" y="1333500"/>
                  </a:lnTo>
                  <a:lnTo>
                    <a:pt x="0" y="666750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87165" y="4431919"/>
            <a:ext cx="235712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25" dirty="0">
                <a:solidFill>
                  <a:srgbClr val="FFFFFF"/>
                </a:solidFill>
                <a:latin typeface="Carlito"/>
                <a:cs typeface="Carlito"/>
              </a:rPr>
              <a:t>Let’s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Start with</a:t>
            </a:r>
            <a:r>
              <a:rPr sz="2000" b="1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simple</a:t>
            </a:r>
            <a:endParaRPr sz="200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Presentation.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589"/>
            <a:ext cx="9144000" cy="44450"/>
            <a:chOff x="0" y="13589"/>
            <a:chExt cx="9144000" cy="44450"/>
          </a:xfrm>
        </p:grpSpPr>
        <p:sp>
          <p:nvSpPr>
            <p:cNvPr id="3" name="object 3"/>
            <p:cNvSpPr/>
            <p:nvPr/>
          </p:nvSpPr>
          <p:spPr>
            <a:xfrm>
              <a:off x="0" y="13589"/>
              <a:ext cx="9144000" cy="44450"/>
            </a:xfrm>
            <a:custGeom>
              <a:avLst/>
              <a:gdLst/>
              <a:ahLst/>
              <a:cxnLst/>
              <a:rect l="l" t="t" r="r" b="b"/>
              <a:pathLst>
                <a:path w="9144000" h="44450">
                  <a:moveTo>
                    <a:pt x="9031732" y="0"/>
                  </a:moveTo>
                  <a:lnTo>
                    <a:pt x="230606" y="0"/>
                  </a:lnTo>
                  <a:lnTo>
                    <a:pt x="183688" y="1724"/>
                  </a:lnTo>
                  <a:lnTo>
                    <a:pt x="137706" y="6818"/>
                  </a:lnTo>
                  <a:lnTo>
                    <a:pt x="92783" y="15159"/>
                  </a:lnTo>
                  <a:lnTo>
                    <a:pt x="49039" y="26625"/>
                  </a:lnTo>
                  <a:lnTo>
                    <a:pt x="6597" y="41095"/>
                  </a:lnTo>
                  <a:lnTo>
                    <a:pt x="0" y="43886"/>
                  </a:lnTo>
                  <a:lnTo>
                    <a:pt x="9143999" y="10420"/>
                  </a:lnTo>
                  <a:lnTo>
                    <a:pt x="9124606" y="6818"/>
                  </a:lnTo>
                  <a:lnTo>
                    <a:pt x="9078636" y="1724"/>
                  </a:lnTo>
                  <a:lnTo>
                    <a:pt x="903173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589"/>
              <a:ext cx="9143999" cy="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0044" y="95758"/>
            <a:ext cx="317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What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Industry</a:t>
            </a:r>
            <a:r>
              <a:rPr sz="24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57200"/>
            <a:ext cx="9144000" cy="6400800"/>
            <a:chOff x="0" y="457200"/>
            <a:chExt cx="9144000" cy="6400800"/>
          </a:xfrm>
        </p:grpSpPr>
        <p:sp>
          <p:nvSpPr>
            <p:cNvPr id="7" name="object 7"/>
            <p:cNvSpPr/>
            <p:nvPr/>
          </p:nvSpPr>
          <p:spPr>
            <a:xfrm>
              <a:off x="0" y="457200"/>
              <a:ext cx="9143999" cy="64007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4619" y="1371600"/>
              <a:ext cx="1721231" cy="495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2696" y="929640"/>
              <a:ext cx="5519928" cy="54955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3848" y="971676"/>
              <a:ext cx="5358765" cy="5334635"/>
            </a:xfrm>
            <a:custGeom>
              <a:avLst/>
              <a:gdLst/>
              <a:ahLst/>
              <a:cxnLst/>
              <a:rect l="l" t="t" r="r" b="b"/>
              <a:pathLst>
                <a:path w="5358765" h="5334635">
                  <a:moveTo>
                    <a:pt x="5358510" y="0"/>
                  </a:moveTo>
                  <a:lnTo>
                    <a:pt x="0" y="0"/>
                  </a:lnTo>
                  <a:lnTo>
                    <a:pt x="0" y="5334050"/>
                  </a:lnTo>
                  <a:lnTo>
                    <a:pt x="4469510" y="5334050"/>
                  </a:lnTo>
                  <a:lnTo>
                    <a:pt x="5358510" y="4445000"/>
                  </a:lnTo>
                  <a:lnTo>
                    <a:pt x="535851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33359" y="5416677"/>
              <a:ext cx="889000" cy="889635"/>
            </a:xfrm>
            <a:custGeom>
              <a:avLst/>
              <a:gdLst/>
              <a:ahLst/>
              <a:cxnLst/>
              <a:rect l="l" t="t" r="r" b="b"/>
              <a:pathLst>
                <a:path w="889000" h="889635">
                  <a:moveTo>
                    <a:pt x="889000" y="0"/>
                  </a:moveTo>
                  <a:lnTo>
                    <a:pt x="177800" y="177838"/>
                  </a:lnTo>
                  <a:lnTo>
                    <a:pt x="0" y="889050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3848" y="971676"/>
              <a:ext cx="5358765" cy="5334635"/>
            </a:xfrm>
            <a:custGeom>
              <a:avLst/>
              <a:gdLst/>
              <a:ahLst/>
              <a:cxnLst/>
              <a:rect l="l" t="t" r="r" b="b"/>
              <a:pathLst>
                <a:path w="5358765" h="5334635">
                  <a:moveTo>
                    <a:pt x="4469510" y="5334050"/>
                  </a:moveTo>
                  <a:lnTo>
                    <a:pt x="4647310" y="4622838"/>
                  </a:lnTo>
                  <a:lnTo>
                    <a:pt x="5358510" y="4445000"/>
                  </a:lnTo>
                  <a:lnTo>
                    <a:pt x="4469510" y="5334050"/>
                  </a:lnTo>
                  <a:lnTo>
                    <a:pt x="0" y="5334050"/>
                  </a:lnTo>
                  <a:lnTo>
                    <a:pt x="0" y="0"/>
                  </a:lnTo>
                  <a:lnTo>
                    <a:pt x="5358510" y="0"/>
                  </a:lnTo>
                  <a:lnTo>
                    <a:pt x="5358510" y="44450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99078" y="1428953"/>
            <a:ext cx="4377055" cy="364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125095" indent="-34480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447675" algn="l"/>
                <a:tab pos="448309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Industry analysis is a tool which  enables a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company 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understand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its  position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relative 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other</a:t>
            </a:r>
            <a:r>
              <a:rPr sz="20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companies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rlito"/>
              <a:cs typeface="Carlito"/>
            </a:endParaRPr>
          </a:p>
          <a:p>
            <a:pPr marL="356870" marR="6985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Enables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businesses identify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threats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and opportunities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facing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them.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"/>
            </a:pPr>
            <a:endParaRPr sz="1500">
              <a:latin typeface="Carlito"/>
              <a:cs typeface="Carlito"/>
            </a:endParaRPr>
          </a:p>
          <a:p>
            <a:pPr marL="386715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86080" algn="l"/>
                <a:tab pos="386715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It helps them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focus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resources</a:t>
            </a:r>
            <a:r>
              <a:rPr sz="2000" spc="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endParaRPr sz="2000">
              <a:latin typeface="Carlito"/>
              <a:cs typeface="Carlito"/>
            </a:endParaRPr>
          </a:p>
          <a:p>
            <a:pPr marL="38608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developing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unique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capabilities.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rlito"/>
              <a:cs typeface="Carlito"/>
            </a:endParaRPr>
          </a:p>
          <a:p>
            <a:pPr marL="372110" indent="-344805">
              <a:lnSpc>
                <a:spcPct val="100000"/>
              </a:lnSpc>
              <a:buFont typeface="Wingdings"/>
              <a:buChar char=""/>
              <a:tabLst>
                <a:tab pos="371475" algn="l"/>
                <a:tab pos="37211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Helps in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Forecasting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Future 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Trends</a:t>
            </a:r>
            <a:r>
              <a:rPr sz="2000" spc="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37211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Directions.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589"/>
            <a:ext cx="9144000" cy="44450"/>
            <a:chOff x="0" y="13589"/>
            <a:chExt cx="9144000" cy="44450"/>
          </a:xfrm>
        </p:grpSpPr>
        <p:sp>
          <p:nvSpPr>
            <p:cNvPr id="3" name="object 3"/>
            <p:cNvSpPr/>
            <p:nvPr/>
          </p:nvSpPr>
          <p:spPr>
            <a:xfrm>
              <a:off x="0" y="13589"/>
              <a:ext cx="9144000" cy="44450"/>
            </a:xfrm>
            <a:custGeom>
              <a:avLst/>
              <a:gdLst/>
              <a:ahLst/>
              <a:cxnLst/>
              <a:rect l="l" t="t" r="r" b="b"/>
              <a:pathLst>
                <a:path w="9144000" h="44450">
                  <a:moveTo>
                    <a:pt x="9031732" y="0"/>
                  </a:moveTo>
                  <a:lnTo>
                    <a:pt x="230606" y="0"/>
                  </a:lnTo>
                  <a:lnTo>
                    <a:pt x="183688" y="1724"/>
                  </a:lnTo>
                  <a:lnTo>
                    <a:pt x="137706" y="6818"/>
                  </a:lnTo>
                  <a:lnTo>
                    <a:pt x="92783" y="15159"/>
                  </a:lnTo>
                  <a:lnTo>
                    <a:pt x="49039" y="26625"/>
                  </a:lnTo>
                  <a:lnTo>
                    <a:pt x="6597" y="41095"/>
                  </a:lnTo>
                  <a:lnTo>
                    <a:pt x="0" y="43886"/>
                  </a:lnTo>
                  <a:lnTo>
                    <a:pt x="9143999" y="10420"/>
                  </a:lnTo>
                  <a:lnTo>
                    <a:pt x="9124606" y="6818"/>
                  </a:lnTo>
                  <a:lnTo>
                    <a:pt x="9078636" y="1724"/>
                  </a:lnTo>
                  <a:lnTo>
                    <a:pt x="903173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589"/>
              <a:ext cx="9143999" cy="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9228" y="1122947"/>
            <a:ext cx="9034771" cy="5735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6693" y="557606"/>
            <a:ext cx="71793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FFFFCC"/>
                </a:solidFill>
                <a:latin typeface="Trebuchet MS"/>
                <a:cs typeface="Trebuchet MS"/>
              </a:rPr>
              <a:t>Major </a:t>
            </a:r>
            <a:r>
              <a:rPr sz="3600" b="1" spc="-160" dirty="0">
                <a:solidFill>
                  <a:srgbClr val="FFFFCC"/>
                </a:solidFill>
                <a:latin typeface="Trebuchet MS"/>
                <a:cs typeface="Trebuchet MS"/>
              </a:rPr>
              <a:t>elements </a:t>
            </a:r>
            <a:r>
              <a:rPr sz="3600" b="1" spc="-100" dirty="0">
                <a:solidFill>
                  <a:srgbClr val="FFFFCC"/>
                </a:solidFill>
                <a:latin typeface="Trebuchet MS"/>
                <a:cs typeface="Trebuchet MS"/>
              </a:rPr>
              <a:t>of </a:t>
            </a:r>
            <a:r>
              <a:rPr sz="3600" b="1" spc="-70" dirty="0">
                <a:solidFill>
                  <a:srgbClr val="FFFFCC"/>
                </a:solidFill>
                <a:latin typeface="Trebuchet MS"/>
                <a:cs typeface="Trebuchet MS"/>
              </a:rPr>
              <a:t>Industry</a:t>
            </a:r>
            <a:r>
              <a:rPr sz="3600" b="1" spc="-459" dirty="0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sz="3600" b="1" spc="-55" dirty="0">
                <a:solidFill>
                  <a:srgbClr val="FFFFCC"/>
                </a:solidFill>
                <a:latin typeface="Trebuchet MS"/>
                <a:cs typeface="Trebuchet MS"/>
              </a:rPr>
              <a:t>analysis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3295" y="1309242"/>
            <a:ext cx="4215765" cy="5131435"/>
            <a:chOff x="463295" y="1309242"/>
            <a:chExt cx="4215765" cy="5131435"/>
          </a:xfrm>
        </p:grpSpPr>
        <p:sp>
          <p:nvSpPr>
            <p:cNvPr id="8" name="object 8"/>
            <p:cNvSpPr/>
            <p:nvPr/>
          </p:nvSpPr>
          <p:spPr>
            <a:xfrm>
              <a:off x="463295" y="3880103"/>
              <a:ext cx="4215384" cy="2560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4611" y="1309242"/>
              <a:ext cx="4191000" cy="2533650"/>
            </a:xfrm>
            <a:custGeom>
              <a:avLst/>
              <a:gdLst/>
              <a:ahLst/>
              <a:cxnLst/>
              <a:rect l="l" t="t" r="r" b="b"/>
              <a:pathLst>
                <a:path w="4191000" h="2533650">
                  <a:moveTo>
                    <a:pt x="4190987" y="0"/>
                  </a:moveTo>
                  <a:lnTo>
                    <a:pt x="422249" y="0"/>
                  </a:lnTo>
                  <a:lnTo>
                    <a:pt x="373007" y="2839"/>
                  </a:lnTo>
                  <a:lnTo>
                    <a:pt x="325433" y="11147"/>
                  </a:lnTo>
                  <a:lnTo>
                    <a:pt x="279844" y="24607"/>
                  </a:lnTo>
                  <a:lnTo>
                    <a:pt x="236556" y="42903"/>
                  </a:lnTo>
                  <a:lnTo>
                    <a:pt x="195888" y="65716"/>
                  </a:lnTo>
                  <a:lnTo>
                    <a:pt x="158155" y="92732"/>
                  </a:lnTo>
                  <a:lnTo>
                    <a:pt x="123675" y="123634"/>
                  </a:lnTo>
                  <a:lnTo>
                    <a:pt x="92764" y="158105"/>
                  </a:lnTo>
                  <a:lnTo>
                    <a:pt x="65740" y="195827"/>
                  </a:lnTo>
                  <a:lnTo>
                    <a:pt x="42918" y="236486"/>
                  </a:lnTo>
                  <a:lnTo>
                    <a:pt x="24617" y="279764"/>
                  </a:lnTo>
                  <a:lnTo>
                    <a:pt x="11152" y="325345"/>
                  </a:lnTo>
                  <a:lnTo>
                    <a:pt x="2840" y="372911"/>
                  </a:lnTo>
                  <a:lnTo>
                    <a:pt x="0" y="422148"/>
                  </a:lnTo>
                  <a:lnTo>
                    <a:pt x="0" y="2533396"/>
                  </a:lnTo>
                  <a:lnTo>
                    <a:pt x="3768712" y="2533396"/>
                  </a:lnTo>
                  <a:lnTo>
                    <a:pt x="3817973" y="2530556"/>
                  </a:lnTo>
                  <a:lnTo>
                    <a:pt x="3865562" y="2522247"/>
                  </a:lnTo>
                  <a:lnTo>
                    <a:pt x="3911161" y="2508786"/>
                  </a:lnTo>
                  <a:lnTo>
                    <a:pt x="3954454" y="2490489"/>
                  </a:lnTo>
                  <a:lnTo>
                    <a:pt x="3995125" y="2467673"/>
                  </a:lnTo>
                  <a:lnTo>
                    <a:pt x="4032858" y="2440653"/>
                  </a:lnTo>
                  <a:lnTo>
                    <a:pt x="4067336" y="2409745"/>
                  </a:lnTo>
                  <a:lnTo>
                    <a:pt x="4098244" y="2375267"/>
                  </a:lnTo>
                  <a:lnTo>
                    <a:pt x="4125264" y="2337534"/>
                  </a:lnTo>
                  <a:lnTo>
                    <a:pt x="4148081" y="2296863"/>
                  </a:lnTo>
                  <a:lnTo>
                    <a:pt x="4166378" y="2253569"/>
                  </a:lnTo>
                  <a:lnTo>
                    <a:pt x="4179839" y="2207970"/>
                  </a:lnTo>
                  <a:lnTo>
                    <a:pt x="4188147" y="2160382"/>
                  </a:lnTo>
                  <a:lnTo>
                    <a:pt x="4190987" y="2111121"/>
                  </a:lnTo>
                  <a:lnTo>
                    <a:pt x="41909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2464" y="2003247"/>
            <a:ext cx="35928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365" dirty="0">
                <a:solidFill>
                  <a:srgbClr val="FFFFFF"/>
                </a:solidFill>
                <a:latin typeface="Verdana"/>
                <a:cs typeface="Verdana"/>
              </a:rPr>
              <a:t>Understanding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spc="375" dirty="0">
                <a:solidFill>
                  <a:srgbClr val="FFFFFF"/>
                </a:solidFill>
                <a:latin typeface="Verdana"/>
                <a:cs typeface="Verdana"/>
              </a:rPr>
              <a:t>underlying </a:t>
            </a:r>
            <a:r>
              <a:rPr sz="2400" spc="330" dirty="0">
                <a:solidFill>
                  <a:srgbClr val="FFFFFF"/>
                </a:solidFill>
                <a:latin typeface="Verdana"/>
                <a:cs typeface="Verdana"/>
              </a:rPr>
              <a:t>forces  </a:t>
            </a:r>
            <a:r>
              <a:rPr sz="2400" spc="32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85" dirty="0">
                <a:solidFill>
                  <a:srgbClr val="FFFFFF"/>
                </a:solidFill>
                <a:latin typeface="Verdana"/>
                <a:cs typeface="Verdana"/>
              </a:rPr>
              <a:t>work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47032" y="2286000"/>
            <a:ext cx="4212590" cy="4572000"/>
            <a:chOff x="4447032" y="2286000"/>
            <a:chExt cx="4212590" cy="4572000"/>
          </a:xfrm>
        </p:grpSpPr>
        <p:sp>
          <p:nvSpPr>
            <p:cNvPr id="12" name="object 12"/>
            <p:cNvSpPr/>
            <p:nvPr/>
          </p:nvSpPr>
          <p:spPr>
            <a:xfrm>
              <a:off x="4447032" y="4858510"/>
              <a:ext cx="4212336" cy="19994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7700" y="2286000"/>
              <a:ext cx="4191000" cy="2533650"/>
            </a:xfrm>
            <a:custGeom>
              <a:avLst/>
              <a:gdLst/>
              <a:ahLst/>
              <a:cxnLst/>
              <a:rect l="l" t="t" r="r" b="b"/>
              <a:pathLst>
                <a:path w="4191000" h="2533650">
                  <a:moveTo>
                    <a:pt x="4191000" y="0"/>
                  </a:moveTo>
                  <a:lnTo>
                    <a:pt x="422275" y="0"/>
                  </a:lnTo>
                  <a:lnTo>
                    <a:pt x="373036" y="2841"/>
                  </a:lnTo>
                  <a:lnTo>
                    <a:pt x="325465" y="11154"/>
                  </a:lnTo>
                  <a:lnTo>
                    <a:pt x="279876" y="24622"/>
                  </a:lnTo>
                  <a:lnTo>
                    <a:pt x="236588" y="42928"/>
                  </a:lnTo>
                  <a:lnTo>
                    <a:pt x="195917" y="65753"/>
                  </a:lnTo>
                  <a:lnTo>
                    <a:pt x="158182" y="92782"/>
                  </a:lnTo>
                  <a:lnTo>
                    <a:pt x="123698" y="123697"/>
                  </a:lnTo>
                  <a:lnTo>
                    <a:pt x="92782" y="158182"/>
                  </a:lnTo>
                  <a:lnTo>
                    <a:pt x="65753" y="195917"/>
                  </a:lnTo>
                  <a:lnTo>
                    <a:pt x="42928" y="236588"/>
                  </a:lnTo>
                  <a:lnTo>
                    <a:pt x="24622" y="279876"/>
                  </a:lnTo>
                  <a:lnTo>
                    <a:pt x="11154" y="325465"/>
                  </a:lnTo>
                  <a:lnTo>
                    <a:pt x="2841" y="373036"/>
                  </a:lnTo>
                  <a:lnTo>
                    <a:pt x="0" y="422275"/>
                  </a:lnTo>
                  <a:lnTo>
                    <a:pt x="0" y="2533523"/>
                  </a:lnTo>
                  <a:lnTo>
                    <a:pt x="3768725" y="2533523"/>
                  </a:lnTo>
                  <a:lnTo>
                    <a:pt x="3817963" y="2530681"/>
                  </a:lnTo>
                  <a:lnTo>
                    <a:pt x="3865534" y="2522368"/>
                  </a:lnTo>
                  <a:lnTo>
                    <a:pt x="3911123" y="2508900"/>
                  </a:lnTo>
                  <a:lnTo>
                    <a:pt x="3954411" y="2490594"/>
                  </a:lnTo>
                  <a:lnTo>
                    <a:pt x="3995082" y="2467769"/>
                  </a:lnTo>
                  <a:lnTo>
                    <a:pt x="4032817" y="2440740"/>
                  </a:lnTo>
                  <a:lnTo>
                    <a:pt x="4067302" y="2409825"/>
                  </a:lnTo>
                  <a:lnTo>
                    <a:pt x="4098217" y="2375340"/>
                  </a:lnTo>
                  <a:lnTo>
                    <a:pt x="4125246" y="2337605"/>
                  </a:lnTo>
                  <a:lnTo>
                    <a:pt x="4148071" y="2296934"/>
                  </a:lnTo>
                  <a:lnTo>
                    <a:pt x="4166377" y="2253646"/>
                  </a:lnTo>
                  <a:lnTo>
                    <a:pt x="4179845" y="2208057"/>
                  </a:lnTo>
                  <a:lnTo>
                    <a:pt x="4188158" y="2160486"/>
                  </a:lnTo>
                  <a:lnTo>
                    <a:pt x="4191000" y="2111248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57165" y="2980690"/>
            <a:ext cx="3590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365" dirty="0">
                <a:solidFill>
                  <a:srgbClr val="FFFFFF"/>
                </a:solidFill>
                <a:latin typeface="Verdana"/>
                <a:cs typeface="Verdana"/>
              </a:rPr>
              <a:t>Understanding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45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spc="310" dirty="0">
                <a:solidFill>
                  <a:srgbClr val="FFFFFF"/>
                </a:solidFill>
                <a:latin typeface="Verdana"/>
                <a:cs typeface="Verdana"/>
              </a:rPr>
              <a:t>attractiveness </a:t>
            </a:r>
            <a:r>
              <a:rPr sz="2400" spc="38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2400" spc="34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90" dirty="0">
                <a:solidFill>
                  <a:srgbClr val="FFFFFF"/>
                </a:solidFill>
                <a:latin typeface="Verdana"/>
                <a:cs typeface="Verdana"/>
              </a:rPr>
              <a:t>industry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9200" y="4324477"/>
            <a:ext cx="4191000" cy="2533650"/>
          </a:xfrm>
          <a:custGeom>
            <a:avLst/>
            <a:gdLst/>
            <a:ahLst/>
            <a:cxnLst/>
            <a:rect l="l" t="t" r="r" b="b"/>
            <a:pathLst>
              <a:path w="4191000" h="2533650">
                <a:moveTo>
                  <a:pt x="4191000" y="0"/>
                </a:moveTo>
                <a:lnTo>
                  <a:pt x="422275" y="0"/>
                </a:lnTo>
                <a:lnTo>
                  <a:pt x="373036" y="2841"/>
                </a:lnTo>
                <a:lnTo>
                  <a:pt x="325465" y="11154"/>
                </a:lnTo>
                <a:lnTo>
                  <a:pt x="279876" y="24622"/>
                </a:lnTo>
                <a:lnTo>
                  <a:pt x="236588" y="42928"/>
                </a:lnTo>
                <a:lnTo>
                  <a:pt x="195917" y="65753"/>
                </a:lnTo>
                <a:lnTo>
                  <a:pt x="158182" y="92782"/>
                </a:lnTo>
                <a:lnTo>
                  <a:pt x="123698" y="123698"/>
                </a:lnTo>
                <a:lnTo>
                  <a:pt x="92782" y="158182"/>
                </a:lnTo>
                <a:lnTo>
                  <a:pt x="65753" y="195917"/>
                </a:lnTo>
                <a:lnTo>
                  <a:pt x="42928" y="236588"/>
                </a:lnTo>
                <a:lnTo>
                  <a:pt x="24622" y="279876"/>
                </a:lnTo>
                <a:lnTo>
                  <a:pt x="11154" y="325465"/>
                </a:lnTo>
                <a:lnTo>
                  <a:pt x="2841" y="373036"/>
                </a:lnTo>
                <a:lnTo>
                  <a:pt x="0" y="422275"/>
                </a:lnTo>
                <a:lnTo>
                  <a:pt x="0" y="2533522"/>
                </a:lnTo>
                <a:lnTo>
                  <a:pt x="3768725" y="2533522"/>
                </a:lnTo>
                <a:lnTo>
                  <a:pt x="3817963" y="2530682"/>
                </a:lnTo>
                <a:lnTo>
                  <a:pt x="3865534" y="2522370"/>
                </a:lnTo>
                <a:lnTo>
                  <a:pt x="3911123" y="2508905"/>
                </a:lnTo>
                <a:lnTo>
                  <a:pt x="3954411" y="2490604"/>
                </a:lnTo>
                <a:lnTo>
                  <a:pt x="3995082" y="2467782"/>
                </a:lnTo>
                <a:lnTo>
                  <a:pt x="4032817" y="2440758"/>
                </a:lnTo>
                <a:lnTo>
                  <a:pt x="4067302" y="2409847"/>
                </a:lnTo>
                <a:lnTo>
                  <a:pt x="4098217" y="2375367"/>
                </a:lnTo>
                <a:lnTo>
                  <a:pt x="4125246" y="2337634"/>
                </a:lnTo>
                <a:lnTo>
                  <a:pt x="4148071" y="2296966"/>
                </a:lnTo>
                <a:lnTo>
                  <a:pt x="4166377" y="2253678"/>
                </a:lnTo>
                <a:lnTo>
                  <a:pt x="4179845" y="2208089"/>
                </a:lnTo>
                <a:lnTo>
                  <a:pt x="4188158" y="2160515"/>
                </a:lnTo>
                <a:lnTo>
                  <a:pt x="4191000" y="2111273"/>
                </a:lnTo>
                <a:lnTo>
                  <a:pt x="4191000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35100" y="4654118"/>
            <a:ext cx="37553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365" dirty="0">
                <a:solidFill>
                  <a:srgbClr val="FFFFFF"/>
                </a:solidFill>
                <a:latin typeface="Verdana"/>
                <a:cs typeface="Verdana"/>
              </a:rPr>
              <a:t>Understanding </a:t>
            </a:r>
            <a:r>
              <a:rPr sz="2400" spc="35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spc="360" dirty="0">
                <a:solidFill>
                  <a:srgbClr val="FFFFFF"/>
                </a:solidFill>
                <a:latin typeface="Verdana"/>
                <a:cs typeface="Verdana"/>
              </a:rPr>
              <a:t>critical </a:t>
            </a:r>
            <a:r>
              <a:rPr sz="2400" spc="355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r>
              <a:rPr sz="2400" spc="-5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5" dirty="0">
                <a:solidFill>
                  <a:srgbClr val="FFFFFF"/>
                </a:solidFill>
                <a:latin typeface="Verdana"/>
                <a:cs typeface="Verdana"/>
              </a:rPr>
              <a:t>that  </a:t>
            </a:r>
            <a:r>
              <a:rPr sz="2400" spc="375" dirty="0">
                <a:solidFill>
                  <a:srgbClr val="FFFFFF"/>
                </a:solidFill>
                <a:latin typeface="Verdana"/>
                <a:cs typeface="Verdana"/>
              </a:rPr>
              <a:t>determine </a:t>
            </a:r>
            <a:r>
              <a:rPr sz="2400" spc="285" dirty="0">
                <a:solidFill>
                  <a:srgbClr val="FFFFFF"/>
                </a:solidFill>
                <a:latin typeface="Verdana"/>
                <a:cs typeface="Verdana"/>
              </a:rPr>
              <a:t>success  </a:t>
            </a:r>
            <a:r>
              <a:rPr sz="2400" spc="380" dirty="0">
                <a:solidFill>
                  <a:srgbClr val="FFFFFF"/>
                </a:solidFill>
                <a:latin typeface="Verdana"/>
                <a:cs typeface="Verdana"/>
              </a:rPr>
              <a:t>within </a:t>
            </a:r>
            <a:r>
              <a:rPr sz="2400" spc="345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spc="330" dirty="0">
                <a:solidFill>
                  <a:srgbClr val="FFFFFF"/>
                </a:solidFill>
                <a:latin typeface="Verdana"/>
                <a:cs typeface="Verdana"/>
              </a:rPr>
              <a:t>industry.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29400" y="225425"/>
              <a:ext cx="1281176" cy="4067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8167" y="2938272"/>
              <a:ext cx="6275832" cy="34777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8150" y="3048000"/>
              <a:ext cx="6129528" cy="3257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8150" y="3048000"/>
              <a:ext cx="6129655" cy="3257550"/>
            </a:xfrm>
            <a:custGeom>
              <a:avLst/>
              <a:gdLst/>
              <a:ahLst/>
              <a:cxnLst/>
              <a:rect l="l" t="t" r="r" b="b"/>
              <a:pathLst>
                <a:path w="6129655" h="3257550">
                  <a:moveTo>
                    <a:pt x="0" y="542925"/>
                  </a:moveTo>
                  <a:lnTo>
                    <a:pt x="1992" y="496079"/>
                  </a:lnTo>
                  <a:lnTo>
                    <a:pt x="7862" y="450340"/>
                  </a:lnTo>
                  <a:lnTo>
                    <a:pt x="17446" y="405871"/>
                  </a:lnTo>
                  <a:lnTo>
                    <a:pt x="30582" y="362834"/>
                  </a:lnTo>
                  <a:lnTo>
                    <a:pt x="47105" y="321393"/>
                  </a:lnTo>
                  <a:lnTo>
                    <a:pt x="66854" y="281710"/>
                  </a:lnTo>
                  <a:lnTo>
                    <a:pt x="89665" y="243948"/>
                  </a:lnTo>
                  <a:lnTo>
                    <a:pt x="115375" y="208271"/>
                  </a:lnTo>
                  <a:lnTo>
                    <a:pt x="143821" y="174841"/>
                  </a:lnTo>
                  <a:lnTo>
                    <a:pt x="174841" y="143821"/>
                  </a:lnTo>
                  <a:lnTo>
                    <a:pt x="208271" y="115375"/>
                  </a:lnTo>
                  <a:lnTo>
                    <a:pt x="243948" y="89665"/>
                  </a:lnTo>
                  <a:lnTo>
                    <a:pt x="281710" y="66854"/>
                  </a:lnTo>
                  <a:lnTo>
                    <a:pt x="321393" y="47105"/>
                  </a:lnTo>
                  <a:lnTo>
                    <a:pt x="362834" y="30582"/>
                  </a:lnTo>
                  <a:lnTo>
                    <a:pt x="405871" y="17446"/>
                  </a:lnTo>
                  <a:lnTo>
                    <a:pt x="450340" y="7862"/>
                  </a:lnTo>
                  <a:lnTo>
                    <a:pt x="496079" y="1992"/>
                  </a:lnTo>
                  <a:lnTo>
                    <a:pt x="542925" y="0"/>
                  </a:lnTo>
                  <a:lnTo>
                    <a:pt x="5586603" y="0"/>
                  </a:lnTo>
                  <a:lnTo>
                    <a:pt x="5633448" y="1992"/>
                  </a:lnTo>
                  <a:lnTo>
                    <a:pt x="5679187" y="7862"/>
                  </a:lnTo>
                  <a:lnTo>
                    <a:pt x="5723656" y="17446"/>
                  </a:lnTo>
                  <a:lnTo>
                    <a:pt x="5766693" y="30582"/>
                  </a:lnTo>
                  <a:lnTo>
                    <a:pt x="5808134" y="47105"/>
                  </a:lnTo>
                  <a:lnTo>
                    <a:pt x="5847817" y="66854"/>
                  </a:lnTo>
                  <a:lnTo>
                    <a:pt x="5885579" y="89665"/>
                  </a:lnTo>
                  <a:lnTo>
                    <a:pt x="5921256" y="115375"/>
                  </a:lnTo>
                  <a:lnTo>
                    <a:pt x="5954686" y="143821"/>
                  </a:lnTo>
                  <a:lnTo>
                    <a:pt x="5985706" y="174841"/>
                  </a:lnTo>
                  <a:lnTo>
                    <a:pt x="6014152" y="208271"/>
                  </a:lnTo>
                  <a:lnTo>
                    <a:pt x="6039862" y="243948"/>
                  </a:lnTo>
                  <a:lnTo>
                    <a:pt x="6062673" y="281710"/>
                  </a:lnTo>
                  <a:lnTo>
                    <a:pt x="6082422" y="321393"/>
                  </a:lnTo>
                  <a:lnTo>
                    <a:pt x="6098945" y="362834"/>
                  </a:lnTo>
                  <a:lnTo>
                    <a:pt x="6112081" y="405871"/>
                  </a:lnTo>
                  <a:lnTo>
                    <a:pt x="6121665" y="450340"/>
                  </a:lnTo>
                  <a:lnTo>
                    <a:pt x="6127535" y="496079"/>
                  </a:lnTo>
                  <a:lnTo>
                    <a:pt x="6129528" y="542925"/>
                  </a:lnTo>
                  <a:lnTo>
                    <a:pt x="6129528" y="2714612"/>
                  </a:lnTo>
                  <a:lnTo>
                    <a:pt x="6127535" y="2761459"/>
                  </a:lnTo>
                  <a:lnTo>
                    <a:pt x="6121665" y="2807200"/>
                  </a:lnTo>
                  <a:lnTo>
                    <a:pt x="6112081" y="2851670"/>
                  </a:lnTo>
                  <a:lnTo>
                    <a:pt x="6098945" y="2894709"/>
                  </a:lnTo>
                  <a:lnTo>
                    <a:pt x="6082422" y="2936151"/>
                  </a:lnTo>
                  <a:lnTo>
                    <a:pt x="6062673" y="2975835"/>
                  </a:lnTo>
                  <a:lnTo>
                    <a:pt x="6039862" y="3013598"/>
                  </a:lnTo>
                  <a:lnTo>
                    <a:pt x="6014152" y="3049276"/>
                  </a:lnTo>
                  <a:lnTo>
                    <a:pt x="5985706" y="3082706"/>
                  </a:lnTo>
                  <a:lnTo>
                    <a:pt x="5954686" y="3113727"/>
                  </a:lnTo>
                  <a:lnTo>
                    <a:pt x="5921256" y="3142173"/>
                  </a:lnTo>
                  <a:lnTo>
                    <a:pt x="5885579" y="3167884"/>
                  </a:lnTo>
                  <a:lnTo>
                    <a:pt x="5847817" y="3190695"/>
                  </a:lnTo>
                  <a:lnTo>
                    <a:pt x="5808134" y="3210444"/>
                  </a:lnTo>
                  <a:lnTo>
                    <a:pt x="5766693" y="3226967"/>
                  </a:lnTo>
                  <a:lnTo>
                    <a:pt x="5723656" y="3240102"/>
                  </a:lnTo>
                  <a:lnTo>
                    <a:pt x="5679187" y="3249687"/>
                  </a:lnTo>
                  <a:lnTo>
                    <a:pt x="5633448" y="3255557"/>
                  </a:lnTo>
                  <a:lnTo>
                    <a:pt x="5586603" y="3257550"/>
                  </a:lnTo>
                  <a:lnTo>
                    <a:pt x="542925" y="3257550"/>
                  </a:lnTo>
                  <a:lnTo>
                    <a:pt x="496079" y="3255557"/>
                  </a:lnTo>
                  <a:lnTo>
                    <a:pt x="450340" y="3249687"/>
                  </a:lnTo>
                  <a:lnTo>
                    <a:pt x="405871" y="3240102"/>
                  </a:lnTo>
                  <a:lnTo>
                    <a:pt x="362834" y="3226967"/>
                  </a:lnTo>
                  <a:lnTo>
                    <a:pt x="321393" y="3210444"/>
                  </a:lnTo>
                  <a:lnTo>
                    <a:pt x="281710" y="3190695"/>
                  </a:lnTo>
                  <a:lnTo>
                    <a:pt x="243948" y="3167884"/>
                  </a:lnTo>
                  <a:lnTo>
                    <a:pt x="208271" y="3142173"/>
                  </a:lnTo>
                  <a:lnTo>
                    <a:pt x="174841" y="3113727"/>
                  </a:lnTo>
                  <a:lnTo>
                    <a:pt x="143821" y="3082706"/>
                  </a:lnTo>
                  <a:lnTo>
                    <a:pt x="115375" y="3049276"/>
                  </a:lnTo>
                  <a:lnTo>
                    <a:pt x="89665" y="3013598"/>
                  </a:lnTo>
                  <a:lnTo>
                    <a:pt x="66854" y="2975835"/>
                  </a:lnTo>
                  <a:lnTo>
                    <a:pt x="47105" y="2936151"/>
                  </a:lnTo>
                  <a:lnTo>
                    <a:pt x="30582" y="2894709"/>
                  </a:lnTo>
                  <a:lnTo>
                    <a:pt x="17446" y="2851670"/>
                  </a:lnTo>
                  <a:lnTo>
                    <a:pt x="7862" y="2807200"/>
                  </a:lnTo>
                  <a:lnTo>
                    <a:pt x="1992" y="2761459"/>
                  </a:lnTo>
                  <a:lnTo>
                    <a:pt x="0" y="2714612"/>
                  </a:lnTo>
                  <a:lnTo>
                    <a:pt x="0" y="542925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43680" y="4163009"/>
            <a:ext cx="499808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8300">
              <a:lnSpc>
                <a:spcPct val="100000"/>
              </a:lnSpc>
              <a:spcBef>
                <a:spcPts val="95"/>
              </a:spcBef>
            </a:pPr>
            <a:r>
              <a:rPr sz="3200" spc="365" dirty="0">
                <a:solidFill>
                  <a:srgbClr val="FFFFFF"/>
                </a:solidFill>
                <a:latin typeface="Verdana"/>
                <a:cs typeface="Verdana"/>
              </a:rPr>
              <a:t>Ways </a:t>
            </a:r>
            <a:r>
              <a:rPr sz="3200" spc="44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3200" spc="595" dirty="0">
                <a:solidFill>
                  <a:srgbClr val="FFFFFF"/>
                </a:solidFill>
                <a:latin typeface="Verdana"/>
                <a:cs typeface="Verdana"/>
              </a:rPr>
              <a:t>Perform  </a:t>
            </a:r>
            <a:r>
              <a:rPr sz="3200" spc="490" dirty="0">
                <a:solidFill>
                  <a:srgbClr val="FFFFFF"/>
                </a:solidFill>
                <a:latin typeface="Verdana"/>
                <a:cs typeface="Verdana"/>
              </a:rPr>
              <a:t>Industry</a:t>
            </a:r>
            <a:r>
              <a:rPr sz="3200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350" dirty="0">
                <a:solidFill>
                  <a:srgbClr val="FFFFFF"/>
                </a:solidFill>
                <a:latin typeface="Verdana"/>
                <a:cs typeface="Verdana"/>
              </a:rPr>
              <a:t>Analysis!!!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835152"/>
            <a:ext cx="4063365" cy="6022975"/>
            <a:chOff x="0" y="835152"/>
            <a:chExt cx="4063365" cy="6022975"/>
          </a:xfrm>
        </p:grpSpPr>
        <p:sp>
          <p:nvSpPr>
            <p:cNvPr id="10" name="object 10"/>
            <p:cNvSpPr/>
            <p:nvPr/>
          </p:nvSpPr>
          <p:spPr>
            <a:xfrm>
              <a:off x="490727" y="835152"/>
              <a:ext cx="3566160" cy="3468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7616" y="1920240"/>
              <a:ext cx="3325367" cy="1368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2994" y="946983"/>
              <a:ext cx="3342789" cy="32469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374136"/>
              <a:ext cx="3691128" cy="34838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432" y="4450080"/>
              <a:ext cx="3547872" cy="1481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484252"/>
              <a:ext cx="3579609" cy="32884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-31750" y="915233"/>
            <a:ext cx="4009390" cy="5889625"/>
            <a:chOff x="-31750" y="915233"/>
            <a:chExt cx="4009390" cy="5889625"/>
          </a:xfrm>
        </p:grpSpPr>
        <p:sp>
          <p:nvSpPr>
            <p:cNvPr id="17" name="object 17"/>
            <p:cNvSpPr/>
            <p:nvPr/>
          </p:nvSpPr>
          <p:spPr>
            <a:xfrm>
              <a:off x="602994" y="946983"/>
              <a:ext cx="3343275" cy="3247390"/>
            </a:xfrm>
            <a:custGeom>
              <a:avLst/>
              <a:gdLst/>
              <a:ahLst/>
              <a:cxnLst/>
              <a:rect l="l" t="t" r="r" b="b"/>
              <a:pathLst>
                <a:path w="3343275" h="3247390">
                  <a:moveTo>
                    <a:pt x="5501" y="884864"/>
                  </a:moveTo>
                  <a:lnTo>
                    <a:pt x="494" y="837682"/>
                  </a:lnTo>
                  <a:lnTo>
                    <a:pt x="0" y="791093"/>
                  </a:lnTo>
                  <a:lnTo>
                    <a:pt x="3844" y="745333"/>
                  </a:lnTo>
                  <a:lnTo>
                    <a:pt x="11856" y="700637"/>
                  </a:lnTo>
                  <a:lnTo>
                    <a:pt x="23862" y="657240"/>
                  </a:lnTo>
                  <a:lnTo>
                    <a:pt x="39690" y="615378"/>
                  </a:lnTo>
                  <a:lnTo>
                    <a:pt x="59168" y="575285"/>
                  </a:lnTo>
                  <a:lnTo>
                    <a:pt x="82124" y="537196"/>
                  </a:lnTo>
                  <a:lnTo>
                    <a:pt x="108384" y="501347"/>
                  </a:lnTo>
                  <a:lnTo>
                    <a:pt x="137777" y="467973"/>
                  </a:lnTo>
                  <a:lnTo>
                    <a:pt x="170131" y="437308"/>
                  </a:lnTo>
                  <a:lnTo>
                    <a:pt x="205272" y="409589"/>
                  </a:lnTo>
                  <a:lnTo>
                    <a:pt x="243029" y="385050"/>
                  </a:lnTo>
                  <a:lnTo>
                    <a:pt x="283229" y="363926"/>
                  </a:lnTo>
                  <a:lnTo>
                    <a:pt x="325700" y="346452"/>
                  </a:lnTo>
                  <a:lnTo>
                    <a:pt x="370269" y="332864"/>
                  </a:lnTo>
                  <a:lnTo>
                    <a:pt x="416765" y="323397"/>
                  </a:lnTo>
                  <a:lnTo>
                    <a:pt x="2475485" y="5516"/>
                  </a:lnTo>
                  <a:lnTo>
                    <a:pt x="2522668" y="501"/>
                  </a:lnTo>
                  <a:lnTo>
                    <a:pt x="2569257" y="0"/>
                  </a:lnTo>
                  <a:lnTo>
                    <a:pt x="2615016" y="3838"/>
                  </a:lnTo>
                  <a:lnTo>
                    <a:pt x="2659712" y="11845"/>
                  </a:lnTo>
                  <a:lnTo>
                    <a:pt x="2703109" y="23847"/>
                  </a:lnTo>
                  <a:lnTo>
                    <a:pt x="2744972" y="39672"/>
                  </a:lnTo>
                  <a:lnTo>
                    <a:pt x="2785065" y="59148"/>
                  </a:lnTo>
                  <a:lnTo>
                    <a:pt x="2823153" y="82101"/>
                  </a:lnTo>
                  <a:lnTo>
                    <a:pt x="2859002" y="108361"/>
                  </a:lnTo>
                  <a:lnTo>
                    <a:pt x="2892377" y="137753"/>
                  </a:lnTo>
                  <a:lnTo>
                    <a:pt x="2923041" y="170107"/>
                  </a:lnTo>
                  <a:lnTo>
                    <a:pt x="2950760" y="205248"/>
                  </a:lnTo>
                  <a:lnTo>
                    <a:pt x="2975300" y="243005"/>
                  </a:lnTo>
                  <a:lnTo>
                    <a:pt x="2996424" y="283206"/>
                  </a:lnTo>
                  <a:lnTo>
                    <a:pt x="3013897" y="325677"/>
                  </a:lnTo>
                  <a:lnTo>
                    <a:pt x="3027485" y="370247"/>
                  </a:lnTo>
                  <a:lnTo>
                    <a:pt x="3036952" y="416742"/>
                  </a:lnTo>
                  <a:lnTo>
                    <a:pt x="3337307" y="2362128"/>
                  </a:lnTo>
                  <a:lnTo>
                    <a:pt x="3342302" y="2409310"/>
                  </a:lnTo>
                  <a:lnTo>
                    <a:pt x="3342789" y="2455899"/>
                  </a:lnTo>
                  <a:lnTo>
                    <a:pt x="3338940" y="2501659"/>
                  </a:lnTo>
                  <a:lnTo>
                    <a:pt x="3330926" y="2546355"/>
                  </a:lnTo>
                  <a:lnTo>
                    <a:pt x="3318921" y="2589752"/>
                  </a:lnTo>
                  <a:lnTo>
                    <a:pt x="3303095" y="2631614"/>
                  </a:lnTo>
                  <a:lnTo>
                    <a:pt x="3283622" y="2671707"/>
                  </a:lnTo>
                  <a:lnTo>
                    <a:pt x="3260672" y="2709796"/>
                  </a:lnTo>
                  <a:lnTo>
                    <a:pt x="3234418" y="2745645"/>
                  </a:lnTo>
                  <a:lnTo>
                    <a:pt x="3205032" y="2779019"/>
                  </a:lnTo>
                  <a:lnTo>
                    <a:pt x="3172686" y="2809684"/>
                  </a:lnTo>
                  <a:lnTo>
                    <a:pt x="3137552" y="2837403"/>
                  </a:lnTo>
                  <a:lnTo>
                    <a:pt x="3099802" y="2861942"/>
                  </a:lnTo>
                  <a:lnTo>
                    <a:pt x="3059608" y="2883066"/>
                  </a:lnTo>
                  <a:lnTo>
                    <a:pt x="3017142" y="2900540"/>
                  </a:lnTo>
                  <a:lnTo>
                    <a:pt x="2972576" y="2914128"/>
                  </a:lnTo>
                  <a:lnTo>
                    <a:pt x="2926081" y="2923595"/>
                  </a:lnTo>
                  <a:lnTo>
                    <a:pt x="867284" y="3241476"/>
                  </a:lnTo>
                  <a:lnTo>
                    <a:pt x="820108" y="3246471"/>
                  </a:lnTo>
                  <a:lnTo>
                    <a:pt x="773524" y="3246958"/>
                  </a:lnTo>
                  <a:lnTo>
                    <a:pt x="727768" y="3243108"/>
                  </a:lnTo>
                  <a:lnTo>
                    <a:pt x="683074" y="3235095"/>
                  </a:lnTo>
                  <a:lnTo>
                    <a:pt x="639679" y="3223089"/>
                  </a:lnTo>
                  <a:lnTo>
                    <a:pt x="597818" y="3207264"/>
                  </a:lnTo>
                  <a:lnTo>
                    <a:pt x="557726" y="3187790"/>
                  </a:lnTo>
                  <a:lnTo>
                    <a:pt x="519638" y="3164840"/>
                  </a:lnTo>
                  <a:lnTo>
                    <a:pt x="483790" y="3138586"/>
                  </a:lnTo>
                  <a:lnTo>
                    <a:pt x="450418" y="3109201"/>
                  </a:lnTo>
                  <a:lnTo>
                    <a:pt x="419755" y="3076855"/>
                  </a:lnTo>
                  <a:lnTo>
                    <a:pt x="392039" y="3041721"/>
                  </a:lnTo>
                  <a:lnTo>
                    <a:pt x="367504" y="3003971"/>
                  </a:lnTo>
                  <a:lnTo>
                    <a:pt x="346385" y="2963777"/>
                  </a:lnTo>
                  <a:lnTo>
                    <a:pt x="328918" y="2921310"/>
                  </a:lnTo>
                  <a:lnTo>
                    <a:pt x="315338" y="2876744"/>
                  </a:lnTo>
                  <a:lnTo>
                    <a:pt x="305881" y="2830250"/>
                  </a:lnTo>
                  <a:lnTo>
                    <a:pt x="5501" y="884864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9312" y="2317654"/>
              <a:ext cx="2386965" cy="547370"/>
            </a:xfrm>
            <a:custGeom>
              <a:avLst/>
              <a:gdLst/>
              <a:ahLst/>
              <a:cxnLst/>
              <a:rect l="l" t="t" r="r" b="b"/>
              <a:pathLst>
                <a:path w="2386965" h="547369">
                  <a:moveTo>
                    <a:pt x="142961" y="272672"/>
                  </a:moveTo>
                  <a:lnTo>
                    <a:pt x="88759" y="281064"/>
                  </a:lnTo>
                  <a:lnTo>
                    <a:pt x="44078" y="308080"/>
                  </a:lnTo>
                  <a:lnTo>
                    <a:pt x="12167" y="351881"/>
                  </a:lnTo>
                  <a:lnTo>
                    <a:pt x="0" y="402847"/>
                  </a:lnTo>
                  <a:lnTo>
                    <a:pt x="1757" y="430498"/>
                  </a:lnTo>
                  <a:lnTo>
                    <a:pt x="19643" y="481441"/>
                  </a:lnTo>
                  <a:lnTo>
                    <a:pt x="55770" y="520668"/>
                  </a:lnTo>
                  <a:lnTo>
                    <a:pt x="103775" y="543623"/>
                  </a:lnTo>
                  <a:lnTo>
                    <a:pt x="129845" y="547171"/>
                  </a:lnTo>
                  <a:lnTo>
                    <a:pt x="157294" y="545433"/>
                  </a:lnTo>
                  <a:lnTo>
                    <a:pt x="173058" y="542077"/>
                  </a:lnTo>
                  <a:lnTo>
                    <a:pt x="188179" y="536971"/>
                  </a:lnTo>
                  <a:lnTo>
                    <a:pt x="202659" y="530127"/>
                  </a:lnTo>
                  <a:lnTo>
                    <a:pt x="216501" y="521557"/>
                  </a:lnTo>
                  <a:lnTo>
                    <a:pt x="283183" y="521557"/>
                  </a:lnTo>
                  <a:lnTo>
                    <a:pt x="313529" y="516858"/>
                  </a:lnTo>
                  <a:lnTo>
                    <a:pt x="260697" y="466947"/>
                  </a:lnTo>
                  <a:lnTo>
                    <a:pt x="267629" y="448206"/>
                  </a:lnTo>
                  <a:lnTo>
                    <a:pt x="271181" y="431260"/>
                  </a:lnTo>
                  <a:lnTo>
                    <a:pt x="132034" y="431260"/>
                  </a:lnTo>
                  <a:lnTo>
                    <a:pt x="125430" y="429609"/>
                  </a:lnTo>
                  <a:lnTo>
                    <a:pt x="113949" y="420719"/>
                  </a:lnTo>
                  <a:lnTo>
                    <a:pt x="110469" y="414496"/>
                  </a:lnTo>
                  <a:lnTo>
                    <a:pt x="108031" y="398748"/>
                  </a:lnTo>
                  <a:lnTo>
                    <a:pt x="109478" y="391763"/>
                  </a:lnTo>
                  <a:lnTo>
                    <a:pt x="117733" y="379825"/>
                  </a:lnTo>
                  <a:lnTo>
                    <a:pt x="123525" y="376269"/>
                  </a:lnTo>
                  <a:lnTo>
                    <a:pt x="130980" y="375126"/>
                  </a:lnTo>
                  <a:lnTo>
                    <a:pt x="138561" y="373856"/>
                  </a:lnTo>
                  <a:lnTo>
                    <a:pt x="267389" y="373856"/>
                  </a:lnTo>
                  <a:lnTo>
                    <a:pt x="264446" y="362005"/>
                  </a:lnTo>
                  <a:lnTo>
                    <a:pt x="237446" y="317047"/>
                  </a:lnTo>
                  <a:lnTo>
                    <a:pt x="193788" y="284952"/>
                  </a:lnTo>
                  <a:lnTo>
                    <a:pt x="169068" y="276193"/>
                  </a:lnTo>
                  <a:lnTo>
                    <a:pt x="142961" y="272672"/>
                  </a:lnTo>
                  <a:close/>
                </a:path>
                <a:path w="2386965" h="547369">
                  <a:moveTo>
                    <a:pt x="283183" y="521557"/>
                  </a:moveTo>
                  <a:lnTo>
                    <a:pt x="216501" y="521557"/>
                  </a:lnTo>
                  <a:lnTo>
                    <a:pt x="225772" y="530447"/>
                  </a:lnTo>
                  <a:lnTo>
                    <a:pt x="283183" y="521557"/>
                  </a:lnTo>
                  <a:close/>
                </a:path>
                <a:path w="2386965" h="547369">
                  <a:moveTo>
                    <a:pt x="391507" y="292703"/>
                  </a:moveTo>
                  <a:lnTo>
                    <a:pt x="290923" y="308324"/>
                  </a:lnTo>
                  <a:lnTo>
                    <a:pt x="311878" y="443833"/>
                  </a:lnTo>
                  <a:lnTo>
                    <a:pt x="315641" y="460097"/>
                  </a:lnTo>
                  <a:lnTo>
                    <a:pt x="340072" y="494887"/>
                  </a:lnTo>
                  <a:lnTo>
                    <a:pt x="379827" y="507228"/>
                  </a:lnTo>
                  <a:lnTo>
                    <a:pt x="395444" y="506063"/>
                  </a:lnTo>
                  <a:lnTo>
                    <a:pt x="432909" y="490950"/>
                  </a:lnTo>
                  <a:lnTo>
                    <a:pt x="460468" y="457041"/>
                  </a:lnTo>
                  <a:lnTo>
                    <a:pt x="461230" y="456914"/>
                  </a:lnTo>
                  <a:lnTo>
                    <a:pt x="565494" y="456914"/>
                  </a:lnTo>
                  <a:lnTo>
                    <a:pt x="561294" y="429736"/>
                  </a:lnTo>
                  <a:lnTo>
                    <a:pt x="432274" y="429736"/>
                  </a:lnTo>
                  <a:lnTo>
                    <a:pt x="423583" y="429234"/>
                  </a:lnTo>
                  <a:lnTo>
                    <a:pt x="416749" y="424862"/>
                  </a:lnTo>
                  <a:lnTo>
                    <a:pt x="411772" y="416609"/>
                  </a:lnTo>
                  <a:lnTo>
                    <a:pt x="408652" y="404463"/>
                  </a:lnTo>
                  <a:lnTo>
                    <a:pt x="391507" y="292703"/>
                  </a:lnTo>
                  <a:close/>
                </a:path>
                <a:path w="2386965" h="547369">
                  <a:moveTo>
                    <a:pt x="565494" y="456914"/>
                  </a:moveTo>
                  <a:lnTo>
                    <a:pt x="461230" y="456914"/>
                  </a:lnTo>
                  <a:lnTo>
                    <a:pt x="466818" y="493236"/>
                  </a:lnTo>
                  <a:lnTo>
                    <a:pt x="568672" y="477488"/>
                  </a:lnTo>
                  <a:lnTo>
                    <a:pt x="565494" y="456914"/>
                  </a:lnTo>
                  <a:close/>
                </a:path>
                <a:path w="2386965" h="547369">
                  <a:moveTo>
                    <a:pt x="267389" y="373856"/>
                  </a:moveTo>
                  <a:lnTo>
                    <a:pt x="138561" y="373856"/>
                  </a:lnTo>
                  <a:lnTo>
                    <a:pt x="145216" y="375507"/>
                  </a:lnTo>
                  <a:lnTo>
                    <a:pt x="150957" y="379952"/>
                  </a:lnTo>
                  <a:lnTo>
                    <a:pt x="156697" y="384524"/>
                  </a:lnTo>
                  <a:lnTo>
                    <a:pt x="160177" y="390620"/>
                  </a:lnTo>
                  <a:lnTo>
                    <a:pt x="162615" y="406495"/>
                  </a:lnTo>
                  <a:lnTo>
                    <a:pt x="161167" y="413480"/>
                  </a:lnTo>
                  <a:lnTo>
                    <a:pt x="152912" y="425418"/>
                  </a:lnTo>
                  <a:lnTo>
                    <a:pt x="147058" y="428974"/>
                  </a:lnTo>
                  <a:lnTo>
                    <a:pt x="132034" y="431260"/>
                  </a:lnTo>
                  <a:lnTo>
                    <a:pt x="271181" y="431260"/>
                  </a:lnTo>
                  <a:lnTo>
                    <a:pt x="271606" y="429234"/>
                  </a:lnTo>
                  <a:lnTo>
                    <a:pt x="271702" y="428339"/>
                  </a:lnTo>
                  <a:lnTo>
                    <a:pt x="272824" y="409154"/>
                  </a:lnTo>
                  <a:lnTo>
                    <a:pt x="271111" y="388842"/>
                  </a:lnTo>
                  <a:lnTo>
                    <a:pt x="267389" y="373856"/>
                  </a:lnTo>
                  <a:close/>
                </a:path>
                <a:path w="2386965" h="547369">
                  <a:moveTo>
                    <a:pt x="536668" y="270351"/>
                  </a:moveTo>
                  <a:lnTo>
                    <a:pt x="430115" y="286734"/>
                  </a:lnTo>
                  <a:lnTo>
                    <a:pt x="450054" y="415639"/>
                  </a:lnTo>
                  <a:lnTo>
                    <a:pt x="446879" y="423640"/>
                  </a:lnTo>
                  <a:lnTo>
                    <a:pt x="440910" y="428339"/>
                  </a:lnTo>
                  <a:lnTo>
                    <a:pt x="432274" y="429736"/>
                  </a:lnTo>
                  <a:lnTo>
                    <a:pt x="561294" y="429736"/>
                  </a:lnTo>
                  <a:lnTo>
                    <a:pt x="536668" y="270351"/>
                  </a:lnTo>
                  <a:close/>
                </a:path>
                <a:path w="2386965" h="547369">
                  <a:moveTo>
                    <a:pt x="679210" y="346328"/>
                  </a:moveTo>
                  <a:lnTo>
                    <a:pt x="632633" y="356504"/>
                  </a:lnTo>
                  <a:lnTo>
                    <a:pt x="604740" y="382920"/>
                  </a:lnTo>
                  <a:lnTo>
                    <a:pt x="598263" y="406161"/>
                  </a:lnTo>
                  <a:lnTo>
                    <a:pt x="599025" y="419068"/>
                  </a:lnTo>
                  <a:lnTo>
                    <a:pt x="620869" y="455517"/>
                  </a:lnTo>
                  <a:lnTo>
                    <a:pt x="651284" y="465572"/>
                  </a:lnTo>
                  <a:lnTo>
                    <a:pt x="662779" y="464788"/>
                  </a:lnTo>
                  <a:lnTo>
                    <a:pt x="676424" y="461571"/>
                  </a:lnTo>
                  <a:lnTo>
                    <a:pt x="689164" y="456295"/>
                  </a:lnTo>
                  <a:lnTo>
                    <a:pt x="700998" y="448946"/>
                  </a:lnTo>
                  <a:lnTo>
                    <a:pt x="711928" y="439515"/>
                  </a:lnTo>
                  <a:lnTo>
                    <a:pt x="814872" y="439515"/>
                  </a:lnTo>
                  <a:lnTo>
                    <a:pt x="820640" y="438626"/>
                  </a:lnTo>
                  <a:lnTo>
                    <a:pt x="817532" y="418433"/>
                  </a:lnTo>
                  <a:lnTo>
                    <a:pt x="685258" y="418433"/>
                  </a:lnTo>
                  <a:lnTo>
                    <a:pt x="679543" y="417417"/>
                  </a:lnTo>
                  <a:lnTo>
                    <a:pt x="674844" y="414242"/>
                  </a:lnTo>
                  <a:lnTo>
                    <a:pt x="670018" y="411067"/>
                  </a:lnTo>
                  <a:lnTo>
                    <a:pt x="667224" y="406749"/>
                  </a:lnTo>
                  <a:lnTo>
                    <a:pt x="666335" y="401161"/>
                  </a:lnTo>
                  <a:lnTo>
                    <a:pt x="665573" y="395700"/>
                  </a:lnTo>
                  <a:lnTo>
                    <a:pt x="666843" y="391128"/>
                  </a:lnTo>
                  <a:lnTo>
                    <a:pt x="690084" y="378936"/>
                  </a:lnTo>
                  <a:lnTo>
                    <a:pt x="811452" y="378936"/>
                  </a:lnTo>
                  <a:lnTo>
                    <a:pt x="806565" y="347186"/>
                  </a:lnTo>
                  <a:lnTo>
                    <a:pt x="697704" y="347186"/>
                  </a:lnTo>
                  <a:lnTo>
                    <a:pt x="688463" y="346448"/>
                  </a:lnTo>
                  <a:lnTo>
                    <a:pt x="679210" y="346328"/>
                  </a:lnTo>
                  <a:close/>
                </a:path>
                <a:path w="2386965" h="547369">
                  <a:moveTo>
                    <a:pt x="814872" y="439515"/>
                  </a:moveTo>
                  <a:lnTo>
                    <a:pt x="711928" y="439515"/>
                  </a:lnTo>
                  <a:lnTo>
                    <a:pt x="714341" y="455009"/>
                  </a:lnTo>
                  <a:lnTo>
                    <a:pt x="814872" y="439515"/>
                  </a:lnTo>
                  <a:close/>
                </a:path>
                <a:path w="2386965" h="547369">
                  <a:moveTo>
                    <a:pt x="926558" y="153384"/>
                  </a:moveTo>
                  <a:lnTo>
                    <a:pt x="820259" y="169767"/>
                  </a:lnTo>
                  <a:lnTo>
                    <a:pt x="860772" y="432403"/>
                  </a:lnTo>
                  <a:lnTo>
                    <a:pt x="967071" y="416020"/>
                  </a:lnTo>
                  <a:lnTo>
                    <a:pt x="926558" y="153384"/>
                  </a:lnTo>
                  <a:close/>
                </a:path>
                <a:path w="2386965" h="547369">
                  <a:moveTo>
                    <a:pt x="811452" y="378936"/>
                  </a:moveTo>
                  <a:lnTo>
                    <a:pt x="690084" y="378936"/>
                  </a:lnTo>
                  <a:lnTo>
                    <a:pt x="696053" y="379190"/>
                  </a:lnTo>
                  <a:lnTo>
                    <a:pt x="702784" y="380333"/>
                  </a:lnTo>
                  <a:lnTo>
                    <a:pt x="707229" y="409289"/>
                  </a:lnTo>
                  <a:lnTo>
                    <a:pt x="703419" y="413734"/>
                  </a:lnTo>
                  <a:lnTo>
                    <a:pt x="698212" y="416528"/>
                  </a:lnTo>
                  <a:lnTo>
                    <a:pt x="691608" y="417544"/>
                  </a:lnTo>
                  <a:lnTo>
                    <a:pt x="685258" y="418433"/>
                  </a:lnTo>
                  <a:lnTo>
                    <a:pt x="817532" y="418433"/>
                  </a:lnTo>
                  <a:lnTo>
                    <a:pt x="811452" y="378936"/>
                  </a:lnTo>
                  <a:close/>
                </a:path>
                <a:path w="2386965" h="547369">
                  <a:moveTo>
                    <a:pt x="708061" y="243619"/>
                  </a:moveTo>
                  <a:lnTo>
                    <a:pt x="654870" y="251904"/>
                  </a:lnTo>
                  <a:lnTo>
                    <a:pt x="605633" y="272097"/>
                  </a:lnTo>
                  <a:lnTo>
                    <a:pt x="584039" y="286480"/>
                  </a:lnTo>
                  <a:lnTo>
                    <a:pt x="593564" y="348710"/>
                  </a:lnTo>
                  <a:lnTo>
                    <a:pt x="607713" y="339163"/>
                  </a:lnTo>
                  <a:lnTo>
                    <a:pt x="621981" y="331676"/>
                  </a:lnTo>
                  <a:lnTo>
                    <a:pt x="636391" y="326261"/>
                  </a:lnTo>
                  <a:lnTo>
                    <a:pt x="650968" y="322929"/>
                  </a:lnTo>
                  <a:lnTo>
                    <a:pt x="660400" y="322000"/>
                  </a:lnTo>
                  <a:lnTo>
                    <a:pt x="802541" y="322000"/>
                  </a:lnTo>
                  <a:lnTo>
                    <a:pt x="797911" y="301823"/>
                  </a:lnTo>
                  <a:lnTo>
                    <a:pt x="779520" y="268295"/>
                  </a:lnTo>
                  <a:lnTo>
                    <a:pt x="730550" y="244586"/>
                  </a:lnTo>
                  <a:lnTo>
                    <a:pt x="708061" y="243619"/>
                  </a:lnTo>
                  <a:close/>
                </a:path>
                <a:path w="2386965" h="547369">
                  <a:moveTo>
                    <a:pt x="802541" y="322000"/>
                  </a:moveTo>
                  <a:lnTo>
                    <a:pt x="660400" y="322000"/>
                  </a:lnTo>
                  <a:lnTo>
                    <a:pt x="668891" y="322262"/>
                  </a:lnTo>
                  <a:lnTo>
                    <a:pt x="676454" y="323715"/>
                  </a:lnTo>
                  <a:lnTo>
                    <a:pt x="697704" y="347186"/>
                  </a:lnTo>
                  <a:lnTo>
                    <a:pt x="806565" y="347186"/>
                  </a:lnTo>
                  <a:lnTo>
                    <a:pt x="802987" y="323945"/>
                  </a:lnTo>
                  <a:lnTo>
                    <a:pt x="802541" y="322000"/>
                  </a:lnTo>
                  <a:close/>
                </a:path>
                <a:path w="2386965" h="547369">
                  <a:moveTo>
                    <a:pt x="976723" y="202406"/>
                  </a:moveTo>
                  <a:lnTo>
                    <a:pt x="1008727" y="409543"/>
                  </a:lnTo>
                  <a:lnTo>
                    <a:pt x="1115026" y="393160"/>
                  </a:lnTo>
                  <a:lnTo>
                    <a:pt x="1086366" y="207549"/>
                  </a:lnTo>
                  <a:lnTo>
                    <a:pt x="1002250" y="207549"/>
                  </a:lnTo>
                  <a:lnTo>
                    <a:pt x="988820" y="205835"/>
                  </a:lnTo>
                  <a:lnTo>
                    <a:pt x="976723" y="202406"/>
                  </a:lnTo>
                  <a:close/>
                </a:path>
                <a:path w="2386965" h="547369">
                  <a:moveTo>
                    <a:pt x="1257388" y="235426"/>
                  </a:moveTo>
                  <a:lnTo>
                    <a:pt x="1148427" y="235426"/>
                  </a:lnTo>
                  <a:lnTo>
                    <a:pt x="1158460" y="300323"/>
                  </a:lnTo>
                  <a:lnTo>
                    <a:pt x="1181017" y="348489"/>
                  </a:lnTo>
                  <a:lnTo>
                    <a:pt x="1226358" y="371903"/>
                  </a:lnTo>
                  <a:lnTo>
                    <a:pt x="1243925" y="373556"/>
                  </a:lnTo>
                  <a:lnTo>
                    <a:pt x="1262600" y="372078"/>
                  </a:lnTo>
                  <a:lnTo>
                    <a:pt x="1279749" y="368387"/>
                  </a:lnTo>
                  <a:lnTo>
                    <a:pt x="1295208" y="362838"/>
                  </a:lnTo>
                  <a:lnTo>
                    <a:pt x="1308999" y="355433"/>
                  </a:lnTo>
                  <a:lnTo>
                    <a:pt x="1321147" y="346170"/>
                  </a:lnTo>
                  <a:lnTo>
                    <a:pt x="1311337" y="282797"/>
                  </a:lnTo>
                  <a:lnTo>
                    <a:pt x="1276231" y="282797"/>
                  </a:lnTo>
                  <a:lnTo>
                    <a:pt x="1269315" y="279558"/>
                  </a:lnTo>
                  <a:lnTo>
                    <a:pt x="1264472" y="273081"/>
                  </a:lnTo>
                  <a:lnTo>
                    <a:pt x="1261711" y="263366"/>
                  </a:lnTo>
                  <a:lnTo>
                    <a:pt x="1257388" y="235426"/>
                  </a:lnTo>
                  <a:close/>
                </a:path>
                <a:path w="2386965" h="547369">
                  <a:moveTo>
                    <a:pt x="1308447" y="264128"/>
                  </a:moveTo>
                  <a:lnTo>
                    <a:pt x="1303852" y="271438"/>
                  </a:lnTo>
                  <a:lnTo>
                    <a:pt x="1298446" y="276986"/>
                  </a:lnTo>
                  <a:lnTo>
                    <a:pt x="1292231" y="280773"/>
                  </a:lnTo>
                  <a:lnTo>
                    <a:pt x="1285206" y="282797"/>
                  </a:lnTo>
                  <a:lnTo>
                    <a:pt x="1311337" y="282797"/>
                  </a:lnTo>
                  <a:lnTo>
                    <a:pt x="1308447" y="264128"/>
                  </a:lnTo>
                  <a:close/>
                </a:path>
                <a:path w="2386965" h="547369">
                  <a:moveTo>
                    <a:pt x="1236692" y="101568"/>
                  </a:moveTo>
                  <a:lnTo>
                    <a:pt x="1105120" y="242157"/>
                  </a:lnTo>
                  <a:lnTo>
                    <a:pt x="1148427" y="235426"/>
                  </a:lnTo>
                  <a:lnTo>
                    <a:pt x="1257388" y="235426"/>
                  </a:lnTo>
                  <a:lnTo>
                    <a:pt x="1254853" y="219043"/>
                  </a:lnTo>
                  <a:lnTo>
                    <a:pt x="1299176" y="212185"/>
                  </a:lnTo>
                  <a:lnTo>
                    <a:pt x="1291223" y="160877"/>
                  </a:lnTo>
                  <a:lnTo>
                    <a:pt x="1245836" y="160877"/>
                  </a:lnTo>
                  <a:lnTo>
                    <a:pt x="1236692" y="101568"/>
                  </a:lnTo>
                  <a:close/>
                </a:path>
                <a:path w="2386965" h="547369">
                  <a:moveTo>
                    <a:pt x="1083022" y="185896"/>
                  </a:moveTo>
                  <a:lnTo>
                    <a:pt x="1047893" y="202809"/>
                  </a:lnTo>
                  <a:lnTo>
                    <a:pt x="1017014" y="207549"/>
                  </a:lnTo>
                  <a:lnTo>
                    <a:pt x="1086366" y="207549"/>
                  </a:lnTo>
                  <a:lnTo>
                    <a:pt x="1083022" y="185896"/>
                  </a:lnTo>
                  <a:close/>
                </a:path>
                <a:path w="2386965" h="547369">
                  <a:moveTo>
                    <a:pt x="1051526" y="129889"/>
                  </a:moveTo>
                  <a:lnTo>
                    <a:pt x="1018252" y="149955"/>
                  </a:lnTo>
                  <a:lnTo>
                    <a:pt x="1016347" y="157448"/>
                  </a:lnTo>
                  <a:lnTo>
                    <a:pt x="1018887" y="174085"/>
                  </a:lnTo>
                  <a:lnTo>
                    <a:pt x="1022951" y="180689"/>
                  </a:lnTo>
                  <a:lnTo>
                    <a:pt x="1029809" y="185769"/>
                  </a:lnTo>
                  <a:lnTo>
                    <a:pt x="1036667" y="190722"/>
                  </a:lnTo>
                  <a:lnTo>
                    <a:pt x="1044287" y="192627"/>
                  </a:lnTo>
                  <a:lnTo>
                    <a:pt x="1060797" y="190087"/>
                  </a:lnTo>
                  <a:lnTo>
                    <a:pt x="1067401" y="186023"/>
                  </a:lnTo>
                  <a:lnTo>
                    <a:pt x="1077307" y="172307"/>
                  </a:lnTo>
                  <a:lnTo>
                    <a:pt x="1079085" y="164687"/>
                  </a:lnTo>
                  <a:lnTo>
                    <a:pt x="1076545" y="148177"/>
                  </a:lnTo>
                  <a:lnTo>
                    <a:pt x="1072481" y="141573"/>
                  </a:lnTo>
                  <a:lnTo>
                    <a:pt x="1059019" y="131667"/>
                  </a:lnTo>
                  <a:lnTo>
                    <a:pt x="1051526" y="129889"/>
                  </a:lnTo>
                  <a:close/>
                </a:path>
                <a:path w="2386965" h="547369">
                  <a:moveTo>
                    <a:pt x="1290159" y="154019"/>
                  </a:moveTo>
                  <a:lnTo>
                    <a:pt x="1245836" y="160877"/>
                  </a:lnTo>
                  <a:lnTo>
                    <a:pt x="1291223" y="160877"/>
                  </a:lnTo>
                  <a:lnTo>
                    <a:pt x="1290159" y="154019"/>
                  </a:lnTo>
                  <a:close/>
                </a:path>
                <a:path w="2386965" h="547369">
                  <a:moveTo>
                    <a:pt x="1423192" y="231393"/>
                  </a:moveTo>
                  <a:lnTo>
                    <a:pt x="1376662" y="241680"/>
                  </a:lnTo>
                  <a:lnTo>
                    <a:pt x="1348780" y="268112"/>
                  </a:lnTo>
                  <a:lnTo>
                    <a:pt x="1342382" y="291814"/>
                  </a:lnTo>
                  <a:lnTo>
                    <a:pt x="1343118" y="304260"/>
                  </a:lnTo>
                  <a:lnTo>
                    <a:pt x="1364835" y="340582"/>
                  </a:lnTo>
                  <a:lnTo>
                    <a:pt x="1395321" y="350637"/>
                  </a:lnTo>
                  <a:lnTo>
                    <a:pt x="1406872" y="349853"/>
                  </a:lnTo>
                  <a:lnTo>
                    <a:pt x="1420517" y="346638"/>
                  </a:lnTo>
                  <a:lnTo>
                    <a:pt x="1433257" y="341375"/>
                  </a:lnTo>
                  <a:lnTo>
                    <a:pt x="1445091" y="334065"/>
                  </a:lnTo>
                  <a:lnTo>
                    <a:pt x="1456021" y="324707"/>
                  </a:lnTo>
                  <a:lnTo>
                    <a:pt x="1558192" y="324707"/>
                  </a:lnTo>
                  <a:lnTo>
                    <a:pt x="1564733" y="323691"/>
                  </a:lnTo>
                  <a:lnTo>
                    <a:pt x="1561641" y="303625"/>
                  </a:lnTo>
                  <a:lnTo>
                    <a:pt x="1429224" y="303625"/>
                  </a:lnTo>
                  <a:lnTo>
                    <a:pt x="1423636" y="302482"/>
                  </a:lnTo>
                  <a:lnTo>
                    <a:pt x="1418810" y="299434"/>
                  </a:lnTo>
                  <a:lnTo>
                    <a:pt x="1414111" y="296259"/>
                  </a:lnTo>
                  <a:lnTo>
                    <a:pt x="1411317" y="291814"/>
                  </a:lnTo>
                  <a:lnTo>
                    <a:pt x="1410428" y="286226"/>
                  </a:lnTo>
                  <a:lnTo>
                    <a:pt x="1409539" y="280892"/>
                  </a:lnTo>
                  <a:lnTo>
                    <a:pt x="1434177" y="264128"/>
                  </a:lnTo>
                  <a:lnTo>
                    <a:pt x="1555555" y="264128"/>
                  </a:lnTo>
                  <a:lnTo>
                    <a:pt x="1550642" y="232251"/>
                  </a:lnTo>
                  <a:lnTo>
                    <a:pt x="1441670" y="232251"/>
                  </a:lnTo>
                  <a:lnTo>
                    <a:pt x="1432431" y="231513"/>
                  </a:lnTo>
                  <a:lnTo>
                    <a:pt x="1423192" y="231393"/>
                  </a:lnTo>
                  <a:close/>
                </a:path>
                <a:path w="2386965" h="547369">
                  <a:moveTo>
                    <a:pt x="1558192" y="324707"/>
                  </a:moveTo>
                  <a:lnTo>
                    <a:pt x="1456021" y="324707"/>
                  </a:lnTo>
                  <a:lnTo>
                    <a:pt x="1458434" y="340201"/>
                  </a:lnTo>
                  <a:lnTo>
                    <a:pt x="1558192" y="324707"/>
                  </a:lnTo>
                  <a:close/>
                </a:path>
                <a:path w="2386965" h="547369">
                  <a:moveTo>
                    <a:pt x="1703158" y="166592"/>
                  </a:moveTo>
                  <a:lnTo>
                    <a:pt x="1594324" y="166592"/>
                  </a:lnTo>
                  <a:lnTo>
                    <a:pt x="1604216" y="231393"/>
                  </a:lnTo>
                  <a:lnTo>
                    <a:pt x="1626840" y="279655"/>
                  </a:lnTo>
                  <a:lnTo>
                    <a:pt x="1672191" y="303069"/>
                  </a:lnTo>
                  <a:lnTo>
                    <a:pt x="1689751" y="304722"/>
                  </a:lnTo>
                  <a:lnTo>
                    <a:pt x="1708370" y="303244"/>
                  </a:lnTo>
                  <a:lnTo>
                    <a:pt x="1725537" y="299553"/>
                  </a:lnTo>
                  <a:lnTo>
                    <a:pt x="1741025" y="294004"/>
                  </a:lnTo>
                  <a:lnTo>
                    <a:pt x="1754823" y="286599"/>
                  </a:lnTo>
                  <a:lnTo>
                    <a:pt x="1766917" y="277336"/>
                  </a:lnTo>
                  <a:lnTo>
                    <a:pt x="1757107" y="213963"/>
                  </a:lnTo>
                  <a:lnTo>
                    <a:pt x="1722055" y="213963"/>
                  </a:lnTo>
                  <a:lnTo>
                    <a:pt x="1715101" y="210724"/>
                  </a:lnTo>
                  <a:lnTo>
                    <a:pt x="1710244" y="204247"/>
                  </a:lnTo>
                  <a:lnTo>
                    <a:pt x="1707481" y="194532"/>
                  </a:lnTo>
                  <a:lnTo>
                    <a:pt x="1703158" y="166592"/>
                  </a:lnTo>
                  <a:close/>
                </a:path>
                <a:path w="2386965" h="547369">
                  <a:moveTo>
                    <a:pt x="1555555" y="264128"/>
                  </a:moveTo>
                  <a:lnTo>
                    <a:pt x="1434177" y="264128"/>
                  </a:lnTo>
                  <a:lnTo>
                    <a:pt x="1440146" y="264255"/>
                  </a:lnTo>
                  <a:lnTo>
                    <a:pt x="1446877" y="265398"/>
                  </a:lnTo>
                  <a:lnTo>
                    <a:pt x="1451322" y="294354"/>
                  </a:lnTo>
                  <a:lnTo>
                    <a:pt x="1447385" y="298799"/>
                  </a:lnTo>
                  <a:lnTo>
                    <a:pt x="1442178" y="301593"/>
                  </a:lnTo>
                  <a:lnTo>
                    <a:pt x="1429224" y="303625"/>
                  </a:lnTo>
                  <a:lnTo>
                    <a:pt x="1561641" y="303625"/>
                  </a:lnTo>
                  <a:lnTo>
                    <a:pt x="1555555" y="264128"/>
                  </a:lnTo>
                  <a:close/>
                </a:path>
                <a:path w="2386965" h="547369">
                  <a:moveTo>
                    <a:pt x="1452100" y="128704"/>
                  </a:moveTo>
                  <a:lnTo>
                    <a:pt x="1398854" y="136969"/>
                  </a:lnTo>
                  <a:lnTo>
                    <a:pt x="1349653" y="157162"/>
                  </a:lnTo>
                  <a:lnTo>
                    <a:pt x="1328005" y="171545"/>
                  </a:lnTo>
                  <a:lnTo>
                    <a:pt x="1337657" y="233902"/>
                  </a:lnTo>
                  <a:lnTo>
                    <a:pt x="1351752" y="224301"/>
                  </a:lnTo>
                  <a:lnTo>
                    <a:pt x="1366026" y="216820"/>
                  </a:lnTo>
                  <a:lnTo>
                    <a:pt x="1380519" y="211423"/>
                  </a:lnTo>
                  <a:lnTo>
                    <a:pt x="1395061" y="208121"/>
                  </a:lnTo>
                  <a:lnTo>
                    <a:pt x="1404440" y="207172"/>
                  </a:lnTo>
                  <a:lnTo>
                    <a:pt x="1546628" y="207172"/>
                  </a:lnTo>
                  <a:lnTo>
                    <a:pt x="1541986" y="187015"/>
                  </a:lnTo>
                  <a:lnTo>
                    <a:pt x="1523560" y="153487"/>
                  </a:lnTo>
                  <a:lnTo>
                    <a:pt x="1474627" y="129714"/>
                  </a:lnTo>
                  <a:lnTo>
                    <a:pt x="1452100" y="128704"/>
                  </a:lnTo>
                  <a:close/>
                </a:path>
                <a:path w="2386965" h="547369">
                  <a:moveTo>
                    <a:pt x="1546628" y="207172"/>
                  </a:moveTo>
                  <a:lnTo>
                    <a:pt x="1404440" y="207172"/>
                  </a:lnTo>
                  <a:lnTo>
                    <a:pt x="1412937" y="207391"/>
                  </a:lnTo>
                  <a:lnTo>
                    <a:pt x="1420529" y="208799"/>
                  </a:lnTo>
                  <a:lnTo>
                    <a:pt x="1427215" y="211435"/>
                  </a:lnTo>
                  <a:lnTo>
                    <a:pt x="1435320" y="215614"/>
                  </a:lnTo>
                  <a:lnTo>
                    <a:pt x="1440273" y="222599"/>
                  </a:lnTo>
                  <a:lnTo>
                    <a:pt x="1441670" y="232251"/>
                  </a:lnTo>
                  <a:lnTo>
                    <a:pt x="1550642" y="232251"/>
                  </a:lnTo>
                  <a:lnTo>
                    <a:pt x="1547080" y="209137"/>
                  </a:lnTo>
                  <a:lnTo>
                    <a:pt x="1546628" y="207172"/>
                  </a:lnTo>
                  <a:close/>
                </a:path>
                <a:path w="2386965" h="547369">
                  <a:moveTo>
                    <a:pt x="1754217" y="195294"/>
                  </a:moveTo>
                  <a:lnTo>
                    <a:pt x="1749641" y="202604"/>
                  </a:lnTo>
                  <a:lnTo>
                    <a:pt x="1744280" y="208153"/>
                  </a:lnTo>
                  <a:lnTo>
                    <a:pt x="1738108" y="211939"/>
                  </a:lnTo>
                  <a:lnTo>
                    <a:pt x="1731103" y="213963"/>
                  </a:lnTo>
                  <a:lnTo>
                    <a:pt x="1757107" y="213963"/>
                  </a:lnTo>
                  <a:lnTo>
                    <a:pt x="1754217" y="195294"/>
                  </a:lnTo>
                  <a:close/>
                </a:path>
                <a:path w="2386965" h="547369">
                  <a:moveTo>
                    <a:pt x="1682462" y="32734"/>
                  </a:moveTo>
                  <a:lnTo>
                    <a:pt x="1550890" y="173323"/>
                  </a:lnTo>
                  <a:lnTo>
                    <a:pt x="1594324" y="166592"/>
                  </a:lnTo>
                  <a:lnTo>
                    <a:pt x="1703158" y="166592"/>
                  </a:lnTo>
                  <a:lnTo>
                    <a:pt x="1700623" y="150209"/>
                  </a:lnTo>
                  <a:lnTo>
                    <a:pt x="1745073" y="143351"/>
                  </a:lnTo>
                  <a:lnTo>
                    <a:pt x="1737120" y="92043"/>
                  </a:lnTo>
                  <a:lnTo>
                    <a:pt x="1691606" y="92043"/>
                  </a:lnTo>
                  <a:lnTo>
                    <a:pt x="1682462" y="32734"/>
                  </a:lnTo>
                  <a:close/>
                </a:path>
                <a:path w="2386965" h="547369">
                  <a:moveTo>
                    <a:pt x="1736056" y="85185"/>
                  </a:moveTo>
                  <a:lnTo>
                    <a:pt x="1691606" y="92043"/>
                  </a:lnTo>
                  <a:lnTo>
                    <a:pt x="1737120" y="92043"/>
                  </a:lnTo>
                  <a:lnTo>
                    <a:pt x="1736056" y="85185"/>
                  </a:lnTo>
                  <a:close/>
                </a:path>
                <a:path w="2386965" h="547369">
                  <a:moveTo>
                    <a:pt x="1768949" y="80105"/>
                  </a:moveTo>
                  <a:lnTo>
                    <a:pt x="1800953" y="287242"/>
                  </a:lnTo>
                  <a:lnTo>
                    <a:pt x="1907252" y="270859"/>
                  </a:lnTo>
                  <a:lnTo>
                    <a:pt x="1878592" y="85248"/>
                  </a:lnTo>
                  <a:lnTo>
                    <a:pt x="1794476" y="85248"/>
                  </a:lnTo>
                  <a:lnTo>
                    <a:pt x="1781046" y="83534"/>
                  </a:lnTo>
                  <a:lnTo>
                    <a:pt x="1768949" y="80105"/>
                  </a:lnTo>
                  <a:close/>
                </a:path>
                <a:path w="2386965" h="547369">
                  <a:moveTo>
                    <a:pt x="1995771" y="45053"/>
                  </a:moveTo>
                  <a:lnTo>
                    <a:pt x="1889345" y="61436"/>
                  </a:lnTo>
                  <a:lnTo>
                    <a:pt x="2011138" y="254730"/>
                  </a:lnTo>
                  <a:lnTo>
                    <a:pt x="2089878" y="242665"/>
                  </a:lnTo>
                  <a:lnTo>
                    <a:pt x="2128645" y="94329"/>
                  </a:lnTo>
                  <a:lnTo>
                    <a:pt x="2026886" y="94329"/>
                  </a:lnTo>
                  <a:lnTo>
                    <a:pt x="1995771" y="45053"/>
                  </a:lnTo>
                  <a:close/>
                </a:path>
                <a:path w="2386965" h="547369">
                  <a:moveTo>
                    <a:pt x="2147663" y="21558"/>
                  </a:moveTo>
                  <a:lnTo>
                    <a:pt x="2041364" y="37941"/>
                  </a:lnTo>
                  <a:lnTo>
                    <a:pt x="2026886" y="94329"/>
                  </a:lnTo>
                  <a:lnTo>
                    <a:pt x="2128645" y="94329"/>
                  </a:lnTo>
                  <a:lnTo>
                    <a:pt x="2147663" y="21558"/>
                  </a:lnTo>
                  <a:close/>
                </a:path>
                <a:path w="2386965" h="547369">
                  <a:moveTo>
                    <a:pt x="1875248" y="63595"/>
                  </a:moveTo>
                  <a:lnTo>
                    <a:pt x="1840173" y="80490"/>
                  </a:lnTo>
                  <a:lnTo>
                    <a:pt x="1809240" y="85248"/>
                  </a:lnTo>
                  <a:lnTo>
                    <a:pt x="1878592" y="85248"/>
                  </a:lnTo>
                  <a:lnTo>
                    <a:pt x="1875248" y="63595"/>
                  </a:lnTo>
                  <a:close/>
                </a:path>
                <a:path w="2386965" h="547369">
                  <a:moveTo>
                    <a:pt x="1843752" y="7588"/>
                  </a:moveTo>
                  <a:lnTo>
                    <a:pt x="1827242" y="10128"/>
                  </a:lnTo>
                  <a:lnTo>
                    <a:pt x="1820511" y="14065"/>
                  </a:lnTo>
                  <a:lnTo>
                    <a:pt x="1815558" y="20923"/>
                  </a:lnTo>
                  <a:lnTo>
                    <a:pt x="1810478" y="27654"/>
                  </a:lnTo>
                  <a:lnTo>
                    <a:pt x="1808573" y="35147"/>
                  </a:lnTo>
                  <a:lnTo>
                    <a:pt x="1811113" y="51657"/>
                  </a:lnTo>
                  <a:lnTo>
                    <a:pt x="1815177" y="58388"/>
                  </a:lnTo>
                  <a:lnTo>
                    <a:pt x="1822035" y="63341"/>
                  </a:lnTo>
                  <a:lnTo>
                    <a:pt x="1828893" y="68421"/>
                  </a:lnTo>
                  <a:lnTo>
                    <a:pt x="1869533" y="50006"/>
                  </a:lnTo>
                  <a:lnTo>
                    <a:pt x="1871311" y="42386"/>
                  </a:lnTo>
                  <a:lnTo>
                    <a:pt x="1868771" y="25876"/>
                  </a:lnTo>
                  <a:lnTo>
                    <a:pt x="1864707" y="19272"/>
                  </a:lnTo>
                  <a:lnTo>
                    <a:pt x="1851245" y="9366"/>
                  </a:lnTo>
                  <a:lnTo>
                    <a:pt x="1843752" y="7588"/>
                  </a:lnTo>
                  <a:close/>
                </a:path>
                <a:path w="2386965" h="547369">
                  <a:moveTo>
                    <a:pt x="2272742" y="0"/>
                  </a:moveTo>
                  <a:lnTo>
                    <a:pt x="2225955" y="7000"/>
                  </a:lnTo>
                  <a:lnTo>
                    <a:pt x="2189085" y="27765"/>
                  </a:lnTo>
                  <a:lnTo>
                    <a:pt x="2164052" y="60981"/>
                  </a:lnTo>
                  <a:lnTo>
                    <a:pt x="2154857" y="101316"/>
                  </a:lnTo>
                  <a:lnTo>
                    <a:pt x="2156426" y="123793"/>
                  </a:lnTo>
                  <a:lnTo>
                    <a:pt x="2171444" y="166862"/>
                  </a:lnTo>
                  <a:lnTo>
                    <a:pt x="2201511" y="197834"/>
                  </a:lnTo>
                  <a:lnTo>
                    <a:pt x="2243088" y="214487"/>
                  </a:lnTo>
                  <a:lnTo>
                    <a:pt x="2267002" y="216568"/>
                  </a:lnTo>
                  <a:lnTo>
                    <a:pt x="2292951" y="214471"/>
                  </a:lnTo>
                  <a:lnTo>
                    <a:pt x="2323433" y="206851"/>
                  </a:lnTo>
                  <a:lnTo>
                    <a:pt x="2349165" y="194087"/>
                  </a:lnTo>
                  <a:lnTo>
                    <a:pt x="2370157" y="176180"/>
                  </a:lnTo>
                  <a:lnTo>
                    <a:pt x="2386423" y="153130"/>
                  </a:lnTo>
                  <a:lnTo>
                    <a:pt x="2385794" y="149042"/>
                  </a:lnTo>
                  <a:lnTo>
                    <a:pt x="2318149" y="149042"/>
                  </a:lnTo>
                  <a:lnTo>
                    <a:pt x="2309747" y="148589"/>
                  </a:lnTo>
                  <a:lnTo>
                    <a:pt x="2275072" y="129397"/>
                  </a:lnTo>
                  <a:lnTo>
                    <a:pt x="2270472" y="122396"/>
                  </a:lnTo>
                  <a:lnTo>
                    <a:pt x="2379057" y="105632"/>
                  </a:lnTo>
                  <a:lnTo>
                    <a:pt x="2376392" y="91055"/>
                  </a:lnTo>
                  <a:lnTo>
                    <a:pt x="2375372" y="87090"/>
                  </a:lnTo>
                  <a:lnTo>
                    <a:pt x="2258534" y="87090"/>
                  </a:lnTo>
                  <a:lnTo>
                    <a:pt x="2257909" y="80375"/>
                  </a:lnTo>
                  <a:lnTo>
                    <a:pt x="2285204" y="49371"/>
                  </a:lnTo>
                  <a:lnTo>
                    <a:pt x="2360544" y="49371"/>
                  </a:lnTo>
                  <a:lnTo>
                    <a:pt x="2358233" y="45487"/>
                  </a:lnTo>
                  <a:lnTo>
                    <a:pt x="2326462" y="15192"/>
                  </a:lnTo>
                  <a:lnTo>
                    <a:pt x="2284329" y="833"/>
                  </a:lnTo>
                  <a:lnTo>
                    <a:pt x="2272742" y="0"/>
                  </a:lnTo>
                  <a:close/>
                </a:path>
                <a:path w="2386965" h="547369">
                  <a:moveTo>
                    <a:pt x="2380835" y="116808"/>
                  </a:moveTo>
                  <a:lnTo>
                    <a:pt x="2343652" y="144258"/>
                  </a:lnTo>
                  <a:lnTo>
                    <a:pt x="2318149" y="149042"/>
                  </a:lnTo>
                  <a:lnTo>
                    <a:pt x="2385794" y="149042"/>
                  </a:lnTo>
                  <a:lnTo>
                    <a:pt x="2380835" y="116808"/>
                  </a:lnTo>
                  <a:close/>
                </a:path>
                <a:path w="2386965" h="547369">
                  <a:moveTo>
                    <a:pt x="2360544" y="49371"/>
                  </a:moveTo>
                  <a:lnTo>
                    <a:pt x="2285204" y="49371"/>
                  </a:lnTo>
                  <a:lnTo>
                    <a:pt x="2291681" y="51276"/>
                  </a:lnTo>
                  <a:lnTo>
                    <a:pt x="2297269" y="56356"/>
                  </a:lnTo>
                  <a:lnTo>
                    <a:pt x="2301054" y="60644"/>
                  </a:lnTo>
                  <a:lnTo>
                    <a:pt x="2304207" y="65897"/>
                  </a:lnTo>
                  <a:lnTo>
                    <a:pt x="2306717" y="72126"/>
                  </a:lnTo>
                  <a:lnTo>
                    <a:pt x="2308572" y="79343"/>
                  </a:lnTo>
                  <a:lnTo>
                    <a:pt x="2258534" y="87090"/>
                  </a:lnTo>
                  <a:lnTo>
                    <a:pt x="2375372" y="87090"/>
                  </a:lnTo>
                  <a:lnTo>
                    <a:pt x="2372977" y="77787"/>
                  </a:lnTo>
                  <a:lnTo>
                    <a:pt x="2368824" y="65805"/>
                  </a:lnTo>
                  <a:lnTo>
                    <a:pt x="2363944" y="55086"/>
                  </a:lnTo>
                  <a:lnTo>
                    <a:pt x="2360544" y="49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484252"/>
              <a:ext cx="3580129" cy="3288665"/>
            </a:xfrm>
            <a:custGeom>
              <a:avLst/>
              <a:gdLst/>
              <a:ahLst/>
              <a:cxnLst/>
              <a:rect l="l" t="t" r="r" b="b"/>
              <a:pathLst>
                <a:path w="3580129" h="3288665">
                  <a:moveTo>
                    <a:pt x="276504" y="396867"/>
                  </a:moveTo>
                  <a:lnTo>
                    <a:pt x="286938" y="351508"/>
                  </a:lnTo>
                  <a:lnTo>
                    <a:pt x="301366" y="308143"/>
                  </a:lnTo>
                  <a:lnTo>
                    <a:pt x="319552" y="266937"/>
                  </a:lnTo>
                  <a:lnTo>
                    <a:pt x="341261" y="228051"/>
                  </a:lnTo>
                  <a:lnTo>
                    <a:pt x="366259" y="191649"/>
                  </a:lnTo>
                  <a:lnTo>
                    <a:pt x="394310" y="157893"/>
                  </a:lnTo>
                  <a:lnTo>
                    <a:pt x="425179" y="126945"/>
                  </a:lnTo>
                  <a:lnTo>
                    <a:pt x="458631" y="98969"/>
                  </a:lnTo>
                  <a:lnTo>
                    <a:pt x="494432" y="74126"/>
                  </a:lnTo>
                  <a:lnTo>
                    <a:pt x="532346" y="52581"/>
                  </a:lnTo>
                  <a:lnTo>
                    <a:pt x="572139" y="34495"/>
                  </a:lnTo>
                  <a:lnTo>
                    <a:pt x="613575" y="20031"/>
                  </a:lnTo>
                  <a:lnTo>
                    <a:pt x="656420" y="9352"/>
                  </a:lnTo>
                  <a:lnTo>
                    <a:pt x="700438" y="2621"/>
                  </a:lnTo>
                  <a:lnTo>
                    <a:pt x="745394" y="0"/>
                  </a:lnTo>
                  <a:lnTo>
                    <a:pt x="791055" y="1651"/>
                  </a:lnTo>
                  <a:lnTo>
                    <a:pt x="837184" y="7739"/>
                  </a:lnTo>
                  <a:lnTo>
                    <a:pt x="3182747" y="431411"/>
                  </a:lnTo>
                  <a:lnTo>
                    <a:pt x="3228086" y="441845"/>
                  </a:lnTo>
                  <a:lnTo>
                    <a:pt x="3271435" y="456270"/>
                  </a:lnTo>
                  <a:lnTo>
                    <a:pt x="3312631" y="474453"/>
                  </a:lnTo>
                  <a:lnTo>
                    <a:pt x="3351510" y="496157"/>
                  </a:lnTo>
                  <a:lnTo>
                    <a:pt x="3387908" y="521149"/>
                  </a:lnTo>
                  <a:lnTo>
                    <a:pt x="3421664" y="549194"/>
                  </a:lnTo>
                  <a:lnTo>
                    <a:pt x="3452614" y="580056"/>
                  </a:lnTo>
                  <a:lnTo>
                    <a:pt x="3480595" y="613501"/>
                  </a:lnTo>
                  <a:lnTo>
                    <a:pt x="3505442" y="649294"/>
                  </a:lnTo>
                  <a:lnTo>
                    <a:pt x="3526995" y="687200"/>
                  </a:lnTo>
                  <a:lnTo>
                    <a:pt x="3545088" y="726985"/>
                  </a:lnTo>
                  <a:lnTo>
                    <a:pt x="3559559" y="768413"/>
                  </a:lnTo>
                  <a:lnTo>
                    <a:pt x="3570245" y="811250"/>
                  </a:lnTo>
                  <a:lnTo>
                    <a:pt x="3576983" y="855261"/>
                  </a:lnTo>
                  <a:lnTo>
                    <a:pt x="3579609" y="900211"/>
                  </a:lnTo>
                  <a:lnTo>
                    <a:pt x="3577961" y="945865"/>
                  </a:lnTo>
                  <a:lnTo>
                    <a:pt x="3571875" y="991989"/>
                  </a:lnTo>
                  <a:lnTo>
                    <a:pt x="3228721" y="2891591"/>
                  </a:lnTo>
                  <a:lnTo>
                    <a:pt x="3218285" y="2936935"/>
                  </a:lnTo>
                  <a:lnTo>
                    <a:pt x="3203856" y="2980287"/>
                  </a:lnTo>
                  <a:lnTo>
                    <a:pt x="3185668" y="3021484"/>
                  </a:lnTo>
                  <a:lnTo>
                    <a:pt x="3163956" y="3060364"/>
                  </a:lnTo>
                  <a:lnTo>
                    <a:pt x="3138956" y="3096763"/>
                  </a:lnTo>
                  <a:lnTo>
                    <a:pt x="3110901" y="3130519"/>
                  </a:lnTo>
                  <a:lnTo>
                    <a:pt x="3080029" y="3161467"/>
                  </a:lnTo>
                  <a:lnTo>
                    <a:pt x="3046573" y="3189446"/>
                  </a:lnTo>
                  <a:lnTo>
                    <a:pt x="3010769" y="3214292"/>
                  </a:lnTo>
                  <a:lnTo>
                    <a:pt x="2972851" y="3235842"/>
                  </a:lnTo>
                  <a:lnTo>
                    <a:pt x="2933056" y="3253933"/>
                  </a:lnTo>
                  <a:lnTo>
                    <a:pt x="2891618" y="3268402"/>
                  </a:lnTo>
                  <a:lnTo>
                    <a:pt x="2848772" y="3279086"/>
                  </a:lnTo>
                  <a:lnTo>
                    <a:pt x="2804754" y="3285822"/>
                  </a:lnTo>
                  <a:lnTo>
                    <a:pt x="2759799" y="3288446"/>
                  </a:lnTo>
                  <a:lnTo>
                    <a:pt x="2714141" y="3286796"/>
                  </a:lnTo>
                  <a:lnTo>
                    <a:pt x="2668016" y="3280709"/>
                  </a:lnTo>
                  <a:lnTo>
                    <a:pt x="322503" y="2857035"/>
                  </a:lnTo>
                  <a:lnTo>
                    <a:pt x="277159" y="2846600"/>
                  </a:lnTo>
                  <a:lnTo>
                    <a:pt x="233807" y="2832172"/>
                  </a:lnTo>
                  <a:lnTo>
                    <a:pt x="192609" y="2813986"/>
                  </a:lnTo>
                  <a:lnTo>
                    <a:pt x="153729" y="2792277"/>
                  </a:lnTo>
                  <a:lnTo>
                    <a:pt x="117329" y="2767280"/>
                  </a:lnTo>
                  <a:lnTo>
                    <a:pt x="83574" y="2739229"/>
                  </a:lnTo>
                  <a:lnTo>
                    <a:pt x="52624" y="2708360"/>
                  </a:lnTo>
                  <a:lnTo>
                    <a:pt x="24645" y="2674907"/>
                  </a:lnTo>
                  <a:lnTo>
                    <a:pt x="0" y="2639396"/>
                  </a:lnTo>
                </a:path>
                <a:path w="3580129" h="3288665">
                  <a:moveTo>
                    <a:pt x="0" y="1927566"/>
                  </a:moveTo>
                  <a:lnTo>
                    <a:pt x="276504" y="396867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5309" y="4767568"/>
              <a:ext cx="2692400" cy="718185"/>
            </a:xfrm>
            <a:custGeom>
              <a:avLst/>
              <a:gdLst/>
              <a:ahLst/>
              <a:cxnLst/>
              <a:rect l="l" t="t" r="r" b="b"/>
              <a:pathLst>
                <a:path w="2692400" h="718185">
                  <a:moveTo>
                    <a:pt x="254838" y="268870"/>
                  </a:moveTo>
                  <a:lnTo>
                    <a:pt x="175829" y="268870"/>
                  </a:lnTo>
                  <a:lnTo>
                    <a:pt x="181709" y="280427"/>
                  </a:lnTo>
                  <a:lnTo>
                    <a:pt x="269110" y="296175"/>
                  </a:lnTo>
                  <a:lnTo>
                    <a:pt x="254838" y="268870"/>
                  </a:lnTo>
                  <a:close/>
                </a:path>
                <a:path w="2692400" h="718185">
                  <a:moveTo>
                    <a:pt x="133413" y="0"/>
                  </a:moveTo>
                  <a:lnTo>
                    <a:pt x="82365" y="10961"/>
                  </a:lnTo>
                  <a:lnTo>
                    <a:pt x="37928" y="41941"/>
                  </a:lnTo>
                  <a:lnTo>
                    <a:pt x="9810" y="86225"/>
                  </a:lnTo>
                  <a:lnTo>
                    <a:pt x="0" y="140507"/>
                  </a:lnTo>
                  <a:lnTo>
                    <a:pt x="2787" y="166874"/>
                  </a:lnTo>
                  <a:lnTo>
                    <a:pt x="24140" y="215784"/>
                  </a:lnTo>
                  <a:lnTo>
                    <a:pt x="62061" y="253091"/>
                  </a:lnTo>
                  <a:lnTo>
                    <a:pt x="112049" y="272299"/>
                  </a:lnTo>
                  <a:lnTo>
                    <a:pt x="144015" y="274300"/>
                  </a:lnTo>
                  <a:lnTo>
                    <a:pt x="159941" y="272514"/>
                  </a:lnTo>
                  <a:lnTo>
                    <a:pt x="175829" y="268870"/>
                  </a:lnTo>
                  <a:lnTo>
                    <a:pt x="254838" y="268870"/>
                  </a:lnTo>
                  <a:lnTo>
                    <a:pt x="235455" y="231786"/>
                  </a:lnTo>
                  <a:lnTo>
                    <a:pt x="248078" y="216308"/>
                  </a:lnTo>
                  <a:lnTo>
                    <a:pt x="258152" y="199401"/>
                  </a:lnTo>
                  <a:lnTo>
                    <a:pt x="265675" y="181066"/>
                  </a:lnTo>
                  <a:lnTo>
                    <a:pt x="270647" y="161301"/>
                  </a:lnTo>
                  <a:lnTo>
                    <a:pt x="270863" y="158888"/>
                  </a:lnTo>
                  <a:lnTo>
                    <a:pt x="140332" y="158888"/>
                  </a:lnTo>
                  <a:lnTo>
                    <a:pt x="125372" y="156094"/>
                  </a:lnTo>
                  <a:lnTo>
                    <a:pt x="119669" y="152411"/>
                  </a:lnTo>
                  <a:lnTo>
                    <a:pt x="111719" y="140219"/>
                  </a:lnTo>
                  <a:lnTo>
                    <a:pt x="110449" y="133234"/>
                  </a:lnTo>
                  <a:lnTo>
                    <a:pt x="113294" y="117486"/>
                  </a:lnTo>
                  <a:lnTo>
                    <a:pt x="116926" y="111390"/>
                  </a:lnTo>
                  <a:lnTo>
                    <a:pt x="128636" y="102754"/>
                  </a:lnTo>
                  <a:lnTo>
                    <a:pt x="135265" y="101230"/>
                  </a:lnTo>
                  <a:lnTo>
                    <a:pt x="268296" y="101230"/>
                  </a:lnTo>
                  <a:lnTo>
                    <a:pt x="262242" y="82452"/>
                  </a:lnTo>
                  <a:lnTo>
                    <a:pt x="231444" y="37875"/>
                  </a:lnTo>
                  <a:lnTo>
                    <a:pt x="187386" y="9733"/>
                  </a:lnTo>
                  <a:lnTo>
                    <a:pt x="160805" y="2424"/>
                  </a:lnTo>
                  <a:lnTo>
                    <a:pt x="133413" y="0"/>
                  </a:lnTo>
                  <a:close/>
                </a:path>
                <a:path w="2692400" h="718185">
                  <a:moveTo>
                    <a:pt x="268296" y="101230"/>
                  </a:moveTo>
                  <a:lnTo>
                    <a:pt x="135265" y="101230"/>
                  </a:lnTo>
                  <a:lnTo>
                    <a:pt x="150238" y="104024"/>
                  </a:lnTo>
                  <a:lnTo>
                    <a:pt x="155991" y="107707"/>
                  </a:lnTo>
                  <a:lnTo>
                    <a:pt x="163942" y="119899"/>
                  </a:lnTo>
                  <a:lnTo>
                    <a:pt x="165212" y="126884"/>
                  </a:lnTo>
                  <a:lnTo>
                    <a:pt x="162367" y="142632"/>
                  </a:lnTo>
                  <a:lnTo>
                    <a:pt x="158735" y="148728"/>
                  </a:lnTo>
                  <a:lnTo>
                    <a:pt x="147025" y="157364"/>
                  </a:lnTo>
                  <a:lnTo>
                    <a:pt x="140332" y="158888"/>
                  </a:lnTo>
                  <a:lnTo>
                    <a:pt x="270863" y="158888"/>
                  </a:lnTo>
                  <a:lnTo>
                    <a:pt x="273110" y="133748"/>
                  </a:lnTo>
                  <a:lnTo>
                    <a:pt x="270307" y="107469"/>
                  </a:lnTo>
                  <a:lnTo>
                    <a:pt x="268296" y="101230"/>
                  </a:lnTo>
                  <a:close/>
                </a:path>
                <a:path w="2692400" h="718185">
                  <a:moveTo>
                    <a:pt x="532986" y="287539"/>
                  </a:moveTo>
                  <a:lnTo>
                    <a:pt x="427530" y="287539"/>
                  </a:lnTo>
                  <a:lnTo>
                    <a:pt x="428216" y="287666"/>
                  </a:lnTo>
                  <a:lnTo>
                    <a:pt x="421688" y="323734"/>
                  </a:lnTo>
                  <a:lnTo>
                    <a:pt x="523123" y="342149"/>
                  </a:lnTo>
                  <a:lnTo>
                    <a:pt x="532986" y="287539"/>
                  </a:lnTo>
                  <a:close/>
                </a:path>
                <a:path w="2692400" h="718185">
                  <a:moveTo>
                    <a:pt x="315694" y="91578"/>
                  </a:moveTo>
                  <a:lnTo>
                    <a:pt x="291310" y="226579"/>
                  </a:lnTo>
                  <a:lnTo>
                    <a:pt x="289596" y="243175"/>
                  </a:lnTo>
                  <a:lnTo>
                    <a:pt x="290702" y="258282"/>
                  </a:lnTo>
                  <a:lnTo>
                    <a:pt x="310547" y="294342"/>
                  </a:lnTo>
                  <a:lnTo>
                    <a:pt x="350086" y="312558"/>
                  </a:lnTo>
                  <a:lnTo>
                    <a:pt x="371406" y="314114"/>
                  </a:lnTo>
                  <a:lnTo>
                    <a:pt x="381214" y="312951"/>
                  </a:lnTo>
                  <a:lnTo>
                    <a:pt x="418034" y="295274"/>
                  </a:lnTo>
                  <a:lnTo>
                    <a:pt x="427530" y="287539"/>
                  </a:lnTo>
                  <a:lnTo>
                    <a:pt x="532986" y="287539"/>
                  </a:lnTo>
                  <a:lnTo>
                    <a:pt x="539042" y="254011"/>
                  </a:lnTo>
                  <a:lnTo>
                    <a:pt x="418361" y="254011"/>
                  </a:lnTo>
                  <a:lnTo>
                    <a:pt x="409801" y="252487"/>
                  </a:lnTo>
                  <a:lnTo>
                    <a:pt x="401719" y="249172"/>
                  </a:lnTo>
                  <a:lnTo>
                    <a:pt x="396672" y="242820"/>
                  </a:lnTo>
                  <a:lnTo>
                    <a:pt x="394660" y="233396"/>
                  </a:lnTo>
                  <a:lnTo>
                    <a:pt x="395679" y="220864"/>
                  </a:lnTo>
                  <a:lnTo>
                    <a:pt x="415770" y="109612"/>
                  </a:lnTo>
                  <a:lnTo>
                    <a:pt x="315694" y="91578"/>
                  </a:lnTo>
                  <a:close/>
                </a:path>
                <a:path w="2692400" h="718185">
                  <a:moveTo>
                    <a:pt x="454327" y="116597"/>
                  </a:moveTo>
                  <a:lnTo>
                    <a:pt x="431137" y="244994"/>
                  </a:lnTo>
                  <a:lnTo>
                    <a:pt x="425485" y="251471"/>
                  </a:lnTo>
                  <a:lnTo>
                    <a:pt x="418361" y="254011"/>
                  </a:lnTo>
                  <a:lnTo>
                    <a:pt x="539042" y="254011"/>
                  </a:lnTo>
                  <a:lnTo>
                    <a:pt x="560398" y="135774"/>
                  </a:lnTo>
                  <a:lnTo>
                    <a:pt x="454327" y="116597"/>
                  </a:lnTo>
                  <a:close/>
                </a:path>
                <a:path w="2692400" h="718185">
                  <a:moveTo>
                    <a:pt x="780322" y="352817"/>
                  </a:moveTo>
                  <a:lnTo>
                    <a:pt x="670951" y="352817"/>
                  </a:lnTo>
                  <a:lnTo>
                    <a:pt x="668157" y="368311"/>
                  </a:lnTo>
                  <a:lnTo>
                    <a:pt x="774062" y="387488"/>
                  </a:lnTo>
                  <a:lnTo>
                    <a:pt x="780322" y="352817"/>
                  </a:lnTo>
                  <a:close/>
                </a:path>
                <a:path w="2692400" h="718185">
                  <a:moveTo>
                    <a:pt x="637078" y="247880"/>
                  </a:moveTo>
                  <a:lnTo>
                    <a:pt x="598193" y="257059"/>
                  </a:lnTo>
                  <a:lnTo>
                    <a:pt x="570850" y="296810"/>
                  </a:lnTo>
                  <a:lnTo>
                    <a:pt x="569821" y="308119"/>
                  </a:lnTo>
                  <a:lnTo>
                    <a:pt x="570943" y="318797"/>
                  </a:lnTo>
                  <a:lnTo>
                    <a:pt x="595291" y="352976"/>
                  </a:lnTo>
                  <a:lnTo>
                    <a:pt x="630232" y="362122"/>
                  </a:lnTo>
                  <a:lnTo>
                    <a:pt x="643995" y="361279"/>
                  </a:lnTo>
                  <a:lnTo>
                    <a:pt x="657568" y="358173"/>
                  </a:lnTo>
                  <a:lnTo>
                    <a:pt x="670951" y="352817"/>
                  </a:lnTo>
                  <a:lnTo>
                    <a:pt x="780322" y="352817"/>
                  </a:lnTo>
                  <a:lnTo>
                    <a:pt x="785068" y="326528"/>
                  </a:lnTo>
                  <a:lnTo>
                    <a:pt x="665439" y="326528"/>
                  </a:lnTo>
                  <a:lnTo>
                    <a:pt x="652523" y="324242"/>
                  </a:lnTo>
                  <a:lnTo>
                    <a:pt x="647583" y="321448"/>
                  </a:lnTo>
                  <a:lnTo>
                    <a:pt x="640611" y="312304"/>
                  </a:lnTo>
                  <a:lnTo>
                    <a:pt x="639366" y="307351"/>
                  </a:lnTo>
                  <a:lnTo>
                    <a:pt x="640382" y="301763"/>
                  </a:lnTo>
                  <a:lnTo>
                    <a:pt x="641347" y="296302"/>
                  </a:lnTo>
                  <a:lnTo>
                    <a:pt x="644078" y="292365"/>
                  </a:lnTo>
                  <a:lnTo>
                    <a:pt x="648561" y="289698"/>
                  </a:lnTo>
                  <a:lnTo>
                    <a:pt x="653044" y="287158"/>
                  </a:lnTo>
                  <a:lnTo>
                    <a:pt x="658480" y="286396"/>
                  </a:lnTo>
                  <a:lnTo>
                    <a:pt x="792313" y="286396"/>
                  </a:lnTo>
                  <a:lnTo>
                    <a:pt x="794674" y="273315"/>
                  </a:lnTo>
                  <a:lnTo>
                    <a:pt x="796010" y="260869"/>
                  </a:lnTo>
                  <a:lnTo>
                    <a:pt x="687575" y="260869"/>
                  </a:lnTo>
                  <a:lnTo>
                    <a:pt x="679075" y="257157"/>
                  </a:lnTo>
                  <a:lnTo>
                    <a:pt x="670357" y="254027"/>
                  </a:lnTo>
                  <a:lnTo>
                    <a:pt x="661426" y="251493"/>
                  </a:lnTo>
                  <a:lnTo>
                    <a:pt x="652282" y="249566"/>
                  </a:lnTo>
                  <a:lnTo>
                    <a:pt x="637078" y="247880"/>
                  </a:lnTo>
                  <a:close/>
                </a:path>
                <a:path w="2692400" h="718185">
                  <a:moveTo>
                    <a:pt x="792313" y="286396"/>
                  </a:moveTo>
                  <a:lnTo>
                    <a:pt x="658480" y="286396"/>
                  </a:lnTo>
                  <a:lnTo>
                    <a:pt x="670024" y="288428"/>
                  </a:lnTo>
                  <a:lnTo>
                    <a:pt x="675587" y="290587"/>
                  </a:lnTo>
                  <a:lnTo>
                    <a:pt x="681594" y="293889"/>
                  </a:lnTo>
                  <a:lnTo>
                    <a:pt x="676399" y="322718"/>
                  </a:lnTo>
                  <a:lnTo>
                    <a:pt x="671256" y="325639"/>
                  </a:lnTo>
                  <a:lnTo>
                    <a:pt x="665439" y="326528"/>
                  </a:lnTo>
                  <a:lnTo>
                    <a:pt x="785068" y="326528"/>
                  </a:lnTo>
                  <a:lnTo>
                    <a:pt x="792313" y="286396"/>
                  </a:lnTo>
                  <a:close/>
                </a:path>
                <a:path w="2692400" h="718185">
                  <a:moveTo>
                    <a:pt x="793010" y="221198"/>
                  </a:moveTo>
                  <a:lnTo>
                    <a:pt x="636431" y="221198"/>
                  </a:lnTo>
                  <a:lnTo>
                    <a:pt x="651266" y="222769"/>
                  </a:lnTo>
                  <a:lnTo>
                    <a:pt x="660491" y="224982"/>
                  </a:lnTo>
                  <a:lnTo>
                    <a:pt x="688109" y="253914"/>
                  </a:lnTo>
                  <a:lnTo>
                    <a:pt x="687575" y="260869"/>
                  </a:lnTo>
                  <a:lnTo>
                    <a:pt x="796010" y="260869"/>
                  </a:lnTo>
                  <a:lnTo>
                    <a:pt x="797004" y="251602"/>
                  </a:lnTo>
                  <a:lnTo>
                    <a:pt x="796880" y="247519"/>
                  </a:lnTo>
                  <a:lnTo>
                    <a:pt x="795751" y="230643"/>
                  </a:lnTo>
                  <a:lnTo>
                    <a:pt x="793010" y="221198"/>
                  </a:lnTo>
                  <a:close/>
                </a:path>
                <a:path w="2692400" h="718185">
                  <a:moveTo>
                    <a:pt x="651083" y="156729"/>
                  </a:moveTo>
                  <a:lnTo>
                    <a:pt x="625003" y="159964"/>
                  </a:lnTo>
                  <a:lnTo>
                    <a:pt x="599869" y="166508"/>
                  </a:lnTo>
                  <a:lnTo>
                    <a:pt x="588668" y="228484"/>
                  </a:lnTo>
                  <a:lnTo>
                    <a:pt x="605132" y="224055"/>
                  </a:lnTo>
                  <a:lnTo>
                    <a:pt x="621053" y="221626"/>
                  </a:lnTo>
                  <a:lnTo>
                    <a:pt x="636431" y="221198"/>
                  </a:lnTo>
                  <a:lnTo>
                    <a:pt x="793010" y="221198"/>
                  </a:lnTo>
                  <a:lnTo>
                    <a:pt x="790638" y="213022"/>
                  </a:lnTo>
                  <a:lnTo>
                    <a:pt x="752077" y="174605"/>
                  </a:lnTo>
                  <a:lnTo>
                    <a:pt x="706079" y="160285"/>
                  </a:lnTo>
                  <a:lnTo>
                    <a:pt x="678109" y="156829"/>
                  </a:lnTo>
                  <a:lnTo>
                    <a:pt x="651083" y="156729"/>
                  </a:lnTo>
                  <a:close/>
                </a:path>
                <a:path w="2692400" h="718185">
                  <a:moveTo>
                    <a:pt x="1081185" y="269886"/>
                  </a:moveTo>
                  <a:lnTo>
                    <a:pt x="958289" y="269886"/>
                  </a:lnTo>
                  <a:lnTo>
                    <a:pt x="964512" y="271029"/>
                  </a:lnTo>
                  <a:lnTo>
                    <a:pt x="972800" y="274220"/>
                  </a:lnTo>
                  <a:lnTo>
                    <a:pt x="978053" y="280173"/>
                  </a:lnTo>
                  <a:lnTo>
                    <a:pt x="980281" y="288889"/>
                  </a:lnTo>
                  <a:lnTo>
                    <a:pt x="979498" y="300366"/>
                  </a:lnTo>
                  <a:lnTo>
                    <a:pt x="957781" y="420635"/>
                  </a:lnTo>
                  <a:lnTo>
                    <a:pt x="1057857" y="438669"/>
                  </a:lnTo>
                  <a:lnTo>
                    <a:pt x="1080971" y="310526"/>
                  </a:lnTo>
                  <a:lnTo>
                    <a:pt x="1083088" y="291715"/>
                  </a:lnTo>
                  <a:lnTo>
                    <a:pt x="1082383" y="274903"/>
                  </a:lnTo>
                  <a:lnTo>
                    <a:pt x="1081185" y="269886"/>
                  </a:lnTo>
                  <a:close/>
                </a:path>
                <a:path w="2692400" h="718185">
                  <a:moveTo>
                    <a:pt x="850542" y="188225"/>
                  </a:moveTo>
                  <a:lnTo>
                    <a:pt x="813280" y="394473"/>
                  </a:lnTo>
                  <a:lnTo>
                    <a:pt x="919173" y="413650"/>
                  </a:lnTo>
                  <a:lnTo>
                    <a:pt x="944319" y="274331"/>
                  </a:lnTo>
                  <a:lnTo>
                    <a:pt x="951558" y="271029"/>
                  </a:lnTo>
                  <a:lnTo>
                    <a:pt x="958289" y="269886"/>
                  </a:lnTo>
                  <a:lnTo>
                    <a:pt x="1081185" y="269886"/>
                  </a:lnTo>
                  <a:lnTo>
                    <a:pt x="1078845" y="260092"/>
                  </a:lnTo>
                  <a:lnTo>
                    <a:pt x="1072462" y="247280"/>
                  </a:lnTo>
                  <a:lnTo>
                    <a:pt x="1063365" y="236541"/>
                  </a:lnTo>
                  <a:lnTo>
                    <a:pt x="1058808" y="233183"/>
                  </a:lnTo>
                  <a:lnTo>
                    <a:pt x="951812" y="233183"/>
                  </a:lnTo>
                  <a:lnTo>
                    <a:pt x="956384" y="207275"/>
                  </a:lnTo>
                  <a:lnTo>
                    <a:pt x="850542" y="188225"/>
                  </a:lnTo>
                  <a:close/>
                </a:path>
                <a:path w="2692400" h="718185">
                  <a:moveTo>
                    <a:pt x="1002407" y="215681"/>
                  </a:moveTo>
                  <a:lnTo>
                    <a:pt x="984847" y="217848"/>
                  </a:lnTo>
                  <a:lnTo>
                    <a:pt x="967978" y="223682"/>
                  </a:lnTo>
                  <a:lnTo>
                    <a:pt x="951812" y="233183"/>
                  </a:lnTo>
                  <a:lnTo>
                    <a:pt x="1058808" y="233183"/>
                  </a:lnTo>
                  <a:lnTo>
                    <a:pt x="1051697" y="227945"/>
                  </a:lnTo>
                  <a:lnTo>
                    <a:pt x="1037457" y="221491"/>
                  </a:lnTo>
                  <a:lnTo>
                    <a:pt x="1020646" y="217181"/>
                  </a:lnTo>
                  <a:lnTo>
                    <a:pt x="1002407" y="215681"/>
                  </a:lnTo>
                  <a:close/>
                </a:path>
                <a:path w="2692400" h="718185">
                  <a:moveTo>
                    <a:pt x="1854148" y="546873"/>
                  </a:moveTo>
                  <a:lnTo>
                    <a:pt x="1744800" y="546873"/>
                  </a:lnTo>
                  <a:lnTo>
                    <a:pt x="1742006" y="562240"/>
                  </a:lnTo>
                  <a:lnTo>
                    <a:pt x="1847924" y="581417"/>
                  </a:lnTo>
                  <a:lnTo>
                    <a:pt x="1854148" y="546873"/>
                  </a:lnTo>
                  <a:close/>
                </a:path>
                <a:path w="2692400" h="718185">
                  <a:moveTo>
                    <a:pt x="1710891" y="441827"/>
                  </a:moveTo>
                  <a:lnTo>
                    <a:pt x="1672029" y="450988"/>
                  </a:lnTo>
                  <a:lnTo>
                    <a:pt x="1644597" y="490739"/>
                  </a:lnTo>
                  <a:lnTo>
                    <a:pt x="1643575" y="502048"/>
                  </a:lnTo>
                  <a:lnTo>
                    <a:pt x="1644708" y="512726"/>
                  </a:lnTo>
                  <a:lnTo>
                    <a:pt x="1669108" y="546905"/>
                  </a:lnTo>
                  <a:lnTo>
                    <a:pt x="1704044" y="556053"/>
                  </a:lnTo>
                  <a:lnTo>
                    <a:pt x="1717812" y="555224"/>
                  </a:lnTo>
                  <a:lnTo>
                    <a:pt x="1731389" y="552156"/>
                  </a:lnTo>
                  <a:lnTo>
                    <a:pt x="1744800" y="546873"/>
                  </a:lnTo>
                  <a:lnTo>
                    <a:pt x="1854148" y="546873"/>
                  </a:lnTo>
                  <a:lnTo>
                    <a:pt x="1858886" y="520584"/>
                  </a:lnTo>
                  <a:lnTo>
                    <a:pt x="1739212" y="520584"/>
                  </a:lnTo>
                  <a:lnTo>
                    <a:pt x="1732735" y="519314"/>
                  </a:lnTo>
                  <a:lnTo>
                    <a:pt x="1726385" y="518171"/>
                  </a:lnTo>
                  <a:lnTo>
                    <a:pt x="1721432" y="515377"/>
                  </a:lnTo>
                  <a:lnTo>
                    <a:pt x="1714447" y="506360"/>
                  </a:lnTo>
                  <a:lnTo>
                    <a:pt x="1713177" y="501280"/>
                  </a:lnTo>
                  <a:lnTo>
                    <a:pt x="1714193" y="495692"/>
                  </a:lnTo>
                  <a:lnTo>
                    <a:pt x="1715209" y="490358"/>
                  </a:lnTo>
                  <a:lnTo>
                    <a:pt x="1717876" y="486294"/>
                  </a:lnTo>
                  <a:lnTo>
                    <a:pt x="1722321" y="483754"/>
                  </a:lnTo>
                  <a:lnTo>
                    <a:pt x="1726893" y="481087"/>
                  </a:lnTo>
                  <a:lnTo>
                    <a:pt x="1732227" y="480325"/>
                  </a:lnTo>
                  <a:lnTo>
                    <a:pt x="1866140" y="480325"/>
                  </a:lnTo>
                  <a:lnTo>
                    <a:pt x="1868498" y="467244"/>
                  </a:lnTo>
                  <a:lnTo>
                    <a:pt x="1869824" y="454798"/>
                  </a:lnTo>
                  <a:lnTo>
                    <a:pt x="1761437" y="454798"/>
                  </a:lnTo>
                  <a:lnTo>
                    <a:pt x="1752884" y="451103"/>
                  </a:lnTo>
                  <a:lnTo>
                    <a:pt x="1744165" y="448004"/>
                  </a:lnTo>
                  <a:lnTo>
                    <a:pt x="1735255" y="445476"/>
                  </a:lnTo>
                  <a:lnTo>
                    <a:pt x="1726131" y="443495"/>
                  </a:lnTo>
                  <a:lnTo>
                    <a:pt x="1710891" y="441827"/>
                  </a:lnTo>
                  <a:close/>
                </a:path>
                <a:path w="2692400" h="718185">
                  <a:moveTo>
                    <a:pt x="1610053" y="264552"/>
                  </a:moveTo>
                  <a:lnTo>
                    <a:pt x="1439873" y="354468"/>
                  </a:lnTo>
                  <a:lnTo>
                    <a:pt x="1483053" y="362215"/>
                  </a:lnTo>
                  <a:lnTo>
                    <a:pt x="1471369" y="426858"/>
                  </a:lnTo>
                  <a:lnTo>
                    <a:pt x="1469734" y="444442"/>
                  </a:lnTo>
                  <a:lnTo>
                    <a:pt x="1469675" y="446944"/>
                  </a:lnTo>
                  <a:lnTo>
                    <a:pt x="1471464" y="463720"/>
                  </a:lnTo>
                  <a:lnTo>
                    <a:pt x="1498223" y="506745"/>
                  </a:lnTo>
                  <a:lnTo>
                    <a:pt x="1546426" y="528712"/>
                  </a:lnTo>
                  <a:lnTo>
                    <a:pt x="1563852" y="530806"/>
                  </a:lnTo>
                  <a:lnTo>
                    <a:pt x="1580303" y="530602"/>
                  </a:lnTo>
                  <a:lnTo>
                    <a:pt x="1595753" y="528087"/>
                  </a:lnTo>
                  <a:lnTo>
                    <a:pt x="1610180" y="523251"/>
                  </a:lnTo>
                  <a:lnTo>
                    <a:pt x="1623124" y="452000"/>
                  </a:lnTo>
                  <a:lnTo>
                    <a:pt x="1604232" y="452000"/>
                  </a:lnTo>
                  <a:lnTo>
                    <a:pt x="1596972" y="451623"/>
                  </a:lnTo>
                  <a:lnTo>
                    <a:pt x="1588470" y="448645"/>
                  </a:lnTo>
                  <a:lnTo>
                    <a:pt x="1582970" y="443321"/>
                  </a:lnTo>
                  <a:lnTo>
                    <a:pt x="1580469" y="435639"/>
                  </a:lnTo>
                  <a:lnTo>
                    <a:pt x="1580970" y="425588"/>
                  </a:lnTo>
                  <a:lnTo>
                    <a:pt x="1588971" y="381392"/>
                  </a:lnTo>
                  <a:lnTo>
                    <a:pt x="1634623" y="381392"/>
                  </a:lnTo>
                  <a:lnTo>
                    <a:pt x="1643708" y="331481"/>
                  </a:lnTo>
                  <a:lnTo>
                    <a:pt x="1599385" y="323480"/>
                  </a:lnTo>
                  <a:lnTo>
                    <a:pt x="1610053" y="264552"/>
                  </a:lnTo>
                  <a:close/>
                </a:path>
                <a:path w="2692400" h="718185">
                  <a:moveTo>
                    <a:pt x="1866140" y="480325"/>
                  </a:moveTo>
                  <a:lnTo>
                    <a:pt x="1732227" y="480325"/>
                  </a:lnTo>
                  <a:lnTo>
                    <a:pt x="1738704" y="481468"/>
                  </a:lnTo>
                  <a:lnTo>
                    <a:pt x="1743784" y="482484"/>
                  </a:lnTo>
                  <a:lnTo>
                    <a:pt x="1749372" y="484516"/>
                  </a:lnTo>
                  <a:lnTo>
                    <a:pt x="1755341" y="487945"/>
                  </a:lnTo>
                  <a:lnTo>
                    <a:pt x="1750261" y="516647"/>
                  </a:lnTo>
                  <a:lnTo>
                    <a:pt x="1745054" y="519695"/>
                  </a:lnTo>
                  <a:lnTo>
                    <a:pt x="1739212" y="520584"/>
                  </a:lnTo>
                  <a:lnTo>
                    <a:pt x="1858886" y="520584"/>
                  </a:lnTo>
                  <a:lnTo>
                    <a:pt x="1866140" y="480325"/>
                  </a:lnTo>
                  <a:close/>
                </a:path>
                <a:path w="2692400" h="718185">
                  <a:moveTo>
                    <a:pt x="1331542" y="275093"/>
                  </a:moveTo>
                  <a:lnTo>
                    <a:pt x="1294204" y="481341"/>
                  </a:lnTo>
                  <a:lnTo>
                    <a:pt x="1400122" y="500518"/>
                  </a:lnTo>
                  <a:lnTo>
                    <a:pt x="1436477" y="298890"/>
                  </a:lnTo>
                  <a:lnTo>
                    <a:pt x="1412568" y="298890"/>
                  </a:lnTo>
                  <a:lnTo>
                    <a:pt x="1398613" y="298662"/>
                  </a:lnTo>
                  <a:lnTo>
                    <a:pt x="1383612" y="296683"/>
                  </a:lnTo>
                  <a:lnTo>
                    <a:pt x="1367850" y="293114"/>
                  </a:lnTo>
                  <a:lnTo>
                    <a:pt x="1353909" y="288317"/>
                  </a:lnTo>
                  <a:lnTo>
                    <a:pt x="1341803" y="282307"/>
                  </a:lnTo>
                  <a:lnTo>
                    <a:pt x="1331542" y="275093"/>
                  </a:lnTo>
                  <a:close/>
                </a:path>
                <a:path w="2692400" h="718185">
                  <a:moveTo>
                    <a:pt x="1265121" y="202195"/>
                  </a:moveTo>
                  <a:lnTo>
                    <a:pt x="1094941" y="292111"/>
                  </a:lnTo>
                  <a:lnTo>
                    <a:pt x="1138121" y="299985"/>
                  </a:lnTo>
                  <a:lnTo>
                    <a:pt x="1126437" y="364501"/>
                  </a:lnTo>
                  <a:lnTo>
                    <a:pt x="1124867" y="381392"/>
                  </a:lnTo>
                  <a:lnTo>
                    <a:pt x="1124751" y="384661"/>
                  </a:lnTo>
                  <a:lnTo>
                    <a:pt x="1126532" y="401363"/>
                  </a:lnTo>
                  <a:lnTo>
                    <a:pt x="1153273" y="444442"/>
                  </a:lnTo>
                  <a:lnTo>
                    <a:pt x="1201494" y="466355"/>
                  </a:lnTo>
                  <a:lnTo>
                    <a:pt x="1218920" y="468449"/>
                  </a:lnTo>
                  <a:lnTo>
                    <a:pt x="1235371" y="468245"/>
                  </a:lnTo>
                  <a:lnTo>
                    <a:pt x="1250821" y="465730"/>
                  </a:lnTo>
                  <a:lnTo>
                    <a:pt x="1265248" y="460894"/>
                  </a:lnTo>
                  <a:lnTo>
                    <a:pt x="1278192" y="389753"/>
                  </a:lnTo>
                  <a:lnTo>
                    <a:pt x="1259300" y="389753"/>
                  </a:lnTo>
                  <a:lnTo>
                    <a:pt x="1252040" y="389393"/>
                  </a:lnTo>
                  <a:lnTo>
                    <a:pt x="1243538" y="386395"/>
                  </a:lnTo>
                  <a:lnTo>
                    <a:pt x="1238038" y="381027"/>
                  </a:lnTo>
                  <a:lnTo>
                    <a:pt x="1235537" y="373302"/>
                  </a:lnTo>
                  <a:lnTo>
                    <a:pt x="1236038" y="363231"/>
                  </a:lnTo>
                  <a:lnTo>
                    <a:pt x="1244039" y="319035"/>
                  </a:lnTo>
                  <a:lnTo>
                    <a:pt x="1289673" y="319035"/>
                  </a:lnTo>
                  <a:lnTo>
                    <a:pt x="1298649" y="269124"/>
                  </a:lnTo>
                  <a:lnTo>
                    <a:pt x="1254453" y="261123"/>
                  </a:lnTo>
                  <a:lnTo>
                    <a:pt x="1265121" y="202195"/>
                  </a:lnTo>
                  <a:close/>
                </a:path>
                <a:path w="2692400" h="718185">
                  <a:moveTo>
                    <a:pt x="1866816" y="415180"/>
                  </a:moveTo>
                  <a:lnTo>
                    <a:pt x="1710259" y="415180"/>
                  </a:lnTo>
                  <a:lnTo>
                    <a:pt x="1725115" y="416825"/>
                  </a:lnTo>
                  <a:lnTo>
                    <a:pt x="1734304" y="418967"/>
                  </a:lnTo>
                  <a:lnTo>
                    <a:pt x="1761783" y="446944"/>
                  </a:lnTo>
                  <a:lnTo>
                    <a:pt x="1761879" y="448645"/>
                  </a:lnTo>
                  <a:lnTo>
                    <a:pt x="1761437" y="454798"/>
                  </a:lnTo>
                  <a:lnTo>
                    <a:pt x="1869824" y="454798"/>
                  </a:lnTo>
                  <a:lnTo>
                    <a:pt x="1870817" y="445476"/>
                  </a:lnTo>
                  <a:lnTo>
                    <a:pt x="1870686" y="441463"/>
                  </a:lnTo>
                  <a:lnTo>
                    <a:pt x="1869545" y="424572"/>
                  </a:lnTo>
                  <a:lnTo>
                    <a:pt x="1866816" y="415180"/>
                  </a:lnTo>
                  <a:close/>
                </a:path>
                <a:path w="2692400" h="718185">
                  <a:moveTo>
                    <a:pt x="1625039" y="441463"/>
                  </a:moveTo>
                  <a:lnTo>
                    <a:pt x="1618278" y="446944"/>
                  </a:lnTo>
                  <a:lnTo>
                    <a:pt x="1611338" y="450449"/>
                  </a:lnTo>
                  <a:lnTo>
                    <a:pt x="1604232" y="452000"/>
                  </a:lnTo>
                  <a:lnTo>
                    <a:pt x="1623124" y="452000"/>
                  </a:lnTo>
                  <a:lnTo>
                    <a:pt x="1625039" y="441463"/>
                  </a:lnTo>
                  <a:close/>
                </a:path>
                <a:path w="2692400" h="718185">
                  <a:moveTo>
                    <a:pt x="1724908" y="350722"/>
                  </a:moveTo>
                  <a:lnTo>
                    <a:pt x="1698824" y="353913"/>
                  </a:lnTo>
                  <a:lnTo>
                    <a:pt x="1673680" y="360437"/>
                  </a:lnTo>
                  <a:lnTo>
                    <a:pt x="1662504" y="422413"/>
                  </a:lnTo>
                  <a:lnTo>
                    <a:pt x="1678930" y="417986"/>
                  </a:lnTo>
                  <a:lnTo>
                    <a:pt x="1694857" y="415571"/>
                  </a:lnTo>
                  <a:lnTo>
                    <a:pt x="1710259" y="415180"/>
                  </a:lnTo>
                  <a:lnTo>
                    <a:pt x="1866816" y="415180"/>
                  </a:lnTo>
                  <a:lnTo>
                    <a:pt x="1864426" y="406951"/>
                  </a:lnTo>
                  <a:lnTo>
                    <a:pt x="1825889" y="368597"/>
                  </a:lnTo>
                  <a:lnTo>
                    <a:pt x="1779852" y="354341"/>
                  </a:lnTo>
                  <a:lnTo>
                    <a:pt x="1751921" y="350865"/>
                  </a:lnTo>
                  <a:lnTo>
                    <a:pt x="1724908" y="350722"/>
                  </a:lnTo>
                  <a:close/>
                </a:path>
                <a:path w="2692400" h="718185">
                  <a:moveTo>
                    <a:pt x="1280107" y="379233"/>
                  </a:moveTo>
                  <a:lnTo>
                    <a:pt x="1273346" y="384661"/>
                  </a:lnTo>
                  <a:lnTo>
                    <a:pt x="1266406" y="388171"/>
                  </a:lnTo>
                  <a:lnTo>
                    <a:pt x="1259300" y="389753"/>
                  </a:lnTo>
                  <a:lnTo>
                    <a:pt x="1278192" y="389753"/>
                  </a:lnTo>
                  <a:lnTo>
                    <a:pt x="1280107" y="379233"/>
                  </a:lnTo>
                  <a:close/>
                </a:path>
                <a:path w="2692400" h="718185">
                  <a:moveTo>
                    <a:pt x="1634623" y="381392"/>
                  </a:moveTo>
                  <a:lnTo>
                    <a:pt x="1588971" y="381392"/>
                  </a:lnTo>
                  <a:lnTo>
                    <a:pt x="1633167" y="389393"/>
                  </a:lnTo>
                  <a:lnTo>
                    <a:pt x="1634623" y="381392"/>
                  </a:lnTo>
                  <a:close/>
                </a:path>
                <a:path w="2692400" h="718185">
                  <a:moveTo>
                    <a:pt x="1289673" y="319035"/>
                  </a:moveTo>
                  <a:lnTo>
                    <a:pt x="1244039" y="319035"/>
                  </a:lnTo>
                  <a:lnTo>
                    <a:pt x="1288235" y="327036"/>
                  </a:lnTo>
                  <a:lnTo>
                    <a:pt x="1289673" y="319035"/>
                  </a:lnTo>
                  <a:close/>
                </a:path>
                <a:path w="2692400" h="718185">
                  <a:moveTo>
                    <a:pt x="1437333" y="294143"/>
                  </a:moveTo>
                  <a:lnTo>
                    <a:pt x="1425474" y="297380"/>
                  </a:lnTo>
                  <a:lnTo>
                    <a:pt x="1412568" y="298890"/>
                  </a:lnTo>
                  <a:lnTo>
                    <a:pt x="1436477" y="298890"/>
                  </a:lnTo>
                  <a:lnTo>
                    <a:pt x="1437333" y="294143"/>
                  </a:lnTo>
                  <a:close/>
                </a:path>
                <a:path w="2692400" h="718185">
                  <a:moveTo>
                    <a:pt x="1409393" y="227976"/>
                  </a:moveTo>
                  <a:lnTo>
                    <a:pt x="1401773" y="229500"/>
                  </a:lnTo>
                  <a:lnTo>
                    <a:pt x="1394788" y="234326"/>
                  </a:lnTo>
                  <a:lnTo>
                    <a:pt x="1387803" y="239025"/>
                  </a:lnTo>
                  <a:lnTo>
                    <a:pt x="1383485" y="245502"/>
                  </a:lnTo>
                  <a:lnTo>
                    <a:pt x="1382088" y="253757"/>
                  </a:lnTo>
                  <a:lnTo>
                    <a:pt x="1380564" y="262012"/>
                  </a:lnTo>
                  <a:lnTo>
                    <a:pt x="1382215" y="269632"/>
                  </a:lnTo>
                  <a:lnTo>
                    <a:pt x="1387168" y="276617"/>
                  </a:lnTo>
                  <a:lnTo>
                    <a:pt x="1391994" y="283602"/>
                  </a:lnTo>
                  <a:lnTo>
                    <a:pt x="1398471" y="287920"/>
                  </a:lnTo>
                  <a:lnTo>
                    <a:pt x="1406726" y="289317"/>
                  </a:lnTo>
                  <a:lnTo>
                    <a:pt x="1414981" y="290841"/>
                  </a:lnTo>
                  <a:lnTo>
                    <a:pt x="1422601" y="289190"/>
                  </a:lnTo>
                  <a:lnTo>
                    <a:pt x="1429459" y="284237"/>
                  </a:lnTo>
                  <a:lnTo>
                    <a:pt x="1436317" y="279411"/>
                  </a:lnTo>
                  <a:lnTo>
                    <a:pt x="1440508" y="272807"/>
                  </a:lnTo>
                  <a:lnTo>
                    <a:pt x="1443556" y="256424"/>
                  </a:lnTo>
                  <a:lnTo>
                    <a:pt x="1441905" y="248804"/>
                  </a:lnTo>
                  <a:lnTo>
                    <a:pt x="1432253" y="235088"/>
                  </a:lnTo>
                  <a:lnTo>
                    <a:pt x="1425776" y="230897"/>
                  </a:lnTo>
                  <a:lnTo>
                    <a:pt x="1417648" y="229373"/>
                  </a:lnTo>
                  <a:lnTo>
                    <a:pt x="1409393" y="227976"/>
                  </a:lnTo>
                  <a:close/>
                </a:path>
                <a:path w="2692400" h="718185">
                  <a:moveTo>
                    <a:pt x="2120339" y="417587"/>
                  </a:moveTo>
                  <a:lnTo>
                    <a:pt x="2083128" y="623835"/>
                  </a:lnTo>
                  <a:lnTo>
                    <a:pt x="2188919" y="643012"/>
                  </a:lnTo>
                  <a:lnTo>
                    <a:pt x="2225398" y="441384"/>
                  </a:lnTo>
                  <a:lnTo>
                    <a:pt x="2201492" y="441384"/>
                  </a:lnTo>
                  <a:lnTo>
                    <a:pt x="2187537" y="441156"/>
                  </a:lnTo>
                  <a:lnTo>
                    <a:pt x="2172536" y="439177"/>
                  </a:lnTo>
                  <a:lnTo>
                    <a:pt x="2156772" y="435554"/>
                  </a:lnTo>
                  <a:lnTo>
                    <a:pt x="2142818" y="430764"/>
                  </a:lnTo>
                  <a:lnTo>
                    <a:pt x="2130673" y="424783"/>
                  </a:lnTo>
                  <a:lnTo>
                    <a:pt x="2120339" y="417587"/>
                  </a:lnTo>
                  <a:close/>
                </a:path>
                <a:path w="2692400" h="718185">
                  <a:moveTo>
                    <a:pt x="2054045" y="344689"/>
                  </a:moveTo>
                  <a:lnTo>
                    <a:pt x="1883865" y="434605"/>
                  </a:lnTo>
                  <a:lnTo>
                    <a:pt x="1927045" y="442479"/>
                  </a:lnTo>
                  <a:lnTo>
                    <a:pt x="1915361" y="506995"/>
                  </a:lnTo>
                  <a:lnTo>
                    <a:pt x="1920951" y="559931"/>
                  </a:lnTo>
                  <a:lnTo>
                    <a:pt x="1956207" y="596832"/>
                  </a:lnTo>
                  <a:lnTo>
                    <a:pt x="2007826" y="610943"/>
                  </a:lnTo>
                  <a:lnTo>
                    <a:pt x="2024247" y="610739"/>
                  </a:lnTo>
                  <a:lnTo>
                    <a:pt x="2039692" y="608224"/>
                  </a:lnTo>
                  <a:lnTo>
                    <a:pt x="2054172" y="603388"/>
                  </a:lnTo>
                  <a:lnTo>
                    <a:pt x="2067006" y="532247"/>
                  </a:lnTo>
                  <a:lnTo>
                    <a:pt x="2048205" y="532247"/>
                  </a:lnTo>
                  <a:lnTo>
                    <a:pt x="2040964" y="531887"/>
                  </a:lnTo>
                  <a:lnTo>
                    <a:pt x="2032391" y="528889"/>
                  </a:lnTo>
                  <a:lnTo>
                    <a:pt x="2026867" y="523521"/>
                  </a:lnTo>
                  <a:lnTo>
                    <a:pt x="2024390" y="515796"/>
                  </a:lnTo>
                  <a:lnTo>
                    <a:pt x="2024962" y="505725"/>
                  </a:lnTo>
                  <a:lnTo>
                    <a:pt x="2032836" y="461529"/>
                  </a:lnTo>
                  <a:lnTo>
                    <a:pt x="2078597" y="461529"/>
                  </a:lnTo>
                  <a:lnTo>
                    <a:pt x="2087573" y="411618"/>
                  </a:lnTo>
                  <a:lnTo>
                    <a:pt x="2043377" y="403617"/>
                  </a:lnTo>
                  <a:lnTo>
                    <a:pt x="2054045" y="344689"/>
                  </a:lnTo>
                  <a:close/>
                </a:path>
                <a:path w="2692400" h="718185">
                  <a:moveTo>
                    <a:pt x="2068904" y="521727"/>
                  </a:moveTo>
                  <a:lnTo>
                    <a:pt x="2062163" y="527155"/>
                  </a:lnTo>
                  <a:lnTo>
                    <a:pt x="2055267" y="530665"/>
                  </a:lnTo>
                  <a:lnTo>
                    <a:pt x="2048205" y="532247"/>
                  </a:lnTo>
                  <a:lnTo>
                    <a:pt x="2067006" y="532247"/>
                  </a:lnTo>
                  <a:lnTo>
                    <a:pt x="2068904" y="521727"/>
                  </a:lnTo>
                  <a:close/>
                </a:path>
                <a:path w="2692400" h="718185">
                  <a:moveTo>
                    <a:pt x="2078597" y="461529"/>
                  </a:moveTo>
                  <a:lnTo>
                    <a:pt x="2032836" y="461529"/>
                  </a:lnTo>
                  <a:lnTo>
                    <a:pt x="2077159" y="469530"/>
                  </a:lnTo>
                  <a:lnTo>
                    <a:pt x="2078597" y="461529"/>
                  </a:lnTo>
                  <a:close/>
                </a:path>
                <a:path w="2692400" h="718185">
                  <a:moveTo>
                    <a:pt x="2226257" y="436637"/>
                  </a:moveTo>
                  <a:lnTo>
                    <a:pt x="2214398" y="439874"/>
                  </a:lnTo>
                  <a:lnTo>
                    <a:pt x="2201492" y="441384"/>
                  </a:lnTo>
                  <a:lnTo>
                    <a:pt x="2225398" y="441384"/>
                  </a:lnTo>
                  <a:lnTo>
                    <a:pt x="2226257" y="436637"/>
                  </a:lnTo>
                  <a:close/>
                </a:path>
                <a:path w="2692400" h="718185">
                  <a:moveTo>
                    <a:pt x="2198190" y="370470"/>
                  </a:moveTo>
                  <a:lnTo>
                    <a:pt x="2190570" y="371994"/>
                  </a:lnTo>
                  <a:lnTo>
                    <a:pt x="2183585" y="376820"/>
                  </a:lnTo>
                  <a:lnTo>
                    <a:pt x="2176600" y="381519"/>
                  </a:lnTo>
                  <a:lnTo>
                    <a:pt x="2172409" y="387996"/>
                  </a:lnTo>
                  <a:lnTo>
                    <a:pt x="2169361" y="404506"/>
                  </a:lnTo>
                  <a:lnTo>
                    <a:pt x="2171139" y="412126"/>
                  </a:lnTo>
                  <a:lnTo>
                    <a:pt x="2180791" y="426096"/>
                  </a:lnTo>
                  <a:lnTo>
                    <a:pt x="2187395" y="430414"/>
                  </a:lnTo>
                  <a:lnTo>
                    <a:pt x="2195650" y="431811"/>
                  </a:lnTo>
                  <a:lnTo>
                    <a:pt x="2203778" y="433335"/>
                  </a:lnTo>
                  <a:lnTo>
                    <a:pt x="2211398" y="431684"/>
                  </a:lnTo>
                  <a:lnTo>
                    <a:pt x="2218256" y="426731"/>
                  </a:lnTo>
                  <a:lnTo>
                    <a:pt x="2225241" y="421905"/>
                  </a:lnTo>
                  <a:lnTo>
                    <a:pt x="2229432" y="415301"/>
                  </a:lnTo>
                  <a:lnTo>
                    <a:pt x="2230829" y="407046"/>
                  </a:lnTo>
                  <a:lnTo>
                    <a:pt x="2232353" y="398918"/>
                  </a:lnTo>
                  <a:lnTo>
                    <a:pt x="2206445" y="371867"/>
                  </a:lnTo>
                  <a:lnTo>
                    <a:pt x="2198190" y="370470"/>
                  </a:lnTo>
                  <a:close/>
                </a:path>
                <a:path w="2692400" h="718185">
                  <a:moveTo>
                    <a:pt x="2576292" y="497367"/>
                  </a:moveTo>
                  <a:lnTo>
                    <a:pt x="2534573" y="504987"/>
                  </a:lnTo>
                  <a:lnTo>
                    <a:pt x="2500118" y="528202"/>
                  </a:lnTo>
                  <a:lnTo>
                    <a:pt x="2478262" y="563393"/>
                  </a:lnTo>
                  <a:lnTo>
                    <a:pt x="2470243" y="608802"/>
                  </a:lnTo>
                  <a:lnTo>
                    <a:pt x="2472605" y="630757"/>
                  </a:lnTo>
                  <a:lnTo>
                    <a:pt x="2490925" y="669809"/>
                  </a:lnTo>
                  <a:lnTo>
                    <a:pt x="2524818" y="699131"/>
                  </a:lnTo>
                  <a:lnTo>
                    <a:pt x="2571951" y="715402"/>
                  </a:lnTo>
                  <a:lnTo>
                    <a:pt x="2603218" y="718115"/>
                  </a:lnTo>
                  <a:lnTo>
                    <a:pt x="2631688" y="714434"/>
                  </a:lnTo>
                  <a:lnTo>
                    <a:pt x="2657372" y="704347"/>
                  </a:lnTo>
                  <a:lnTo>
                    <a:pt x="2680282" y="687843"/>
                  </a:lnTo>
                  <a:lnTo>
                    <a:pt x="2684371" y="665509"/>
                  </a:lnTo>
                  <a:lnTo>
                    <a:pt x="2642737" y="665509"/>
                  </a:lnTo>
                  <a:lnTo>
                    <a:pt x="2625545" y="663840"/>
                  </a:lnTo>
                  <a:lnTo>
                    <a:pt x="2590322" y="643187"/>
                  </a:lnTo>
                  <a:lnTo>
                    <a:pt x="2580714" y="621041"/>
                  </a:lnTo>
                  <a:lnTo>
                    <a:pt x="2691398" y="621041"/>
                  </a:lnTo>
                  <a:lnTo>
                    <a:pt x="2692108" y="612247"/>
                  </a:lnTo>
                  <a:lnTo>
                    <a:pt x="2692095" y="599559"/>
                  </a:lnTo>
                  <a:lnTo>
                    <a:pt x="2691423" y="592720"/>
                  </a:lnTo>
                  <a:lnTo>
                    <a:pt x="2630752" y="592720"/>
                  </a:lnTo>
                  <a:lnTo>
                    <a:pt x="2580968" y="583703"/>
                  </a:lnTo>
                  <a:lnTo>
                    <a:pt x="2604463" y="554239"/>
                  </a:lnTo>
                  <a:lnTo>
                    <a:pt x="2679577" y="554239"/>
                  </a:lnTo>
                  <a:lnTo>
                    <a:pt x="2675202" y="546746"/>
                  </a:lnTo>
                  <a:lnTo>
                    <a:pt x="2643325" y="516139"/>
                  </a:lnTo>
                  <a:lnTo>
                    <a:pt x="2599510" y="499629"/>
                  </a:lnTo>
                  <a:lnTo>
                    <a:pt x="2576292" y="497367"/>
                  </a:lnTo>
                  <a:close/>
                </a:path>
                <a:path w="2692400" h="718185">
                  <a:moveTo>
                    <a:pt x="2240227" y="439177"/>
                  </a:moveTo>
                  <a:lnTo>
                    <a:pt x="2292424" y="661681"/>
                  </a:lnTo>
                  <a:lnTo>
                    <a:pt x="2370783" y="675778"/>
                  </a:lnTo>
                  <a:lnTo>
                    <a:pt x="2477779" y="515123"/>
                  </a:lnTo>
                  <a:lnTo>
                    <a:pt x="2359607" y="515123"/>
                  </a:lnTo>
                  <a:lnTo>
                    <a:pt x="2346145" y="458354"/>
                  </a:lnTo>
                  <a:lnTo>
                    <a:pt x="2240227" y="439177"/>
                  </a:lnTo>
                  <a:close/>
                </a:path>
                <a:path w="2692400" h="718185">
                  <a:moveTo>
                    <a:pt x="2686886" y="651775"/>
                  </a:moveTo>
                  <a:lnTo>
                    <a:pt x="2673408" y="659465"/>
                  </a:lnTo>
                  <a:lnTo>
                    <a:pt x="2658692" y="664047"/>
                  </a:lnTo>
                  <a:lnTo>
                    <a:pt x="2642737" y="665509"/>
                  </a:lnTo>
                  <a:lnTo>
                    <a:pt x="2684371" y="665509"/>
                  </a:lnTo>
                  <a:lnTo>
                    <a:pt x="2686886" y="651775"/>
                  </a:lnTo>
                  <a:close/>
                </a:path>
                <a:path w="2692400" h="718185">
                  <a:moveTo>
                    <a:pt x="2691398" y="621041"/>
                  </a:moveTo>
                  <a:lnTo>
                    <a:pt x="2580714" y="621041"/>
                  </a:lnTo>
                  <a:lnTo>
                    <a:pt x="2688791" y="640599"/>
                  </a:lnTo>
                  <a:lnTo>
                    <a:pt x="2691003" y="625935"/>
                  </a:lnTo>
                  <a:lnTo>
                    <a:pt x="2691398" y="621041"/>
                  </a:lnTo>
                  <a:close/>
                </a:path>
                <a:path w="2692400" h="718185">
                  <a:moveTo>
                    <a:pt x="2679577" y="554239"/>
                  </a:moveTo>
                  <a:lnTo>
                    <a:pt x="2604463" y="554239"/>
                  </a:lnTo>
                  <a:lnTo>
                    <a:pt x="2618433" y="556779"/>
                  </a:lnTo>
                  <a:lnTo>
                    <a:pt x="2623894" y="560716"/>
                  </a:lnTo>
                  <a:lnTo>
                    <a:pt x="2627450" y="567320"/>
                  </a:lnTo>
                  <a:lnTo>
                    <a:pt x="2629716" y="572629"/>
                  </a:lnTo>
                  <a:lnTo>
                    <a:pt x="2631006" y="578639"/>
                  </a:lnTo>
                  <a:lnTo>
                    <a:pt x="2631343" y="585341"/>
                  </a:lnTo>
                  <a:lnTo>
                    <a:pt x="2630752" y="592720"/>
                  </a:lnTo>
                  <a:lnTo>
                    <a:pt x="2691423" y="592720"/>
                  </a:lnTo>
                  <a:lnTo>
                    <a:pt x="2690950" y="587894"/>
                  </a:lnTo>
                  <a:lnTo>
                    <a:pt x="2688685" y="576911"/>
                  </a:lnTo>
                  <a:lnTo>
                    <a:pt x="2685314" y="566416"/>
                  </a:lnTo>
                  <a:lnTo>
                    <a:pt x="2680823" y="556373"/>
                  </a:lnTo>
                  <a:lnTo>
                    <a:pt x="2679577" y="554239"/>
                  </a:lnTo>
                  <a:close/>
                </a:path>
                <a:path w="2692400" h="718185">
                  <a:moveTo>
                    <a:pt x="2391611" y="466609"/>
                  </a:moveTo>
                  <a:lnTo>
                    <a:pt x="2359607" y="515123"/>
                  </a:lnTo>
                  <a:lnTo>
                    <a:pt x="2477779" y="515123"/>
                  </a:lnTo>
                  <a:lnTo>
                    <a:pt x="2497402" y="485659"/>
                  </a:lnTo>
                  <a:lnTo>
                    <a:pt x="2391611" y="466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3421" y="4734001"/>
            <a:ext cx="2246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465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Trebuchet MS"/>
                <a:cs typeface="Trebuchet MS"/>
              </a:rPr>
              <a:t>Ratio  </a:t>
            </a:r>
            <a:r>
              <a:rPr sz="4800" b="1" spc="-65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4883" y="1207465"/>
            <a:ext cx="196468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spc="-145" dirty="0">
                <a:solidFill>
                  <a:srgbClr val="FFFFFF"/>
                </a:solidFill>
                <a:latin typeface="Trebuchet MS"/>
                <a:cs typeface="Trebuchet MS"/>
              </a:rPr>
              <a:t>Porters  </a:t>
            </a:r>
            <a:r>
              <a:rPr sz="4800" b="1" spc="-140" dirty="0">
                <a:solidFill>
                  <a:srgbClr val="FFFFFF"/>
                </a:solidFill>
                <a:latin typeface="Trebuchet MS"/>
                <a:cs typeface="Trebuchet MS"/>
              </a:rPr>
              <a:t>Five  </a:t>
            </a:r>
            <a:r>
              <a:rPr sz="4800" b="1" spc="-285" dirty="0">
                <a:solidFill>
                  <a:srgbClr val="FFFFFF"/>
                </a:solidFill>
                <a:latin typeface="Trebuchet MS"/>
                <a:cs typeface="Trebuchet MS"/>
              </a:rPr>
              <a:t>Forces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594" y="183845"/>
            <a:ext cx="62712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650" dirty="0">
                <a:solidFill>
                  <a:srgbClr val="FA9E15"/>
                </a:solidFill>
                <a:latin typeface="Verdana"/>
                <a:cs typeface="Verdana"/>
              </a:rPr>
              <a:t>Porter’s </a:t>
            </a:r>
            <a:r>
              <a:rPr sz="4000" spc="445" dirty="0">
                <a:solidFill>
                  <a:srgbClr val="FA9E15"/>
                </a:solidFill>
                <a:latin typeface="Verdana"/>
                <a:cs typeface="Verdana"/>
              </a:rPr>
              <a:t>Five</a:t>
            </a:r>
            <a:r>
              <a:rPr sz="4000" spc="-900" dirty="0">
                <a:solidFill>
                  <a:srgbClr val="FA9E15"/>
                </a:solidFill>
                <a:latin typeface="Verdana"/>
                <a:cs typeface="Verdana"/>
              </a:rPr>
              <a:t> </a:t>
            </a:r>
            <a:r>
              <a:rPr sz="4000" spc="500" dirty="0">
                <a:solidFill>
                  <a:srgbClr val="FA9E15"/>
                </a:solidFill>
                <a:latin typeface="Verdana"/>
                <a:cs typeface="Verdana"/>
              </a:rPr>
              <a:t>Forces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1750" y="3718558"/>
            <a:ext cx="2769235" cy="3139440"/>
            <a:chOff x="-31750" y="3718558"/>
            <a:chExt cx="2769235" cy="3139440"/>
          </a:xfrm>
        </p:grpSpPr>
        <p:sp>
          <p:nvSpPr>
            <p:cNvPr id="5" name="object 5"/>
            <p:cNvSpPr/>
            <p:nvPr/>
          </p:nvSpPr>
          <p:spPr>
            <a:xfrm>
              <a:off x="0" y="3718558"/>
              <a:ext cx="2737104" cy="3139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28922"/>
              <a:ext cx="2625852" cy="2962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828922"/>
              <a:ext cx="2626360" cy="2963545"/>
            </a:xfrm>
            <a:custGeom>
              <a:avLst/>
              <a:gdLst/>
              <a:ahLst/>
              <a:cxnLst/>
              <a:rect l="l" t="t" r="r" b="b"/>
              <a:pathLst>
                <a:path w="2626360" h="2963545">
                  <a:moveTo>
                    <a:pt x="0" y="257419"/>
                  </a:moveTo>
                  <a:lnTo>
                    <a:pt x="19261" y="220246"/>
                  </a:lnTo>
                  <a:lnTo>
                    <a:pt x="44340" y="182066"/>
                  </a:lnTo>
                  <a:lnTo>
                    <a:pt x="73100" y="146751"/>
                  </a:lnTo>
                  <a:lnTo>
                    <a:pt x="105269" y="114575"/>
                  </a:lnTo>
                  <a:lnTo>
                    <a:pt x="140575" y="85807"/>
                  </a:lnTo>
                  <a:lnTo>
                    <a:pt x="178749" y="60720"/>
                  </a:lnTo>
                  <a:lnTo>
                    <a:pt x="219517" y="39585"/>
                  </a:lnTo>
                  <a:lnTo>
                    <a:pt x="262611" y="22674"/>
                  </a:lnTo>
                  <a:lnTo>
                    <a:pt x="307757" y="10258"/>
                  </a:lnTo>
                  <a:lnTo>
                    <a:pt x="354684" y="2609"/>
                  </a:lnTo>
                  <a:lnTo>
                    <a:pt x="403123" y="0"/>
                  </a:lnTo>
                  <a:lnTo>
                    <a:pt x="2181352" y="0"/>
                  </a:lnTo>
                  <a:lnTo>
                    <a:pt x="2229785" y="2609"/>
                  </a:lnTo>
                  <a:lnTo>
                    <a:pt x="2276707" y="10258"/>
                  </a:lnTo>
                  <a:lnTo>
                    <a:pt x="2321848" y="22674"/>
                  </a:lnTo>
                  <a:lnTo>
                    <a:pt x="2364936" y="39585"/>
                  </a:lnTo>
                  <a:lnTo>
                    <a:pt x="2405699" y="60720"/>
                  </a:lnTo>
                  <a:lnTo>
                    <a:pt x="2443868" y="85807"/>
                  </a:lnTo>
                  <a:lnTo>
                    <a:pt x="2479169" y="114575"/>
                  </a:lnTo>
                  <a:lnTo>
                    <a:pt x="2511334" y="146751"/>
                  </a:lnTo>
                  <a:lnTo>
                    <a:pt x="2540089" y="182066"/>
                  </a:lnTo>
                  <a:lnTo>
                    <a:pt x="2565164" y="220246"/>
                  </a:lnTo>
                  <a:lnTo>
                    <a:pt x="2586289" y="261020"/>
                  </a:lnTo>
                  <a:lnTo>
                    <a:pt x="2603191" y="304117"/>
                  </a:lnTo>
                  <a:lnTo>
                    <a:pt x="2615599" y="349265"/>
                  </a:lnTo>
                  <a:lnTo>
                    <a:pt x="2623243" y="396192"/>
                  </a:lnTo>
                  <a:lnTo>
                    <a:pt x="2625852" y="444626"/>
                  </a:lnTo>
                  <a:lnTo>
                    <a:pt x="2625852" y="2518435"/>
                  </a:lnTo>
                  <a:lnTo>
                    <a:pt x="2623243" y="2566876"/>
                  </a:lnTo>
                  <a:lnTo>
                    <a:pt x="2615599" y="2613805"/>
                  </a:lnTo>
                  <a:lnTo>
                    <a:pt x="2603191" y="2658952"/>
                  </a:lnTo>
                  <a:lnTo>
                    <a:pt x="2586289" y="2702046"/>
                  </a:lnTo>
                  <a:lnTo>
                    <a:pt x="2565164" y="2742815"/>
                  </a:lnTo>
                  <a:lnTo>
                    <a:pt x="2540089" y="2780989"/>
                  </a:lnTo>
                  <a:lnTo>
                    <a:pt x="2511334" y="2816295"/>
                  </a:lnTo>
                  <a:lnTo>
                    <a:pt x="2479169" y="2848464"/>
                  </a:lnTo>
                  <a:lnTo>
                    <a:pt x="2443868" y="2877223"/>
                  </a:lnTo>
                  <a:lnTo>
                    <a:pt x="2405699" y="2902301"/>
                  </a:lnTo>
                  <a:lnTo>
                    <a:pt x="2364936" y="2923428"/>
                  </a:lnTo>
                  <a:lnTo>
                    <a:pt x="2321848" y="2940332"/>
                  </a:lnTo>
                  <a:lnTo>
                    <a:pt x="2276707" y="2952742"/>
                  </a:lnTo>
                  <a:lnTo>
                    <a:pt x="2229785" y="2960387"/>
                  </a:lnTo>
                  <a:lnTo>
                    <a:pt x="2181352" y="2962996"/>
                  </a:lnTo>
                  <a:lnTo>
                    <a:pt x="403123" y="2962996"/>
                  </a:lnTo>
                  <a:lnTo>
                    <a:pt x="354684" y="2960387"/>
                  </a:lnTo>
                  <a:lnTo>
                    <a:pt x="307757" y="2952742"/>
                  </a:lnTo>
                  <a:lnTo>
                    <a:pt x="262611" y="2940332"/>
                  </a:lnTo>
                  <a:lnTo>
                    <a:pt x="219517" y="2923428"/>
                  </a:lnTo>
                  <a:lnTo>
                    <a:pt x="178749" y="2902301"/>
                  </a:lnTo>
                  <a:lnTo>
                    <a:pt x="140575" y="2877223"/>
                  </a:lnTo>
                  <a:lnTo>
                    <a:pt x="105269" y="2848464"/>
                  </a:lnTo>
                  <a:lnTo>
                    <a:pt x="73100" y="2816295"/>
                  </a:lnTo>
                  <a:lnTo>
                    <a:pt x="44340" y="2780989"/>
                  </a:lnTo>
                  <a:lnTo>
                    <a:pt x="19261" y="2742815"/>
                  </a:lnTo>
                  <a:lnTo>
                    <a:pt x="0" y="2705647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0413" y="4591939"/>
            <a:ext cx="2018664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Pressure that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the  suppliers can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exert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on businesses by 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raising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prices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lowering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quality</a:t>
            </a:r>
            <a:r>
              <a:rPr sz="20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or  reducing product 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availability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3712" y="670559"/>
            <a:ext cx="3797935" cy="2593975"/>
            <a:chOff x="743712" y="670559"/>
            <a:chExt cx="3797935" cy="2593975"/>
          </a:xfrm>
        </p:grpSpPr>
        <p:sp>
          <p:nvSpPr>
            <p:cNvPr id="10" name="object 10"/>
            <p:cNvSpPr/>
            <p:nvPr/>
          </p:nvSpPr>
          <p:spPr>
            <a:xfrm>
              <a:off x="743712" y="670559"/>
              <a:ext cx="3797808" cy="2593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4646" y="782319"/>
              <a:ext cx="3574986" cy="23702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4646" y="782319"/>
              <a:ext cx="3575050" cy="2370455"/>
            </a:xfrm>
            <a:custGeom>
              <a:avLst/>
              <a:gdLst/>
              <a:ahLst/>
              <a:cxnLst/>
              <a:rect l="l" t="t" r="r" b="b"/>
              <a:pathLst>
                <a:path w="3575050" h="2370455">
                  <a:moveTo>
                    <a:pt x="395033" y="2370201"/>
                  </a:moveTo>
                  <a:lnTo>
                    <a:pt x="348963" y="2367542"/>
                  </a:lnTo>
                  <a:lnTo>
                    <a:pt x="304455" y="2359765"/>
                  </a:lnTo>
                  <a:lnTo>
                    <a:pt x="261804" y="2347165"/>
                  </a:lnTo>
                  <a:lnTo>
                    <a:pt x="221306" y="2330039"/>
                  </a:lnTo>
                  <a:lnTo>
                    <a:pt x="183259" y="2308684"/>
                  </a:lnTo>
                  <a:lnTo>
                    <a:pt x="147959" y="2283396"/>
                  </a:lnTo>
                  <a:lnTo>
                    <a:pt x="115701" y="2254472"/>
                  </a:lnTo>
                  <a:lnTo>
                    <a:pt x="86783" y="2222208"/>
                  </a:lnTo>
                  <a:lnTo>
                    <a:pt x="61501" y="2186901"/>
                  </a:lnTo>
                  <a:lnTo>
                    <a:pt x="40151" y="2148848"/>
                  </a:lnTo>
                  <a:lnTo>
                    <a:pt x="23029" y="2108345"/>
                  </a:lnTo>
                  <a:lnTo>
                    <a:pt x="10432" y="2065689"/>
                  </a:lnTo>
                  <a:lnTo>
                    <a:pt x="2657" y="2021176"/>
                  </a:lnTo>
                  <a:lnTo>
                    <a:pt x="0" y="1975103"/>
                  </a:lnTo>
                  <a:lnTo>
                    <a:pt x="0" y="395096"/>
                  </a:lnTo>
                  <a:lnTo>
                    <a:pt x="2657" y="349024"/>
                  </a:lnTo>
                  <a:lnTo>
                    <a:pt x="10432" y="304511"/>
                  </a:lnTo>
                  <a:lnTo>
                    <a:pt x="23029" y="261855"/>
                  </a:lnTo>
                  <a:lnTo>
                    <a:pt x="40151" y="221352"/>
                  </a:lnTo>
                  <a:lnTo>
                    <a:pt x="61501" y="183299"/>
                  </a:lnTo>
                  <a:lnTo>
                    <a:pt x="86783" y="147992"/>
                  </a:lnTo>
                  <a:lnTo>
                    <a:pt x="115701" y="115728"/>
                  </a:lnTo>
                  <a:lnTo>
                    <a:pt x="147959" y="86804"/>
                  </a:lnTo>
                  <a:lnTo>
                    <a:pt x="183259" y="61516"/>
                  </a:lnTo>
                  <a:lnTo>
                    <a:pt x="221306" y="40161"/>
                  </a:lnTo>
                  <a:lnTo>
                    <a:pt x="261804" y="23035"/>
                  </a:lnTo>
                  <a:lnTo>
                    <a:pt x="304455" y="10435"/>
                  </a:lnTo>
                  <a:lnTo>
                    <a:pt x="348963" y="2658"/>
                  </a:lnTo>
                  <a:lnTo>
                    <a:pt x="395033" y="0"/>
                  </a:lnTo>
                  <a:lnTo>
                    <a:pt x="3180016" y="0"/>
                  </a:lnTo>
                  <a:lnTo>
                    <a:pt x="3226087" y="2658"/>
                  </a:lnTo>
                  <a:lnTo>
                    <a:pt x="3270595" y="10435"/>
                  </a:lnTo>
                  <a:lnTo>
                    <a:pt x="3313243" y="23035"/>
                  </a:lnTo>
                  <a:lnTo>
                    <a:pt x="3353736" y="40161"/>
                  </a:lnTo>
                  <a:lnTo>
                    <a:pt x="3391777" y="61516"/>
                  </a:lnTo>
                  <a:lnTo>
                    <a:pt x="3427071" y="86804"/>
                  </a:lnTo>
                  <a:lnTo>
                    <a:pt x="3459321" y="115728"/>
                  </a:lnTo>
                  <a:lnTo>
                    <a:pt x="3488231" y="147992"/>
                  </a:lnTo>
                  <a:lnTo>
                    <a:pt x="3513506" y="183299"/>
                  </a:lnTo>
                  <a:lnTo>
                    <a:pt x="3534850" y="221352"/>
                  </a:lnTo>
                  <a:lnTo>
                    <a:pt x="3551965" y="261855"/>
                  </a:lnTo>
                  <a:lnTo>
                    <a:pt x="3564557" y="304511"/>
                  </a:lnTo>
                  <a:lnTo>
                    <a:pt x="3572329" y="349024"/>
                  </a:lnTo>
                  <a:lnTo>
                    <a:pt x="3574986" y="395096"/>
                  </a:lnTo>
                  <a:lnTo>
                    <a:pt x="3574986" y="1975103"/>
                  </a:lnTo>
                  <a:lnTo>
                    <a:pt x="3572329" y="2021176"/>
                  </a:lnTo>
                  <a:lnTo>
                    <a:pt x="3564557" y="2065689"/>
                  </a:lnTo>
                  <a:lnTo>
                    <a:pt x="3551965" y="2108345"/>
                  </a:lnTo>
                  <a:lnTo>
                    <a:pt x="3534850" y="2148848"/>
                  </a:lnTo>
                  <a:lnTo>
                    <a:pt x="3513506" y="2186901"/>
                  </a:lnTo>
                  <a:lnTo>
                    <a:pt x="3488231" y="2222208"/>
                  </a:lnTo>
                  <a:lnTo>
                    <a:pt x="3459321" y="2254472"/>
                  </a:lnTo>
                  <a:lnTo>
                    <a:pt x="3427071" y="2283396"/>
                  </a:lnTo>
                  <a:lnTo>
                    <a:pt x="3391777" y="2308684"/>
                  </a:lnTo>
                  <a:lnTo>
                    <a:pt x="3353736" y="2330039"/>
                  </a:lnTo>
                  <a:lnTo>
                    <a:pt x="3313243" y="2347165"/>
                  </a:lnTo>
                  <a:lnTo>
                    <a:pt x="3270595" y="2359765"/>
                  </a:lnTo>
                  <a:lnTo>
                    <a:pt x="3226087" y="2367542"/>
                  </a:lnTo>
                  <a:lnTo>
                    <a:pt x="3180016" y="2370201"/>
                  </a:lnTo>
                  <a:lnTo>
                    <a:pt x="395033" y="2370201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43785" y="1170177"/>
            <a:ext cx="2135505" cy="154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Threat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the new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competitors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pose</a:t>
            </a:r>
            <a:r>
              <a:rPr sz="20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to  existing market 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players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industry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7472" y="3041904"/>
            <a:ext cx="1889760" cy="1633855"/>
            <a:chOff x="347472" y="3041904"/>
            <a:chExt cx="1889760" cy="1633855"/>
          </a:xfrm>
        </p:grpSpPr>
        <p:sp>
          <p:nvSpPr>
            <p:cNvPr id="15" name="object 15"/>
            <p:cNvSpPr/>
            <p:nvPr/>
          </p:nvSpPr>
          <p:spPr>
            <a:xfrm>
              <a:off x="347472" y="3041904"/>
              <a:ext cx="1889760" cy="16337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8912" y="3300984"/>
              <a:ext cx="1770888" cy="11856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3152521"/>
              <a:ext cx="1670050" cy="14116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200" y="3152521"/>
              <a:ext cx="1670050" cy="1411605"/>
            </a:xfrm>
            <a:custGeom>
              <a:avLst/>
              <a:gdLst/>
              <a:ahLst/>
              <a:cxnLst/>
              <a:rect l="l" t="t" r="r" b="b"/>
              <a:pathLst>
                <a:path w="1670050" h="1411604">
                  <a:moveTo>
                    <a:pt x="0" y="317118"/>
                  </a:moveTo>
                  <a:lnTo>
                    <a:pt x="3438" y="270259"/>
                  </a:lnTo>
                  <a:lnTo>
                    <a:pt x="13428" y="225533"/>
                  </a:lnTo>
                  <a:lnTo>
                    <a:pt x="29477" y="183432"/>
                  </a:lnTo>
                  <a:lnTo>
                    <a:pt x="51096" y="144447"/>
                  </a:lnTo>
                  <a:lnTo>
                    <a:pt x="77794" y="109068"/>
                  </a:lnTo>
                  <a:lnTo>
                    <a:pt x="109079" y="77786"/>
                  </a:lnTo>
                  <a:lnTo>
                    <a:pt x="144462" y="51091"/>
                  </a:lnTo>
                  <a:lnTo>
                    <a:pt x="183452" y="29474"/>
                  </a:lnTo>
                  <a:lnTo>
                    <a:pt x="225558" y="13427"/>
                  </a:lnTo>
                  <a:lnTo>
                    <a:pt x="270290" y="3438"/>
                  </a:lnTo>
                  <a:lnTo>
                    <a:pt x="317157" y="0"/>
                  </a:lnTo>
                  <a:lnTo>
                    <a:pt x="1352931" y="0"/>
                  </a:lnTo>
                  <a:lnTo>
                    <a:pt x="1399790" y="3438"/>
                  </a:lnTo>
                  <a:lnTo>
                    <a:pt x="1444516" y="13427"/>
                  </a:lnTo>
                  <a:lnTo>
                    <a:pt x="1486617" y="29474"/>
                  </a:lnTo>
                  <a:lnTo>
                    <a:pt x="1525602" y="51091"/>
                  </a:lnTo>
                  <a:lnTo>
                    <a:pt x="1560981" y="77786"/>
                  </a:lnTo>
                  <a:lnTo>
                    <a:pt x="1592263" y="109068"/>
                  </a:lnTo>
                  <a:lnTo>
                    <a:pt x="1618958" y="144447"/>
                  </a:lnTo>
                  <a:lnTo>
                    <a:pt x="1640575" y="183432"/>
                  </a:lnTo>
                  <a:lnTo>
                    <a:pt x="1656622" y="225533"/>
                  </a:lnTo>
                  <a:lnTo>
                    <a:pt x="1666611" y="270259"/>
                  </a:lnTo>
                  <a:lnTo>
                    <a:pt x="1670050" y="317118"/>
                  </a:lnTo>
                  <a:lnTo>
                    <a:pt x="1670050" y="1094485"/>
                  </a:lnTo>
                  <a:lnTo>
                    <a:pt x="1666611" y="1141345"/>
                  </a:lnTo>
                  <a:lnTo>
                    <a:pt x="1656622" y="1186071"/>
                  </a:lnTo>
                  <a:lnTo>
                    <a:pt x="1640575" y="1228172"/>
                  </a:lnTo>
                  <a:lnTo>
                    <a:pt x="1618958" y="1267157"/>
                  </a:lnTo>
                  <a:lnTo>
                    <a:pt x="1592263" y="1302536"/>
                  </a:lnTo>
                  <a:lnTo>
                    <a:pt x="1560981" y="1333818"/>
                  </a:lnTo>
                  <a:lnTo>
                    <a:pt x="1525602" y="1360513"/>
                  </a:lnTo>
                  <a:lnTo>
                    <a:pt x="1486617" y="1382130"/>
                  </a:lnTo>
                  <a:lnTo>
                    <a:pt x="1444516" y="1398177"/>
                  </a:lnTo>
                  <a:lnTo>
                    <a:pt x="1399790" y="1408166"/>
                  </a:lnTo>
                  <a:lnTo>
                    <a:pt x="1352931" y="1411604"/>
                  </a:lnTo>
                  <a:lnTo>
                    <a:pt x="317157" y="1411604"/>
                  </a:lnTo>
                  <a:lnTo>
                    <a:pt x="270290" y="1408166"/>
                  </a:lnTo>
                  <a:lnTo>
                    <a:pt x="225558" y="1398177"/>
                  </a:lnTo>
                  <a:lnTo>
                    <a:pt x="183452" y="1382130"/>
                  </a:lnTo>
                  <a:lnTo>
                    <a:pt x="144462" y="1360513"/>
                  </a:lnTo>
                  <a:lnTo>
                    <a:pt x="109079" y="1333818"/>
                  </a:lnTo>
                  <a:lnTo>
                    <a:pt x="77794" y="1302536"/>
                  </a:lnTo>
                  <a:lnTo>
                    <a:pt x="51096" y="1267157"/>
                  </a:lnTo>
                  <a:lnTo>
                    <a:pt x="29477" y="1228172"/>
                  </a:lnTo>
                  <a:lnTo>
                    <a:pt x="13428" y="1186071"/>
                  </a:lnTo>
                  <a:lnTo>
                    <a:pt x="3438" y="1141345"/>
                  </a:lnTo>
                  <a:lnTo>
                    <a:pt x="0" y="1094485"/>
                  </a:lnTo>
                  <a:lnTo>
                    <a:pt x="0" y="317118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1705" y="3432809"/>
            <a:ext cx="13036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Bargaining  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power 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Supplier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1270" y="795527"/>
            <a:ext cx="1729739" cy="1633855"/>
            <a:chOff x="-1270" y="795527"/>
            <a:chExt cx="1729739" cy="1633855"/>
          </a:xfrm>
        </p:grpSpPr>
        <p:sp>
          <p:nvSpPr>
            <p:cNvPr id="21" name="object 21"/>
            <p:cNvSpPr/>
            <p:nvPr/>
          </p:nvSpPr>
          <p:spPr>
            <a:xfrm>
              <a:off x="0" y="795527"/>
              <a:ext cx="1728216" cy="16337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52" y="1191768"/>
              <a:ext cx="1560575" cy="9113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79" y="907668"/>
              <a:ext cx="1587373" cy="14116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479" y="907668"/>
              <a:ext cx="1587500" cy="1411605"/>
            </a:xfrm>
            <a:custGeom>
              <a:avLst/>
              <a:gdLst/>
              <a:ahLst/>
              <a:cxnLst/>
              <a:rect l="l" t="t" r="r" b="b"/>
              <a:pathLst>
                <a:path w="1587500" h="1411605">
                  <a:moveTo>
                    <a:pt x="0" y="306704"/>
                  </a:moveTo>
                  <a:lnTo>
                    <a:pt x="4014" y="256948"/>
                  </a:lnTo>
                  <a:lnTo>
                    <a:pt x="15638" y="209751"/>
                  </a:lnTo>
                  <a:lnTo>
                    <a:pt x="34239" y="165743"/>
                  </a:lnTo>
                  <a:lnTo>
                    <a:pt x="59185" y="125556"/>
                  </a:lnTo>
                  <a:lnTo>
                    <a:pt x="89846" y="89820"/>
                  </a:lnTo>
                  <a:lnTo>
                    <a:pt x="125589" y="59167"/>
                  </a:lnTo>
                  <a:lnTo>
                    <a:pt x="165783" y="34228"/>
                  </a:lnTo>
                  <a:lnTo>
                    <a:pt x="209796" y="15633"/>
                  </a:lnTo>
                  <a:lnTo>
                    <a:pt x="256998" y="4013"/>
                  </a:lnTo>
                  <a:lnTo>
                    <a:pt x="306755" y="0"/>
                  </a:lnTo>
                  <a:lnTo>
                    <a:pt x="1280667" y="0"/>
                  </a:lnTo>
                  <a:lnTo>
                    <a:pt x="1330424" y="4013"/>
                  </a:lnTo>
                  <a:lnTo>
                    <a:pt x="1377621" y="15633"/>
                  </a:lnTo>
                  <a:lnTo>
                    <a:pt x="1421629" y="34228"/>
                  </a:lnTo>
                  <a:lnTo>
                    <a:pt x="1461816" y="59167"/>
                  </a:lnTo>
                  <a:lnTo>
                    <a:pt x="1497552" y="89820"/>
                  </a:lnTo>
                  <a:lnTo>
                    <a:pt x="1528205" y="125556"/>
                  </a:lnTo>
                  <a:lnTo>
                    <a:pt x="1553144" y="165743"/>
                  </a:lnTo>
                  <a:lnTo>
                    <a:pt x="1571739" y="209751"/>
                  </a:lnTo>
                  <a:lnTo>
                    <a:pt x="1583359" y="256948"/>
                  </a:lnTo>
                  <a:lnTo>
                    <a:pt x="1587373" y="306704"/>
                  </a:lnTo>
                  <a:lnTo>
                    <a:pt x="1587373" y="1104772"/>
                  </a:lnTo>
                  <a:lnTo>
                    <a:pt x="1583359" y="1154532"/>
                  </a:lnTo>
                  <a:lnTo>
                    <a:pt x="1571739" y="1201740"/>
                  </a:lnTo>
                  <a:lnTo>
                    <a:pt x="1553144" y="1245762"/>
                  </a:lnTo>
                  <a:lnTo>
                    <a:pt x="1528205" y="1285966"/>
                  </a:lnTo>
                  <a:lnTo>
                    <a:pt x="1497552" y="1321720"/>
                  </a:lnTo>
                  <a:lnTo>
                    <a:pt x="1461816" y="1352392"/>
                  </a:lnTo>
                  <a:lnTo>
                    <a:pt x="1421629" y="1377349"/>
                  </a:lnTo>
                  <a:lnTo>
                    <a:pt x="1377621" y="1395958"/>
                  </a:lnTo>
                  <a:lnTo>
                    <a:pt x="1330424" y="1407587"/>
                  </a:lnTo>
                  <a:lnTo>
                    <a:pt x="1280667" y="1411604"/>
                  </a:lnTo>
                  <a:lnTo>
                    <a:pt x="306755" y="1411604"/>
                  </a:lnTo>
                  <a:lnTo>
                    <a:pt x="256998" y="1407587"/>
                  </a:lnTo>
                  <a:lnTo>
                    <a:pt x="209796" y="1395958"/>
                  </a:lnTo>
                  <a:lnTo>
                    <a:pt x="165783" y="1377349"/>
                  </a:lnTo>
                  <a:lnTo>
                    <a:pt x="125589" y="1352392"/>
                  </a:lnTo>
                  <a:lnTo>
                    <a:pt x="89846" y="1321720"/>
                  </a:lnTo>
                  <a:lnTo>
                    <a:pt x="59185" y="1285966"/>
                  </a:lnTo>
                  <a:lnTo>
                    <a:pt x="34239" y="1245762"/>
                  </a:lnTo>
                  <a:lnTo>
                    <a:pt x="15638" y="1201740"/>
                  </a:lnTo>
                  <a:lnTo>
                    <a:pt x="4014" y="1154532"/>
                  </a:lnTo>
                  <a:lnTo>
                    <a:pt x="0" y="1104772"/>
                  </a:lnTo>
                  <a:lnTo>
                    <a:pt x="0" y="306704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5640" y="1324102"/>
            <a:ext cx="1096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Threat of 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Entry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09672" y="3258311"/>
            <a:ext cx="3724910" cy="2612390"/>
            <a:chOff x="2709672" y="3258311"/>
            <a:chExt cx="3724910" cy="2612390"/>
          </a:xfrm>
        </p:grpSpPr>
        <p:sp>
          <p:nvSpPr>
            <p:cNvPr id="27" name="object 27"/>
            <p:cNvSpPr/>
            <p:nvPr/>
          </p:nvSpPr>
          <p:spPr>
            <a:xfrm>
              <a:off x="2709672" y="3258311"/>
              <a:ext cx="3724655" cy="26121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40736" y="3645407"/>
              <a:ext cx="3517391" cy="19110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19400" y="3370071"/>
              <a:ext cx="3505200" cy="23881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19400" y="3370071"/>
              <a:ext cx="3505200" cy="2388235"/>
            </a:xfrm>
            <a:custGeom>
              <a:avLst/>
              <a:gdLst/>
              <a:ahLst/>
              <a:cxnLst/>
              <a:rect l="l" t="t" r="r" b="b"/>
              <a:pathLst>
                <a:path w="3505200" h="2388235">
                  <a:moveTo>
                    <a:pt x="0" y="518921"/>
                  </a:moveTo>
                  <a:lnTo>
                    <a:pt x="2120" y="471701"/>
                  </a:lnTo>
                  <a:lnTo>
                    <a:pt x="8359" y="425666"/>
                  </a:lnTo>
                  <a:lnTo>
                    <a:pt x="18533" y="381000"/>
                  </a:lnTo>
                  <a:lnTo>
                    <a:pt x="32459" y="337885"/>
                  </a:lnTo>
                  <a:lnTo>
                    <a:pt x="49955" y="296507"/>
                  </a:lnTo>
                  <a:lnTo>
                    <a:pt x="70837" y="257048"/>
                  </a:lnTo>
                  <a:lnTo>
                    <a:pt x="94923" y="219691"/>
                  </a:lnTo>
                  <a:lnTo>
                    <a:pt x="122028" y="184620"/>
                  </a:lnTo>
                  <a:lnTo>
                    <a:pt x="151971" y="152018"/>
                  </a:lnTo>
                  <a:lnTo>
                    <a:pt x="184568" y="122070"/>
                  </a:lnTo>
                  <a:lnTo>
                    <a:pt x="219635" y="94958"/>
                  </a:lnTo>
                  <a:lnTo>
                    <a:pt x="256991" y="70865"/>
                  </a:lnTo>
                  <a:lnTo>
                    <a:pt x="296452" y="49976"/>
                  </a:lnTo>
                  <a:lnTo>
                    <a:pt x="337834" y="32474"/>
                  </a:lnTo>
                  <a:lnTo>
                    <a:pt x="380955" y="18542"/>
                  </a:lnTo>
                  <a:lnTo>
                    <a:pt x="425632" y="8363"/>
                  </a:lnTo>
                  <a:lnTo>
                    <a:pt x="471682" y="2121"/>
                  </a:lnTo>
                  <a:lnTo>
                    <a:pt x="518922" y="0"/>
                  </a:lnTo>
                  <a:lnTo>
                    <a:pt x="2986278" y="0"/>
                  </a:lnTo>
                  <a:lnTo>
                    <a:pt x="3033517" y="2121"/>
                  </a:lnTo>
                  <a:lnTo>
                    <a:pt x="3079567" y="8363"/>
                  </a:lnTo>
                  <a:lnTo>
                    <a:pt x="3124244" y="18541"/>
                  </a:lnTo>
                  <a:lnTo>
                    <a:pt x="3167365" y="32474"/>
                  </a:lnTo>
                  <a:lnTo>
                    <a:pt x="3208747" y="49976"/>
                  </a:lnTo>
                  <a:lnTo>
                    <a:pt x="3248208" y="70865"/>
                  </a:lnTo>
                  <a:lnTo>
                    <a:pt x="3285564" y="94958"/>
                  </a:lnTo>
                  <a:lnTo>
                    <a:pt x="3320631" y="122070"/>
                  </a:lnTo>
                  <a:lnTo>
                    <a:pt x="3353228" y="152018"/>
                  </a:lnTo>
                  <a:lnTo>
                    <a:pt x="3383171" y="184620"/>
                  </a:lnTo>
                  <a:lnTo>
                    <a:pt x="3410276" y="219691"/>
                  </a:lnTo>
                  <a:lnTo>
                    <a:pt x="3434362" y="257047"/>
                  </a:lnTo>
                  <a:lnTo>
                    <a:pt x="3455244" y="296507"/>
                  </a:lnTo>
                  <a:lnTo>
                    <a:pt x="3472740" y="337885"/>
                  </a:lnTo>
                  <a:lnTo>
                    <a:pt x="3486666" y="380999"/>
                  </a:lnTo>
                  <a:lnTo>
                    <a:pt x="3496840" y="425666"/>
                  </a:lnTo>
                  <a:lnTo>
                    <a:pt x="3503079" y="471701"/>
                  </a:lnTo>
                  <a:lnTo>
                    <a:pt x="3505200" y="518921"/>
                  </a:lnTo>
                  <a:lnTo>
                    <a:pt x="3505200" y="1869186"/>
                  </a:lnTo>
                  <a:lnTo>
                    <a:pt x="3503079" y="1916406"/>
                  </a:lnTo>
                  <a:lnTo>
                    <a:pt x="3496840" y="1962441"/>
                  </a:lnTo>
                  <a:lnTo>
                    <a:pt x="3486666" y="2007108"/>
                  </a:lnTo>
                  <a:lnTo>
                    <a:pt x="3472740" y="2050222"/>
                  </a:lnTo>
                  <a:lnTo>
                    <a:pt x="3455244" y="2091600"/>
                  </a:lnTo>
                  <a:lnTo>
                    <a:pt x="3434362" y="2131060"/>
                  </a:lnTo>
                  <a:lnTo>
                    <a:pt x="3410276" y="2168416"/>
                  </a:lnTo>
                  <a:lnTo>
                    <a:pt x="3383171" y="2203487"/>
                  </a:lnTo>
                  <a:lnTo>
                    <a:pt x="3353228" y="2236089"/>
                  </a:lnTo>
                  <a:lnTo>
                    <a:pt x="3320631" y="2266037"/>
                  </a:lnTo>
                  <a:lnTo>
                    <a:pt x="3285564" y="2293149"/>
                  </a:lnTo>
                  <a:lnTo>
                    <a:pt x="3248208" y="2317241"/>
                  </a:lnTo>
                  <a:lnTo>
                    <a:pt x="3208747" y="2338131"/>
                  </a:lnTo>
                  <a:lnTo>
                    <a:pt x="3167365" y="2355633"/>
                  </a:lnTo>
                  <a:lnTo>
                    <a:pt x="3124244" y="2369566"/>
                  </a:lnTo>
                  <a:lnTo>
                    <a:pt x="3079567" y="2379744"/>
                  </a:lnTo>
                  <a:lnTo>
                    <a:pt x="3033517" y="2385986"/>
                  </a:lnTo>
                  <a:lnTo>
                    <a:pt x="2986278" y="2388108"/>
                  </a:lnTo>
                  <a:lnTo>
                    <a:pt x="518922" y="2388108"/>
                  </a:lnTo>
                  <a:lnTo>
                    <a:pt x="471682" y="2385986"/>
                  </a:lnTo>
                  <a:lnTo>
                    <a:pt x="425632" y="2379744"/>
                  </a:lnTo>
                  <a:lnTo>
                    <a:pt x="380955" y="2369566"/>
                  </a:lnTo>
                  <a:lnTo>
                    <a:pt x="337834" y="2355633"/>
                  </a:lnTo>
                  <a:lnTo>
                    <a:pt x="296452" y="2338131"/>
                  </a:lnTo>
                  <a:lnTo>
                    <a:pt x="256991" y="2317241"/>
                  </a:lnTo>
                  <a:lnTo>
                    <a:pt x="219635" y="2293149"/>
                  </a:lnTo>
                  <a:lnTo>
                    <a:pt x="184568" y="2266037"/>
                  </a:lnTo>
                  <a:lnTo>
                    <a:pt x="151971" y="2236089"/>
                  </a:lnTo>
                  <a:lnTo>
                    <a:pt x="122028" y="2203487"/>
                  </a:lnTo>
                  <a:lnTo>
                    <a:pt x="94923" y="2168416"/>
                  </a:lnTo>
                  <a:lnTo>
                    <a:pt x="70837" y="2131060"/>
                  </a:lnTo>
                  <a:lnTo>
                    <a:pt x="49955" y="2091600"/>
                  </a:lnTo>
                  <a:lnTo>
                    <a:pt x="32459" y="2050222"/>
                  </a:lnTo>
                  <a:lnTo>
                    <a:pt x="18533" y="2007108"/>
                  </a:lnTo>
                  <a:lnTo>
                    <a:pt x="8359" y="1962441"/>
                  </a:lnTo>
                  <a:lnTo>
                    <a:pt x="2120" y="1916406"/>
                  </a:lnTo>
                  <a:lnTo>
                    <a:pt x="0" y="1869186"/>
                  </a:lnTo>
                  <a:lnTo>
                    <a:pt x="0" y="518921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60319" y="3775964"/>
            <a:ext cx="3025775" cy="154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Pressure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buyers</a:t>
            </a:r>
            <a:r>
              <a:rPr sz="20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can 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exert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businesses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provide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them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higher quality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products,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better customer 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service,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lower</a:t>
            </a:r>
            <a:r>
              <a:rPr sz="20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prices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352544" y="795527"/>
            <a:ext cx="3340735" cy="2536190"/>
            <a:chOff x="4352544" y="795527"/>
            <a:chExt cx="3340735" cy="2536190"/>
          </a:xfrm>
        </p:grpSpPr>
        <p:sp>
          <p:nvSpPr>
            <p:cNvPr id="33" name="object 33"/>
            <p:cNvSpPr/>
            <p:nvPr/>
          </p:nvSpPr>
          <p:spPr>
            <a:xfrm>
              <a:off x="4352544" y="795527"/>
              <a:ext cx="3340607" cy="25359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74464" y="1146047"/>
              <a:ext cx="3151632" cy="19110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3161" y="907668"/>
              <a:ext cx="3117722" cy="23133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63161" y="907668"/>
              <a:ext cx="3117850" cy="2313305"/>
            </a:xfrm>
            <a:custGeom>
              <a:avLst/>
              <a:gdLst/>
              <a:ahLst/>
              <a:cxnLst/>
              <a:rect l="l" t="t" r="r" b="b"/>
              <a:pathLst>
                <a:path w="3117850" h="2313305">
                  <a:moveTo>
                    <a:pt x="0" y="519683"/>
                  </a:moveTo>
                  <a:lnTo>
                    <a:pt x="2123" y="472381"/>
                  </a:lnTo>
                  <a:lnTo>
                    <a:pt x="8372" y="426268"/>
                  </a:lnTo>
                  <a:lnTo>
                    <a:pt x="18563" y="381529"/>
                  </a:lnTo>
                  <a:lnTo>
                    <a:pt x="32512" y="338346"/>
                  </a:lnTo>
                  <a:lnTo>
                    <a:pt x="50035" y="296904"/>
                  </a:lnTo>
                  <a:lnTo>
                    <a:pt x="70950" y="257386"/>
                  </a:lnTo>
                  <a:lnTo>
                    <a:pt x="95073" y="219975"/>
                  </a:lnTo>
                  <a:lnTo>
                    <a:pt x="122221" y="184855"/>
                  </a:lnTo>
                  <a:lnTo>
                    <a:pt x="152209" y="152209"/>
                  </a:lnTo>
                  <a:lnTo>
                    <a:pt x="184855" y="122221"/>
                  </a:lnTo>
                  <a:lnTo>
                    <a:pt x="219975" y="95073"/>
                  </a:lnTo>
                  <a:lnTo>
                    <a:pt x="257386" y="70950"/>
                  </a:lnTo>
                  <a:lnTo>
                    <a:pt x="296904" y="50035"/>
                  </a:lnTo>
                  <a:lnTo>
                    <a:pt x="338346" y="32511"/>
                  </a:lnTo>
                  <a:lnTo>
                    <a:pt x="381529" y="18563"/>
                  </a:lnTo>
                  <a:lnTo>
                    <a:pt x="426268" y="8372"/>
                  </a:lnTo>
                  <a:lnTo>
                    <a:pt x="472381" y="2123"/>
                  </a:lnTo>
                  <a:lnTo>
                    <a:pt x="519684" y="0"/>
                  </a:lnTo>
                  <a:lnTo>
                    <a:pt x="2598039" y="0"/>
                  </a:lnTo>
                  <a:lnTo>
                    <a:pt x="2645341" y="2123"/>
                  </a:lnTo>
                  <a:lnTo>
                    <a:pt x="2691454" y="8372"/>
                  </a:lnTo>
                  <a:lnTo>
                    <a:pt x="2736193" y="18563"/>
                  </a:lnTo>
                  <a:lnTo>
                    <a:pt x="2779376" y="32512"/>
                  </a:lnTo>
                  <a:lnTo>
                    <a:pt x="2820818" y="50035"/>
                  </a:lnTo>
                  <a:lnTo>
                    <a:pt x="2860336" y="70950"/>
                  </a:lnTo>
                  <a:lnTo>
                    <a:pt x="2897747" y="95073"/>
                  </a:lnTo>
                  <a:lnTo>
                    <a:pt x="2932867" y="122221"/>
                  </a:lnTo>
                  <a:lnTo>
                    <a:pt x="2965513" y="152209"/>
                  </a:lnTo>
                  <a:lnTo>
                    <a:pt x="2995501" y="184855"/>
                  </a:lnTo>
                  <a:lnTo>
                    <a:pt x="3022649" y="219975"/>
                  </a:lnTo>
                  <a:lnTo>
                    <a:pt x="3046772" y="257386"/>
                  </a:lnTo>
                  <a:lnTo>
                    <a:pt x="3067687" y="296904"/>
                  </a:lnTo>
                  <a:lnTo>
                    <a:pt x="3085210" y="338346"/>
                  </a:lnTo>
                  <a:lnTo>
                    <a:pt x="3099159" y="381529"/>
                  </a:lnTo>
                  <a:lnTo>
                    <a:pt x="3109350" y="426268"/>
                  </a:lnTo>
                  <a:lnTo>
                    <a:pt x="3115599" y="472381"/>
                  </a:lnTo>
                  <a:lnTo>
                    <a:pt x="3117722" y="519683"/>
                  </a:lnTo>
                  <a:lnTo>
                    <a:pt x="3117722" y="1793620"/>
                  </a:lnTo>
                  <a:lnTo>
                    <a:pt x="3115599" y="1840923"/>
                  </a:lnTo>
                  <a:lnTo>
                    <a:pt x="3109350" y="1887036"/>
                  </a:lnTo>
                  <a:lnTo>
                    <a:pt x="3099159" y="1931775"/>
                  </a:lnTo>
                  <a:lnTo>
                    <a:pt x="3085211" y="1974958"/>
                  </a:lnTo>
                  <a:lnTo>
                    <a:pt x="3067687" y="2016400"/>
                  </a:lnTo>
                  <a:lnTo>
                    <a:pt x="3046772" y="2055918"/>
                  </a:lnTo>
                  <a:lnTo>
                    <a:pt x="3022649" y="2093329"/>
                  </a:lnTo>
                  <a:lnTo>
                    <a:pt x="2995501" y="2128449"/>
                  </a:lnTo>
                  <a:lnTo>
                    <a:pt x="2965513" y="2161095"/>
                  </a:lnTo>
                  <a:lnTo>
                    <a:pt x="2932867" y="2191083"/>
                  </a:lnTo>
                  <a:lnTo>
                    <a:pt x="2897747" y="2218231"/>
                  </a:lnTo>
                  <a:lnTo>
                    <a:pt x="2860336" y="2242354"/>
                  </a:lnTo>
                  <a:lnTo>
                    <a:pt x="2820818" y="2263269"/>
                  </a:lnTo>
                  <a:lnTo>
                    <a:pt x="2779376" y="2280792"/>
                  </a:lnTo>
                  <a:lnTo>
                    <a:pt x="2736193" y="2294741"/>
                  </a:lnTo>
                  <a:lnTo>
                    <a:pt x="2691454" y="2304932"/>
                  </a:lnTo>
                  <a:lnTo>
                    <a:pt x="2645341" y="2311181"/>
                  </a:lnTo>
                  <a:lnTo>
                    <a:pt x="2598039" y="2313304"/>
                  </a:lnTo>
                  <a:lnTo>
                    <a:pt x="519684" y="2313304"/>
                  </a:lnTo>
                  <a:lnTo>
                    <a:pt x="472381" y="2311181"/>
                  </a:lnTo>
                  <a:lnTo>
                    <a:pt x="426268" y="2304932"/>
                  </a:lnTo>
                  <a:lnTo>
                    <a:pt x="381529" y="2294741"/>
                  </a:lnTo>
                  <a:lnTo>
                    <a:pt x="338346" y="2280792"/>
                  </a:lnTo>
                  <a:lnTo>
                    <a:pt x="296904" y="2263269"/>
                  </a:lnTo>
                  <a:lnTo>
                    <a:pt x="257386" y="2242354"/>
                  </a:lnTo>
                  <a:lnTo>
                    <a:pt x="219975" y="2218231"/>
                  </a:lnTo>
                  <a:lnTo>
                    <a:pt x="184855" y="2191083"/>
                  </a:lnTo>
                  <a:lnTo>
                    <a:pt x="152209" y="2161095"/>
                  </a:lnTo>
                  <a:lnTo>
                    <a:pt x="122221" y="2128449"/>
                  </a:lnTo>
                  <a:lnTo>
                    <a:pt x="95073" y="2093329"/>
                  </a:lnTo>
                  <a:lnTo>
                    <a:pt x="70950" y="2055918"/>
                  </a:lnTo>
                  <a:lnTo>
                    <a:pt x="50035" y="2016400"/>
                  </a:lnTo>
                  <a:lnTo>
                    <a:pt x="32512" y="1974958"/>
                  </a:lnTo>
                  <a:lnTo>
                    <a:pt x="18563" y="1931775"/>
                  </a:lnTo>
                  <a:lnTo>
                    <a:pt x="8372" y="1887036"/>
                  </a:lnTo>
                  <a:lnTo>
                    <a:pt x="2123" y="1840923"/>
                  </a:lnTo>
                  <a:lnTo>
                    <a:pt x="0" y="1793620"/>
                  </a:lnTo>
                  <a:lnTo>
                    <a:pt x="0" y="519683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695571" y="1275080"/>
            <a:ext cx="2653030" cy="154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availability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of a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substitute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product</a:t>
            </a:r>
            <a:r>
              <a:rPr sz="2000"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which  the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buyers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find 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instead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 core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selling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product.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278623" y="1502663"/>
            <a:ext cx="1897380" cy="1405255"/>
            <a:chOff x="7278623" y="1502663"/>
            <a:chExt cx="1897380" cy="1405255"/>
          </a:xfrm>
        </p:grpSpPr>
        <p:sp>
          <p:nvSpPr>
            <p:cNvPr id="39" name="object 39"/>
            <p:cNvSpPr/>
            <p:nvPr/>
          </p:nvSpPr>
          <p:spPr>
            <a:xfrm>
              <a:off x="7278623" y="1502663"/>
              <a:ext cx="1865376" cy="14051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52359" y="1783079"/>
              <a:ext cx="1691640" cy="9113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90383" y="1613407"/>
              <a:ext cx="1753615" cy="118287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90383" y="1613407"/>
              <a:ext cx="1753870" cy="1183005"/>
            </a:xfrm>
            <a:custGeom>
              <a:avLst/>
              <a:gdLst/>
              <a:ahLst/>
              <a:cxnLst/>
              <a:rect l="l" t="t" r="r" b="b"/>
              <a:pathLst>
                <a:path w="1753870" h="1183005">
                  <a:moveTo>
                    <a:pt x="0" y="257047"/>
                  </a:moveTo>
                  <a:lnTo>
                    <a:pt x="4144" y="210870"/>
                  </a:lnTo>
                  <a:lnTo>
                    <a:pt x="16093" y="167397"/>
                  </a:lnTo>
                  <a:lnTo>
                    <a:pt x="35117" y="127357"/>
                  </a:lnTo>
                  <a:lnTo>
                    <a:pt x="60488" y="91478"/>
                  </a:lnTo>
                  <a:lnTo>
                    <a:pt x="91478" y="60488"/>
                  </a:lnTo>
                  <a:lnTo>
                    <a:pt x="127357" y="35117"/>
                  </a:lnTo>
                  <a:lnTo>
                    <a:pt x="167397" y="16093"/>
                  </a:lnTo>
                  <a:lnTo>
                    <a:pt x="210870" y="4144"/>
                  </a:lnTo>
                  <a:lnTo>
                    <a:pt x="257048" y="0"/>
                  </a:lnTo>
                  <a:lnTo>
                    <a:pt x="1511808" y="0"/>
                  </a:lnTo>
                  <a:lnTo>
                    <a:pt x="1558018" y="4144"/>
                  </a:lnTo>
                  <a:lnTo>
                    <a:pt x="1601509" y="16093"/>
                  </a:lnTo>
                  <a:lnTo>
                    <a:pt x="1641554" y="35117"/>
                  </a:lnTo>
                  <a:lnTo>
                    <a:pt x="1677429" y="60488"/>
                  </a:lnTo>
                  <a:lnTo>
                    <a:pt x="1708408" y="91478"/>
                  </a:lnTo>
                  <a:lnTo>
                    <a:pt x="1733766" y="127357"/>
                  </a:lnTo>
                  <a:lnTo>
                    <a:pt x="1752776" y="167397"/>
                  </a:lnTo>
                  <a:lnTo>
                    <a:pt x="1753615" y="170452"/>
                  </a:lnTo>
                </a:path>
                <a:path w="1753870" h="1183005">
                  <a:moveTo>
                    <a:pt x="1753615" y="1012475"/>
                  </a:moveTo>
                  <a:lnTo>
                    <a:pt x="1733766" y="1055576"/>
                  </a:lnTo>
                  <a:lnTo>
                    <a:pt x="1708408" y="1091451"/>
                  </a:lnTo>
                  <a:lnTo>
                    <a:pt x="1677429" y="1122430"/>
                  </a:lnTo>
                  <a:lnTo>
                    <a:pt x="1641554" y="1147788"/>
                  </a:lnTo>
                  <a:lnTo>
                    <a:pt x="1601509" y="1166798"/>
                  </a:lnTo>
                  <a:lnTo>
                    <a:pt x="1558018" y="1178737"/>
                  </a:lnTo>
                  <a:lnTo>
                    <a:pt x="1511808" y="1182877"/>
                  </a:lnTo>
                  <a:lnTo>
                    <a:pt x="257048" y="1182877"/>
                  </a:lnTo>
                  <a:lnTo>
                    <a:pt x="210870" y="1178737"/>
                  </a:lnTo>
                  <a:lnTo>
                    <a:pt x="167397" y="1166798"/>
                  </a:lnTo>
                  <a:lnTo>
                    <a:pt x="127357" y="1147788"/>
                  </a:lnTo>
                  <a:lnTo>
                    <a:pt x="91478" y="1122430"/>
                  </a:lnTo>
                  <a:lnTo>
                    <a:pt x="60488" y="1091451"/>
                  </a:lnTo>
                  <a:lnTo>
                    <a:pt x="35117" y="1055576"/>
                  </a:lnTo>
                  <a:lnTo>
                    <a:pt x="16093" y="1015531"/>
                  </a:lnTo>
                  <a:lnTo>
                    <a:pt x="4144" y="972040"/>
                  </a:lnTo>
                  <a:lnTo>
                    <a:pt x="0" y="925829"/>
                  </a:lnTo>
                  <a:lnTo>
                    <a:pt x="0" y="257047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660005" y="1915795"/>
            <a:ext cx="1231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Threat</a:t>
            </a:r>
            <a:r>
              <a:rPr sz="18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Substitution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900671" y="3319271"/>
            <a:ext cx="2244725" cy="1430020"/>
            <a:chOff x="6900671" y="3319271"/>
            <a:chExt cx="2244725" cy="1430020"/>
          </a:xfrm>
        </p:grpSpPr>
        <p:sp>
          <p:nvSpPr>
            <p:cNvPr id="45" name="object 45"/>
            <p:cNvSpPr/>
            <p:nvPr/>
          </p:nvSpPr>
          <p:spPr>
            <a:xfrm>
              <a:off x="6900671" y="3319271"/>
              <a:ext cx="2243328" cy="142951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20711" y="3477767"/>
              <a:ext cx="1740407" cy="118567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10399" y="3428999"/>
              <a:ext cx="2103120" cy="121018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10399" y="3428999"/>
              <a:ext cx="2103120" cy="1210310"/>
            </a:xfrm>
            <a:custGeom>
              <a:avLst/>
              <a:gdLst/>
              <a:ahLst/>
              <a:cxnLst/>
              <a:rect l="l" t="t" r="r" b="b"/>
              <a:pathLst>
                <a:path w="2103120" h="1210310">
                  <a:moveTo>
                    <a:pt x="0" y="201675"/>
                  </a:moveTo>
                  <a:lnTo>
                    <a:pt x="5326" y="155434"/>
                  </a:lnTo>
                  <a:lnTo>
                    <a:pt x="20499" y="112985"/>
                  </a:lnTo>
                  <a:lnTo>
                    <a:pt x="44307" y="75539"/>
                  </a:lnTo>
                  <a:lnTo>
                    <a:pt x="75539" y="44307"/>
                  </a:lnTo>
                  <a:lnTo>
                    <a:pt x="112985" y="20499"/>
                  </a:lnTo>
                  <a:lnTo>
                    <a:pt x="155434" y="5326"/>
                  </a:lnTo>
                  <a:lnTo>
                    <a:pt x="201675" y="0"/>
                  </a:lnTo>
                  <a:lnTo>
                    <a:pt x="1901444" y="0"/>
                  </a:lnTo>
                  <a:lnTo>
                    <a:pt x="1947685" y="5326"/>
                  </a:lnTo>
                  <a:lnTo>
                    <a:pt x="1990134" y="20499"/>
                  </a:lnTo>
                  <a:lnTo>
                    <a:pt x="2027580" y="44307"/>
                  </a:lnTo>
                  <a:lnTo>
                    <a:pt x="2058812" y="75539"/>
                  </a:lnTo>
                  <a:lnTo>
                    <a:pt x="2082620" y="112985"/>
                  </a:lnTo>
                  <a:lnTo>
                    <a:pt x="2097793" y="155434"/>
                  </a:lnTo>
                  <a:lnTo>
                    <a:pt x="2103120" y="201675"/>
                  </a:lnTo>
                  <a:lnTo>
                    <a:pt x="2103120" y="1008507"/>
                  </a:lnTo>
                  <a:lnTo>
                    <a:pt x="2097793" y="1054748"/>
                  </a:lnTo>
                  <a:lnTo>
                    <a:pt x="2082620" y="1097197"/>
                  </a:lnTo>
                  <a:lnTo>
                    <a:pt x="2058812" y="1134643"/>
                  </a:lnTo>
                  <a:lnTo>
                    <a:pt x="2027580" y="1165875"/>
                  </a:lnTo>
                  <a:lnTo>
                    <a:pt x="1990134" y="1189683"/>
                  </a:lnTo>
                  <a:lnTo>
                    <a:pt x="1947685" y="1204856"/>
                  </a:lnTo>
                  <a:lnTo>
                    <a:pt x="1901444" y="1210183"/>
                  </a:lnTo>
                  <a:lnTo>
                    <a:pt x="201675" y="1210183"/>
                  </a:lnTo>
                  <a:lnTo>
                    <a:pt x="155434" y="1204856"/>
                  </a:lnTo>
                  <a:lnTo>
                    <a:pt x="112985" y="1189683"/>
                  </a:lnTo>
                  <a:lnTo>
                    <a:pt x="75539" y="1165875"/>
                  </a:lnTo>
                  <a:lnTo>
                    <a:pt x="44307" y="1134643"/>
                  </a:lnTo>
                  <a:lnTo>
                    <a:pt x="20499" y="1097197"/>
                  </a:lnTo>
                  <a:lnTo>
                    <a:pt x="5326" y="1054748"/>
                  </a:lnTo>
                  <a:lnTo>
                    <a:pt x="0" y="1008507"/>
                  </a:lnTo>
                  <a:lnTo>
                    <a:pt x="0" y="201675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428103" y="3882897"/>
            <a:ext cx="1270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ve 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Rivalry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801111" y="5355334"/>
            <a:ext cx="2011680" cy="1503045"/>
            <a:chOff x="2801111" y="5355334"/>
            <a:chExt cx="2011680" cy="1503045"/>
          </a:xfrm>
        </p:grpSpPr>
        <p:sp>
          <p:nvSpPr>
            <p:cNvPr id="51" name="object 51"/>
            <p:cNvSpPr/>
            <p:nvPr/>
          </p:nvSpPr>
          <p:spPr>
            <a:xfrm>
              <a:off x="2801111" y="5355334"/>
              <a:ext cx="2011680" cy="15026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12744" y="5465063"/>
              <a:ext cx="1787525" cy="132685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12744" y="5465063"/>
              <a:ext cx="1787525" cy="1327150"/>
            </a:xfrm>
            <a:custGeom>
              <a:avLst/>
              <a:gdLst/>
              <a:ahLst/>
              <a:cxnLst/>
              <a:rect l="l" t="t" r="r" b="b"/>
              <a:pathLst>
                <a:path w="1787525" h="1327150">
                  <a:moveTo>
                    <a:pt x="221106" y="1326854"/>
                  </a:moveTo>
                  <a:lnTo>
                    <a:pt x="176565" y="1322360"/>
                  </a:lnTo>
                  <a:lnTo>
                    <a:pt x="135070" y="1309474"/>
                  </a:lnTo>
                  <a:lnTo>
                    <a:pt x="97513" y="1289083"/>
                  </a:lnTo>
                  <a:lnTo>
                    <a:pt x="64785" y="1262078"/>
                  </a:lnTo>
                  <a:lnTo>
                    <a:pt x="37779" y="1229347"/>
                  </a:lnTo>
                  <a:lnTo>
                    <a:pt x="17385" y="1191781"/>
                  </a:lnTo>
                  <a:lnTo>
                    <a:pt x="4494" y="1150269"/>
                  </a:lnTo>
                  <a:lnTo>
                    <a:pt x="0" y="1105700"/>
                  </a:lnTo>
                  <a:lnTo>
                    <a:pt x="0" y="221119"/>
                  </a:lnTo>
                  <a:lnTo>
                    <a:pt x="4494" y="176537"/>
                  </a:lnTo>
                  <a:lnTo>
                    <a:pt x="17385" y="135022"/>
                  </a:lnTo>
                  <a:lnTo>
                    <a:pt x="37779" y="97460"/>
                  </a:lnTo>
                  <a:lnTo>
                    <a:pt x="64785" y="64739"/>
                  </a:lnTo>
                  <a:lnTo>
                    <a:pt x="97513" y="37746"/>
                  </a:lnTo>
                  <a:lnTo>
                    <a:pt x="135070" y="17367"/>
                  </a:lnTo>
                  <a:lnTo>
                    <a:pt x="176565" y="4489"/>
                  </a:lnTo>
                  <a:lnTo>
                    <a:pt x="221106" y="0"/>
                  </a:lnTo>
                  <a:lnTo>
                    <a:pt x="1566418" y="0"/>
                  </a:lnTo>
                  <a:lnTo>
                    <a:pt x="1610959" y="4489"/>
                  </a:lnTo>
                  <a:lnTo>
                    <a:pt x="1652454" y="17367"/>
                  </a:lnTo>
                  <a:lnTo>
                    <a:pt x="1690011" y="37746"/>
                  </a:lnTo>
                  <a:lnTo>
                    <a:pt x="1722739" y="64739"/>
                  </a:lnTo>
                  <a:lnTo>
                    <a:pt x="1749745" y="97460"/>
                  </a:lnTo>
                  <a:lnTo>
                    <a:pt x="1770139" y="135022"/>
                  </a:lnTo>
                  <a:lnTo>
                    <a:pt x="1783030" y="176537"/>
                  </a:lnTo>
                  <a:lnTo>
                    <a:pt x="1787525" y="221119"/>
                  </a:lnTo>
                  <a:lnTo>
                    <a:pt x="1787525" y="1105700"/>
                  </a:lnTo>
                  <a:lnTo>
                    <a:pt x="1783030" y="1150269"/>
                  </a:lnTo>
                  <a:lnTo>
                    <a:pt x="1770139" y="1191781"/>
                  </a:lnTo>
                  <a:lnTo>
                    <a:pt x="1749745" y="1229347"/>
                  </a:lnTo>
                  <a:lnTo>
                    <a:pt x="1722739" y="1262078"/>
                  </a:lnTo>
                  <a:lnTo>
                    <a:pt x="1690011" y="1289083"/>
                  </a:lnTo>
                  <a:lnTo>
                    <a:pt x="1652454" y="1309474"/>
                  </a:lnTo>
                  <a:lnTo>
                    <a:pt x="1610959" y="1322360"/>
                  </a:lnTo>
                  <a:lnTo>
                    <a:pt x="1566418" y="1326854"/>
                  </a:lnTo>
                  <a:lnTo>
                    <a:pt x="221106" y="1326854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142869" y="5692241"/>
            <a:ext cx="13036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Bargaining  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power 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Buyer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086855" y="4453127"/>
            <a:ext cx="3089275" cy="2405380"/>
            <a:chOff x="6086855" y="4453127"/>
            <a:chExt cx="3089275" cy="2405380"/>
          </a:xfrm>
        </p:grpSpPr>
        <p:sp>
          <p:nvSpPr>
            <p:cNvPr id="56" name="object 56"/>
            <p:cNvSpPr/>
            <p:nvPr/>
          </p:nvSpPr>
          <p:spPr>
            <a:xfrm>
              <a:off x="6086855" y="4453127"/>
              <a:ext cx="3057144" cy="240487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98234" y="4564125"/>
              <a:ext cx="2945765" cy="219118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98234" y="4564125"/>
              <a:ext cx="2945765" cy="2191385"/>
            </a:xfrm>
            <a:custGeom>
              <a:avLst/>
              <a:gdLst/>
              <a:ahLst/>
              <a:cxnLst/>
              <a:rect l="l" t="t" r="r" b="b"/>
              <a:pathLst>
                <a:path w="2945765" h="2191384">
                  <a:moveTo>
                    <a:pt x="365251" y="2191181"/>
                  </a:moveTo>
                  <a:lnTo>
                    <a:pt x="315672" y="2187847"/>
                  </a:lnTo>
                  <a:lnTo>
                    <a:pt x="268125" y="2178136"/>
                  </a:lnTo>
                  <a:lnTo>
                    <a:pt x="223045" y="2162481"/>
                  </a:lnTo>
                  <a:lnTo>
                    <a:pt x="180866" y="2141319"/>
                  </a:lnTo>
                  <a:lnTo>
                    <a:pt x="142023" y="2115085"/>
                  </a:lnTo>
                  <a:lnTo>
                    <a:pt x="106949" y="2084214"/>
                  </a:lnTo>
                  <a:lnTo>
                    <a:pt x="76080" y="2049141"/>
                  </a:lnTo>
                  <a:lnTo>
                    <a:pt x="49849" y="2010301"/>
                  </a:lnTo>
                  <a:lnTo>
                    <a:pt x="28692" y="1968130"/>
                  </a:lnTo>
                  <a:lnTo>
                    <a:pt x="13041" y="1923063"/>
                  </a:lnTo>
                  <a:lnTo>
                    <a:pt x="3332" y="1875534"/>
                  </a:lnTo>
                  <a:lnTo>
                    <a:pt x="0" y="1825980"/>
                  </a:lnTo>
                  <a:lnTo>
                    <a:pt x="0" y="365251"/>
                  </a:lnTo>
                  <a:lnTo>
                    <a:pt x="3332" y="315672"/>
                  </a:lnTo>
                  <a:lnTo>
                    <a:pt x="13041" y="268125"/>
                  </a:lnTo>
                  <a:lnTo>
                    <a:pt x="28692" y="223045"/>
                  </a:lnTo>
                  <a:lnTo>
                    <a:pt x="49849" y="180866"/>
                  </a:lnTo>
                  <a:lnTo>
                    <a:pt x="76080" y="142023"/>
                  </a:lnTo>
                  <a:lnTo>
                    <a:pt x="106949" y="106949"/>
                  </a:lnTo>
                  <a:lnTo>
                    <a:pt x="142023" y="76080"/>
                  </a:lnTo>
                  <a:lnTo>
                    <a:pt x="180866" y="49849"/>
                  </a:lnTo>
                  <a:lnTo>
                    <a:pt x="223045" y="28692"/>
                  </a:lnTo>
                  <a:lnTo>
                    <a:pt x="268125" y="13041"/>
                  </a:lnTo>
                  <a:lnTo>
                    <a:pt x="315672" y="3332"/>
                  </a:lnTo>
                  <a:lnTo>
                    <a:pt x="365251" y="0"/>
                  </a:lnTo>
                  <a:lnTo>
                    <a:pt x="2580513" y="0"/>
                  </a:lnTo>
                  <a:lnTo>
                    <a:pt x="2630092" y="3332"/>
                  </a:lnTo>
                  <a:lnTo>
                    <a:pt x="2677639" y="13041"/>
                  </a:lnTo>
                  <a:lnTo>
                    <a:pt x="2722719" y="28692"/>
                  </a:lnTo>
                  <a:lnTo>
                    <a:pt x="2764898" y="49849"/>
                  </a:lnTo>
                  <a:lnTo>
                    <a:pt x="2803741" y="76080"/>
                  </a:lnTo>
                  <a:lnTo>
                    <a:pt x="2838815" y="106949"/>
                  </a:lnTo>
                  <a:lnTo>
                    <a:pt x="2869684" y="142023"/>
                  </a:lnTo>
                  <a:lnTo>
                    <a:pt x="2895915" y="180866"/>
                  </a:lnTo>
                  <a:lnTo>
                    <a:pt x="2917072" y="223045"/>
                  </a:lnTo>
                  <a:lnTo>
                    <a:pt x="2932723" y="268125"/>
                  </a:lnTo>
                  <a:lnTo>
                    <a:pt x="2942432" y="315672"/>
                  </a:lnTo>
                  <a:lnTo>
                    <a:pt x="2945765" y="365251"/>
                  </a:lnTo>
                  <a:lnTo>
                    <a:pt x="2945765" y="1825980"/>
                  </a:lnTo>
                  <a:lnTo>
                    <a:pt x="2942432" y="1875534"/>
                  </a:lnTo>
                  <a:lnTo>
                    <a:pt x="2932723" y="1923063"/>
                  </a:lnTo>
                  <a:lnTo>
                    <a:pt x="2917072" y="1968130"/>
                  </a:lnTo>
                  <a:lnTo>
                    <a:pt x="2895915" y="2010301"/>
                  </a:lnTo>
                  <a:lnTo>
                    <a:pt x="2869684" y="2049141"/>
                  </a:lnTo>
                  <a:lnTo>
                    <a:pt x="2838815" y="2084214"/>
                  </a:lnTo>
                  <a:lnTo>
                    <a:pt x="2803741" y="2115085"/>
                  </a:lnTo>
                  <a:lnTo>
                    <a:pt x="2764898" y="2141319"/>
                  </a:lnTo>
                  <a:lnTo>
                    <a:pt x="2722719" y="2162481"/>
                  </a:lnTo>
                  <a:lnTo>
                    <a:pt x="2677639" y="2178136"/>
                  </a:lnTo>
                  <a:lnTo>
                    <a:pt x="2630092" y="2187847"/>
                  </a:lnTo>
                  <a:lnTo>
                    <a:pt x="2580513" y="2191181"/>
                  </a:lnTo>
                  <a:lnTo>
                    <a:pt x="365251" y="2191181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394830" y="4956505"/>
            <a:ext cx="251015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extent to</a:t>
            </a:r>
            <a:r>
              <a:rPr sz="20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which  the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competitive firms 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within an industry can 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pressurize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each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 other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835267" y="0"/>
              <a:ext cx="1310513" cy="41601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07207"/>
              <a:ext cx="9144000" cy="4050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1352" y="362711"/>
              <a:ext cx="6214872" cy="18348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600" y="403733"/>
              <a:ext cx="6056630" cy="1676400"/>
            </a:xfrm>
            <a:custGeom>
              <a:avLst/>
              <a:gdLst/>
              <a:ahLst/>
              <a:cxnLst/>
              <a:rect l="l" t="t" r="r" b="b"/>
              <a:pathLst>
                <a:path w="6056630" h="1676400">
                  <a:moveTo>
                    <a:pt x="48768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4876800" y="1676400"/>
                  </a:lnTo>
                  <a:lnTo>
                    <a:pt x="4876800" y="1397000"/>
                  </a:lnTo>
                  <a:lnTo>
                    <a:pt x="6056122" y="1230756"/>
                  </a:lnTo>
                  <a:lnTo>
                    <a:pt x="4876800" y="977900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600" y="403733"/>
              <a:ext cx="6056630" cy="1676400"/>
            </a:xfrm>
            <a:custGeom>
              <a:avLst/>
              <a:gdLst/>
              <a:ahLst/>
              <a:cxnLst/>
              <a:rect l="l" t="t" r="r" b="b"/>
              <a:pathLst>
                <a:path w="6056630" h="1676400">
                  <a:moveTo>
                    <a:pt x="0" y="0"/>
                  </a:moveTo>
                  <a:lnTo>
                    <a:pt x="2844800" y="0"/>
                  </a:lnTo>
                  <a:lnTo>
                    <a:pt x="4064000" y="0"/>
                  </a:lnTo>
                  <a:lnTo>
                    <a:pt x="4876800" y="0"/>
                  </a:lnTo>
                  <a:lnTo>
                    <a:pt x="4876800" y="977900"/>
                  </a:lnTo>
                  <a:lnTo>
                    <a:pt x="6056122" y="1230756"/>
                  </a:lnTo>
                  <a:lnTo>
                    <a:pt x="4876800" y="1397000"/>
                  </a:lnTo>
                  <a:lnTo>
                    <a:pt x="4876800" y="1676400"/>
                  </a:lnTo>
                  <a:lnTo>
                    <a:pt x="4064000" y="1676400"/>
                  </a:lnTo>
                  <a:lnTo>
                    <a:pt x="2844800" y="1676400"/>
                  </a:lnTo>
                  <a:lnTo>
                    <a:pt x="0" y="1676400"/>
                  </a:lnTo>
                  <a:lnTo>
                    <a:pt x="0" y="13970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9313" y="624585"/>
            <a:ext cx="39693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CFFB7"/>
                </a:solidFill>
                <a:latin typeface="Arial Black"/>
                <a:cs typeface="Arial Black"/>
              </a:rPr>
              <a:t>What </a:t>
            </a:r>
            <a:r>
              <a:rPr sz="2400" dirty="0">
                <a:solidFill>
                  <a:srgbClr val="FCFFB7"/>
                </a:solidFill>
                <a:latin typeface="Arial Black"/>
                <a:cs typeface="Arial Black"/>
              </a:rPr>
              <a:t>is meant by  </a:t>
            </a:r>
            <a:r>
              <a:rPr sz="2400" spc="15" dirty="0">
                <a:solidFill>
                  <a:srgbClr val="FCFFB7"/>
                </a:solidFill>
                <a:latin typeface="Arial Black"/>
                <a:cs typeface="Arial Black"/>
              </a:rPr>
              <a:t>Industry</a:t>
            </a:r>
            <a:r>
              <a:rPr sz="2400" spc="-80" dirty="0">
                <a:solidFill>
                  <a:srgbClr val="FCFFB7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CFFB7"/>
                </a:solidFill>
                <a:latin typeface="Arial Black"/>
                <a:cs typeface="Arial Black"/>
              </a:rPr>
              <a:t>Attractiveness  </a:t>
            </a:r>
            <a:r>
              <a:rPr sz="2400" dirty="0">
                <a:solidFill>
                  <a:srgbClr val="FCFFB7"/>
                </a:solidFill>
                <a:latin typeface="Arial Black"/>
                <a:cs typeface="Arial Black"/>
              </a:rPr>
              <a:t>and Success</a:t>
            </a:r>
            <a:r>
              <a:rPr sz="2400" spc="-85" dirty="0">
                <a:solidFill>
                  <a:srgbClr val="FCFFB7"/>
                </a:solidFill>
                <a:latin typeface="Arial Black"/>
                <a:cs typeface="Arial Black"/>
              </a:rPr>
              <a:t> </a:t>
            </a:r>
            <a:r>
              <a:rPr sz="2400" spc="5" dirty="0">
                <a:solidFill>
                  <a:srgbClr val="FCFFB7"/>
                </a:solidFill>
                <a:latin typeface="Arial Black"/>
                <a:cs typeface="Arial Black"/>
              </a:rPr>
              <a:t>factors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3116" y="3124149"/>
            <a:ext cx="7246620" cy="120078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226060" marR="215265" indent="-4445" algn="ctr">
              <a:lnSpc>
                <a:spcPct val="100000"/>
              </a:lnSpc>
              <a:spcBef>
                <a:spcPts val="250"/>
              </a:spcBef>
            </a:pP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Industry 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attractiveness </a:t>
            </a: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2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threats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54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exhibited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22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Arial"/>
                <a:cs typeface="Arial"/>
              </a:rPr>
              <a:t>forces.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116" y="4800600"/>
            <a:ext cx="7543800" cy="120078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305435" marR="294005" algn="ctr">
              <a:lnSpc>
                <a:spcPct val="100000"/>
              </a:lnSpc>
              <a:spcBef>
                <a:spcPts val="254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determining  </a:t>
            </a:r>
            <a:r>
              <a:rPr sz="2400" spc="150" dirty="0">
                <a:solidFill>
                  <a:srgbClr val="FFFFFF"/>
                </a:solidFill>
                <a:latin typeface="Arial"/>
                <a:cs typeface="Arial"/>
              </a:rPr>
              <a:t>company’s 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success 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failure </a:t>
            </a:r>
            <a:r>
              <a:rPr sz="2400" spc="2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2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given 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industry.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57400"/>
              <a:ext cx="2739771" cy="48005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3392" y="33528"/>
              <a:ext cx="6620256" cy="5876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4800" y="76200"/>
              <a:ext cx="4419600" cy="5715000"/>
            </a:xfrm>
            <a:custGeom>
              <a:avLst/>
              <a:gdLst/>
              <a:ahLst/>
              <a:cxnLst/>
              <a:rect l="l" t="t" r="r" b="b"/>
              <a:pathLst>
                <a:path w="4419600" h="5715000">
                  <a:moveTo>
                    <a:pt x="44196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4419600" y="571500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1370" y="76200"/>
              <a:ext cx="6463030" cy="5715000"/>
            </a:xfrm>
            <a:custGeom>
              <a:avLst/>
              <a:gdLst/>
              <a:ahLst/>
              <a:cxnLst/>
              <a:rect l="l" t="t" r="r" b="b"/>
              <a:pathLst>
                <a:path w="6463030" h="5715000">
                  <a:moveTo>
                    <a:pt x="2043430" y="5715000"/>
                  </a:moveTo>
                  <a:lnTo>
                    <a:pt x="6463030" y="5715000"/>
                  </a:lnTo>
                  <a:lnTo>
                    <a:pt x="6463030" y="0"/>
                  </a:lnTo>
                  <a:lnTo>
                    <a:pt x="2043430" y="0"/>
                  </a:lnTo>
                  <a:lnTo>
                    <a:pt x="2043430" y="5715000"/>
                  </a:lnTo>
                  <a:close/>
                </a:path>
                <a:path w="6463030" h="5715000">
                  <a:moveTo>
                    <a:pt x="2040890" y="1010538"/>
                  </a:moveTo>
                  <a:lnTo>
                    <a:pt x="1306830" y="1071626"/>
                  </a:lnTo>
                  <a:lnTo>
                    <a:pt x="0" y="469658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7615" y="2060448"/>
              <a:ext cx="3553967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079" y="2033016"/>
              <a:ext cx="3087624" cy="11277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29022" y="2102700"/>
            <a:ext cx="3391535" cy="831215"/>
          </a:xfrm>
          <a:prstGeom prst="rect">
            <a:avLst/>
          </a:prstGeom>
          <a:solidFill>
            <a:srgbClr val="9BBA58"/>
          </a:solidFill>
          <a:ln w="38100">
            <a:solidFill>
              <a:srgbClr val="FFFFF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96645" marR="436245" indent="-649605">
              <a:lnSpc>
                <a:spcPct val="100000"/>
              </a:lnSpc>
              <a:spcBef>
                <a:spcPts val="270"/>
              </a:spcBef>
            </a:pPr>
            <a:r>
              <a:rPr sz="2400" spc="370" dirty="0">
                <a:solidFill>
                  <a:srgbClr val="FFFFFF"/>
                </a:solidFill>
                <a:latin typeface="Verdana"/>
                <a:cs typeface="Verdana"/>
              </a:rPr>
              <a:t>Future </a:t>
            </a:r>
            <a:r>
              <a:rPr sz="2400" spc="3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-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45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spc="340" dirty="0">
                <a:solidFill>
                  <a:srgbClr val="FFFFFF"/>
                </a:solidFill>
                <a:latin typeface="Verdana"/>
                <a:cs typeface="Verdana"/>
              </a:rPr>
              <a:t>sector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99432" y="4276344"/>
            <a:ext cx="3450590" cy="1125220"/>
            <a:chOff x="4599432" y="4276344"/>
            <a:chExt cx="3450590" cy="1125220"/>
          </a:xfrm>
        </p:grpSpPr>
        <p:sp>
          <p:nvSpPr>
            <p:cNvPr id="12" name="object 12"/>
            <p:cNvSpPr/>
            <p:nvPr/>
          </p:nvSpPr>
          <p:spPr>
            <a:xfrm>
              <a:off x="4599432" y="4300728"/>
              <a:ext cx="3450336" cy="990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1184" y="4276344"/>
              <a:ext cx="2947416" cy="11247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8680" y="4343361"/>
              <a:ext cx="3291840" cy="831215"/>
            </a:xfrm>
            <a:custGeom>
              <a:avLst/>
              <a:gdLst/>
              <a:ahLst/>
              <a:cxnLst/>
              <a:rect l="l" t="t" r="r" b="b"/>
              <a:pathLst>
                <a:path w="3291840" h="831214">
                  <a:moveTo>
                    <a:pt x="3291839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3291839" y="830999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8680" y="4343361"/>
              <a:ext cx="3291840" cy="831215"/>
            </a:xfrm>
            <a:custGeom>
              <a:avLst/>
              <a:gdLst/>
              <a:ahLst/>
              <a:cxnLst/>
              <a:rect l="l" t="t" r="r" b="b"/>
              <a:pathLst>
                <a:path w="3291840" h="831214">
                  <a:moveTo>
                    <a:pt x="0" y="830999"/>
                  </a:moveTo>
                  <a:lnTo>
                    <a:pt x="3291839" y="830999"/>
                  </a:lnTo>
                  <a:lnTo>
                    <a:pt x="3291839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78679" y="4343362"/>
            <a:ext cx="3291840" cy="8312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92505" marR="454659" indent="-524510">
              <a:lnSpc>
                <a:spcPct val="100000"/>
              </a:lnSpc>
              <a:spcBef>
                <a:spcPts val="280"/>
              </a:spcBef>
            </a:pPr>
            <a:r>
              <a:rPr sz="2400" spc="355" dirty="0">
                <a:solidFill>
                  <a:srgbClr val="FFFFFF"/>
                </a:solidFill>
                <a:latin typeface="Verdana"/>
                <a:cs typeface="Verdana"/>
              </a:rPr>
              <a:t>Demand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60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400" spc="345" dirty="0">
                <a:solidFill>
                  <a:srgbClr val="FFFFFF"/>
                </a:solidFill>
                <a:latin typeface="Verdana"/>
                <a:cs typeface="Verdana"/>
              </a:rPr>
              <a:t>Supply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14671" y="3316223"/>
            <a:ext cx="3359150" cy="762000"/>
            <a:chOff x="4614671" y="3316223"/>
            <a:chExt cx="3359150" cy="762000"/>
          </a:xfrm>
        </p:grpSpPr>
        <p:sp>
          <p:nvSpPr>
            <p:cNvPr id="18" name="object 18"/>
            <p:cNvSpPr/>
            <p:nvPr/>
          </p:nvSpPr>
          <p:spPr>
            <a:xfrm>
              <a:off x="4614671" y="3343655"/>
              <a:ext cx="3358896" cy="6217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30495" y="3316223"/>
              <a:ext cx="3224783" cy="762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93919" y="3384524"/>
              <a:ext cx="3200400" cy="462280"/>
            </a:xfrm>
            <a:custGeom>
              <a:avLst/>
              <a:gdLst/>
              <a:ahLst/>
              <a:cxnLst/>
              <a:rect l="l" t="t" r="r" b="b"/>
              <a:pathLst>
                <a:path w="3200400" h="462279">
                  <a:moveTo>
                    <a:pt x="3200400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3200400" y="46167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93919" y="3384524"/>
              <a:ext cx="3200400" cy="462280"/>
            </a:xfrm>
            <a:custGeom>
              <a:avLst/>
              <a:gdLst/>
              <a:ahLst/>
              <a:cxnLst/>
              <a:rect l="l" t="t" r="r" b="b"/>
              <a:pathLst>
                <a:path w="3200400" h="462279">
                  <a:moveTo>
                    <a:pt x="0" y="461670"/>
                  </a:moveTo>
                  <a:lnTo>
                    <a:pt x="3200400" y="461670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93920" y="3384524"/>
            <a:ext cx="3200400" cy="4622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275"/>
              </a:spcBef>
            </a:pPr>
            <a:r>
              <a:rPr sz="2400" spc="335" dirty="0">
                <a:solidFill>
                  <a:srgbClr val="FFFFFF"/>
                </a:solidFill>
                <a:latin typeface="Verdana"/>
                <a:cs typeface="Verdana"/>
              </a:rPr>
              <a:t>Inflation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40" dirty="0">
                <a:solidFill>
                  <a:srgbClr val="FFFFFF"/>
                </a:solidFill>
                <a:latin typeface="Verdana"/>
                <a:cs typeface="Verdana"/>
              </a:rPr>
              <a:t>Rate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6286" y="0"/>
            <a:ext cx="7994015" cy="5703570"/>
            <a:chOff x="156286" y="0"/>
            <a:chExt cx="7994015" cy="5703570"/>
          </a:xfrm>
        </p:grpSpPr>
        <p:sp>
          <p:nvSpPr>
            <p:cNvPr id="24" name="object 24"/>
            <p:cNvSpPr/>
            <p:nvPr/>
          </p:nvSpPr>
          <p:spPr>
            <a:xfrm>
              <a:off x="2365882" y="3906075"/>
              <a:ext cx="1797176" cy="17971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6286" y="0"/>
              <a:ext cx="2598801" cy="25181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0800" y="1844548"/>
              <a:ext cx="1347343" cy="134734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13783" y="213740"/>
              <a:ext cx="3523615" cy="1310640"/>
            </a:xfrm>
            <a:custGeom>
              <a:avLst/>
              <a:gdLst/>
              <a:ahLst/>
              <a:cxnLst/>
              <a:rect l="l" t="t" r="r" b="b"/>
              <a:pathLst>
                <a:path w="3523615" h="1310640">
                  <a:moveTo>
                    <a:pt x="3523488" y="0"/>
                  </a:moveTo>
                  <a:lnTo>
                    <a:pt x="0" y="0"/>
                  </a:lnTo>
                  <a:lnTo>
                    <a:pt x="0" y="1310258"/>
                  </a:lnTo>
                  <a:lnTo>
                    <a:pt x="3523488" y="1310258"/>
                  </a:lnTo>
                  <a:lnTo>
                    <a:pt x="3523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13783" y="213740"/>
              <a:ext cx="3523615" cy="1310640"/>
            </a:xfrm>
            <a:custGeom>
              <a:avLst/>
              <a:gdLst/>
              <a:ahLst/>
              <a:cxnLst/>
              <a:rect l="l" t="t" r="r" b="b"/>
              <a:pathLst>
                <a:path w="3523615" h="1310640">
                  <a:moveTo>
                    <a:pt x="0" y="1310258"/>
                  </a:moveTo>
                  <a:lnTo>
                    <a:pt x="3523488" y="1310258"/>
                  </a:lnTo>
                  <a:lnTo>
                    <a:pt x="3523488" y="0"/>
                  </a:lnTo>
                  <a:lnTo>
                    <a:pt x="0" y="0"/>
                  </a:lnTo>
                  <a:lnTo>
                    <a:pt x="0" y="1310258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613783" y="213740"/>
            <a:ext cx="3523615" cy="131064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70840" marR="361315" indent="-2540" algn="ctr">
              <a:lnSpc>
                <a:spcPts val="2590"/>
              </a:lnSpc>
              <a:spcBef>
                <a:spcPts val="1190"/>
              </a:spcBef>
            </a:pPr>
            <a:r>
              <a:rPr sz="2400" b="1" spc="150" dirty="0">
                <a:solidFill>
                  <a:srgbClr val="E36C09"/>
                </a:solidFill>
                <a:latin typeface="Arial"/>
                <a:cs typeface="Arial"/>
              </a:rPr>
              <a:t>Important</a:t>
            </a:r>
            <a:r>
              <a:rPr sz="2400" b="1" spc="-18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E36C09"/>
                </a:solidFill>
                <a:latin typeface="Arial"/>
                <a:cs typeface="Arial"/>
              </a:rPr>
              <a:t>factors  </a:t>
            </a:r>
            <a:r>
              <a:rPr sz="2400" b="1" spc="114" dirty="0">
                <a:solidFill>
                  <a:srgbClr val="E36C09"/>
                </a:solidFill>
                <a:latin typeface="Arial"/>
                <a:cs typeface="Arial"/>
              </a:rPr>
              <a:t>affecting</a:t>
            </a:r>
            <a:r>
              <a:rPr sz="2400" b="1" spc="-22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E36C09"/>
                </a:solidFill>
                <a:latin typeface="Arial"/>
                <a:cs typeface="Arial"/>
              </a:rPr>
              <a:t>Industry  </a:t>
            </a:r>
            <a:r>
              <a:rPr sz="2400" b="1" spc="45" dirty="0">
                <a:solidFill>
                  <a:srgbClr val="E36C09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303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Carlito</vt:lpstr>
      <vt:lpstr>Times New Roman</vt:lpstr>
      <vt:lpstr>Trebuchet MS</vt:lpstr>
      <vt:lpstr>Verdana</vt:lpstr>
      <vt:lpstr>Wingdings</vt:lpstr>
      <vt:lpstr>Office Theme</vt:lpstr>
      <vt:lpstr>Industry  Analysis </vt:lpstr>
      <vt:lpstr>What is meant by  “Industry Analysis”?</vt:lpstr>
      <vt:lpstr>What is Industry Analysis</vt:lpstr>
      <vt:lpstr>Major elements of Industry analysis</vt:lpstr>
      <vt:lpstr>PowerPoint Presentation</vt:lpstr>
      <vt:lpstr>PowerPoint Presentation</vt:lpstr>
      <vt:lpstr>Porter’s Five Forces</vt:lpstr>
      <vt:lpstr>What is meant by  Industry Attractiveness  and Success factors</vt:lpstr>
      <vt:lpstr>Important factors  affecting Industry  analysis</vt:lpstr>
      <vt:lpstr>Benefits of Industry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CBA</dc:creator>
  <cp:lastModifiedBy>rahul subramanian</cp:lastModifiedBy>
  <cp:revision>1</cp:revision>
  <dcterms:created xsi:type="dcterms:W3CDTF">2021-08-24T14:28:18Z</dcterms:created>
  <dcterms:modified xsi:type="dcterms:W3CDTF">2021-08-24T14:30:12Z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2021-08-24T00:00:00Z</vt:filetime>
  </property>
</Properties>
</file>