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000743" y="4846320"/>
            <a:ext cx="143510" cy="2011680"/>
          </a:xfrm>
          <a:custGeom>
            <a:avLst/>
            <a:gdLst/>
            <a:ahLst/>
            <a:cxnLst/>
            <a:rect l="l" t="t" r="r" b="b"/>
            <a:pathLst>
              <a:path w="143509" h="2011679">
                <a:moveTo>
                  <a:pt x="143255" y="0"/>
                </a:moveTo>
                <a:lnTo>
                  <a:pt x="0" y="0"/>
                </a:lnTo>
                <a:lnTo>
                  <a:pt x="0" y="2011679"/>
                </a:lnTo>
                <a:lnTo>
                  <a:pt x="143255" y="2011679"/>
                </a:lnTo>
                <a:lnTo>
                  <a:pt x="143255" y="0"/>
                </a:lnTo>
                <a:close/>
              </a:path>
            </a:pathLst>
          </a:custGeom>
          <a:solidFill>
            <a:srgbClr val="D1282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9000743" y="0"/>
            <a:ext cx="143510" cy="4846320"/>
          </a:xfrm>
          <a:custGeom>
            <a:avLst/>
            <a:gdLst/>
            <a:ahLst/>
            <a:cxnLst/>
            <a:rect l="l" t="t" r="r" b="b"/>
            <a:pathLst>
              <a:path w="143509" h="4846320">
                <a:moveTo>
                  <a:pt x="143255" y="0"/>
                </a:moveTo>
                <a:lnTo>
                  <a:pt x="0" y="0"/>
                </a:lnTo>
                <a:lnTo>
                  <a:pt x="0" y="4846320"/>
                </a:lnTo>
                <a:lnTo>
                  <a:pt x="143255" y="4846320"/>
                </a:lnTo>
                <a:lnTo>
                  <a:pt x="1432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35940" y="1761566"/>
            <a:ext cx="8072119" cy="1366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800" b="0" i="0">
                <a:solidFill>
                  <a:srgbClr val="FF0000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800" b="0" i="0">
                <a:solidFill>
                  <a:srgbClr val="FF0000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000743" y="4846320"/>
            <a:ext cx="143510" cy="2011680"/>
          </a:xfrm>
          <a:custGeom>
            <a:avLst/>
            <a:gdLst/>
            <a:ahLst/>
            <a:cxnLst/>
            <a:rect l="l" t="t" r="r" b="b"/>
            <a:pathLst>
              <a:path w="143509" h="2011679">
                <a:moveTo>
                  <a:pt x="143255" y="0"/>
                </a:moveTo>
                <a:lnTo>
                  <a:pt x="0" y="0"/>
                </a:lnTo>
                <a:lnTo>
                  <a:pt x="0" y="2011679"/>
                </a:lnTo>
                <a:lnTo>
                  <a:pt x="143255" y="2011679"/>
                </a:lnTo>
                <a:lnTo>
                  <a:pt x="143255" y="0"/>
                </a:lnTo>
                <a:close/>
              </a:path>
            </a:pathLst>
          </a:custGeom>
          <a:solidFill>
            <a:srgbClr val="D1282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9000743" y="0"/>
            <a:ext cx="143510" cy="4846320"/>
          </a:xfrm>
          <a:custGeom>
            <a:avLst/>
            <a:gdLst/>
            <a:ahLst/>
            <a:cxnLst/>
            <a:rect l="l" t="t" r="r" b="b"/>
            <a:pathLst>
              <a:path w="143509" h="4846320">
                <a:moveTo>
                  <a:pt x="143255" y="0"/>
                </a:moveTo>
                <a:lnTo>
                  <a:pt x="0" y="0"/>
                </a:lnTo>
                <a:lnTo>
                  <a:pt x="0" y="4846320"/>
                </a:lnTo>
                <a:lnTo>
                  <a:pt x="143255" y="4846320"/>
                </a:lnTo>
                <a:lnTo>
                  <a:pt x="1432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800" b="0" i="0">
                <a:solidFill>
                  <a:srgbClr val="FF0000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000743" y="0"/>
            <a:ext cx="143510" cy="1371600"/>
          </a:xfrm>
          <a:custGeom>
            <a:avLst/>
            <a:gdLst/>
            <a:ahLst/>
            <a:cxnLst/>
            <a:rect l="l" t="t" r="r" b="b"/>
            <a:pathLst>
              <a:path w="143509" h="1371600">
                <a:moveTo>
                  <a:pt x="143255" y="0"/>
                </a:moveTo>
                <a:lnTo>
                  <a:pt x="0" y="0"/>
                </a:lnTo>
                <a:lnTo>
                  <a:pt x="0" y="1371600"/>
                </a:lnTo>
                <a:lnTo>
                  <a:pt x="143255" y="1371600"/>
                </a:lnTo>
                <a:lnTo>
                  <a:pt x="143255" y="0"/>
                </a:lnTo>
                <a:close/>
              </a:path>
            </a:pathLst>
          </a:custGeom>
          <a:solidFill>
            <a:srgbClr val="D1282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9000743" y="1371599"/>
            <a:ext cx="143510" cy="5486400"/>
          </a:xfrm>
          <a:custGeom>
            <a:avLst/>
            <a:gdLst/>
            <a:ahLst/>
            <a:cxnLst/>
            <a:rect l="l" t="t" r="r" b="b"/>
            <a:pathLst>
              <a:path w="143509" h="5486400">
                <a:moveTo>
                  <a:pt x="143255" y="0"/>
                </a:moveTo>
                <a:lnTo>
                  <a:pt x="0" y="0"/>
                </a:lnTo>
                <a:lnTo>
                  <a:pt x="0" y="5486400"/>
                </a:lnTo>
                <a:lnTo>
                  <a:pt x="143255" y="5486400"/>
                </a:lnTo>
                <a:lnTo>
                  <a:pt x="1432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57987" y="1761566"/>
            <a:ext cx="8028025" cy="1366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800" b="0" i="0">
                <a:solidFill>
                  <a:srgbClr val="FF0000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44702" y="2117598"/>
            <a:ext cx="7016750" cy="4188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761566"/>
            <a:ext cx="5998210" cy="1366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8800" spc="-45">
                <a:latin typeface="Arial Black"/>
                <a:cs typeface="Arial Black"/>
              </a:rPr>
              <a:t>HR</a:t>
            </a:r>
            <a:r>
              <a:rPr dirty="0" sz="8800" spc="-229">
                <a:latin typeface="Arial Black"/>
                <a:cs typeface="Arial Black"/>
              </a:rPr>
              <a:t> </a:t>
            </a:r>
            <a:r>
              <a:rPr dirty="0" sz="8800" spc="-135">
                <a:latin typeface="Arial Black"/>
                <a:cs typeface="Arial Black"/>
              </a:rPr>
              <a:t>AUDIT</a:t>
            </a:r>
            <a:endParaRPr sz="8800">
              <a:latin typeface="Arial Black"/>
              <a:cs typeface="Arial Blac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4813553"/>
            <a:ext cx="6886575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50">
                <a:solidFill>
                  <a:srgbClr val="D1282D"/>
                </a:solidFill>
                <a:latin typeface="Arial Black"/>
                <a:cs typeface="Arial Black"/>
              </a:rPr>
              <a:t>AN </a:t>
            </a:r>
            <a:r>
              <a:rPr dirty="0" sz="2800" spc="65">
                <a:solidFill>
                  <a:srgbClr val="D1282D"/>
                </a:solidFill>
                <a:latin typeface="Arial Black"/>
                <a:cs typeface="Arial Black"/>
              </a:rPr>
              <a:t>AUDIT </a:t>
            </a:r>
            <a:r>
              <a:rPr dirty="0" sz="2800" spc="50">
                <a:solidFill>
                  <a:srgbClr val="D1282D"/>
                </a:solidFill>
                <a:latin typeface="Arial Black"/>
                <a:cs typeface="Arial Black"/>
              </a:rPr>
              <a:t>OF </a:t>
            </a:r>
            <a:r>
              <a:rPr dirty="0" sz="2800" spc="85">
                <a:solidFill>
                  <a:srgbClr val="D1282D"/>
                </a:solidFill>
                <a:latin typeface="Arial Black"/>
                <a:cs typeface="Arial Black"/>
              </a:rPr>
              <a:t>HUMAN </a:t>
            </a:r>
            <a:r>
              <a:rPr dirty="0" sz="2800" spc="50">
                <a:solidFill>
                  <a:srgbClr val="D1282D"/>
                </a:solidFill>
                <a:latin typeface="Arial Black"/>
                <a:cs typeface="Arial Black"/>
              </a:rPr>
              <a:t>BY</a:t>
            </a:r>
            <a:r>
              <a:rPr dirty="0" sz="2800" spc="980">
                <a:solidFill>
                  <a:srgbClr val="D1282D"/>
                </a:solidFill>
                <a:latin typeface="Arial Black"/>
                <a:cs typeface="Arial Black"/>
              </a:rPr>
              <a:t> </a:t>
            </a:r>
            <a:r>
              <a:rPr dirty="0" sz="2800" spc="85">
                <a:solidFill>
                  <a:srgbClr val="D1282D"/>
                </a:solidFill>
                <a:latin typeface="Arial Black"/>
                <a:cs typeface="Arial Black"/>
              </a:rPr>
              <a:t>HUMAN</a:t>
            </a:r>
            <a:endParaRPr sz="280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6303" y="636523"/>
            <a:ext cx="496379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110">
                <a:solidFill>
                  <a:srgbClr val="D1282D"/>
                </a:solidFill>
              </a:rPr>
              <a:t>WHAT </a:t>
            </a:r>
            <a:r>
              <a:rPr dirty="0" sz="3600" spc="-30">
                <a:solidFill>
                  <a:srgbClr val="D1282D"/>
                </a:solidFill>
              </a:rPr>
              <a:t>IS HR</a:t>
            </a:r>
            <a:r>
              <a:rPr dirty="0" sz="3600" spc="-290">
                <a:solidFill>
                  <a:srgbClr val="D1282D"/>
                </a:solidFill>
              </a:rPr>
              <a:t> </a:t>
            </a:r>
            <a:r>
              <a:rPr dirty="0" sz="3600" spc="-75">
                <a:solidFill>
                  <a:srgbClr val="D1282D"/>
                </a:solidFill>
              </a:rPr>
              <a:t>AUDIT?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46303" y="1438097"/>
            <a:ext cx="7364730" cy="49466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marR="172720" indent="-355600">
              <a:lnSpc>
                <a:spcPct val="100000"/>
              </a:lnSpc>
              <a:spcBef>
                <a:spcPts val="100"/>
              </a:spcBef>
              <a:buClr>
                <a:srgbClr val="D1282D"/>
              </a:buClr>
              <a:buFont typeface="Wingdings"/>
              <a:buChar char=""/>
              <a:tabLst>
                <a:tab pos="355600" algn="l"/>
              </a:tabLst>
            </a:pPr>
            <a:r>
              <a:rPr dirty="0" sz="2400" spc="-50" b="1">
                <a:latin typeface="Arial"/>
                <a:cs typeface="Arial"/>
              </a:rPr>
              <a:t>Yes </a:t>
            </a:r>
            <a:r>
              <a:rPr dirty="0" sz="2400" b="1">
                <a:latin typeface="Arial"/>
                <a:cs typeface="Arial"/>
              </a:rPr>
              <a:t>the base of the meaning for HR audit is the</a:t>
            </a:r>
            <a:endParaRPr sz="2400">
              <a:latin typeface="Arial"/>
              <a:cs typeface="Arial"/>
            </a:endParaRPr>
          </a:p>
          <a:p>
            <a:pPr algn="ctr" marR="94615">
              <a:lnSpc>
                <a:spcPct val="100000"/>
              </a:lnSpc>
              <a:spcBef>
                <a:spcPts val="5"/>
              </a:spcBef>
            </a:pPr>
            <a:r>
              <a:rPr dirty="0" sz="2400" spc="-5" b="1">
                <a:latin typeface="Arial"/>
                <a:cs typeface="Arial"/>
              </a:rPr>
              <a:t>same as an </a:t>
            </a:r>
            <a:r>
              <a:rPr dirty="0" sz="2400" b="1">
                <a:latin typeface="Arial"/>
                <a:cs typeface="Arial"/>
              </a:rPr>
              <a:t>audit of </a:t>
            </a:r>
            <a:r>
              <a:rPr dirty="0" sz="2400" spc="-5" b="1">
                <a:latin typeface="Arial"/>
                <a:cs typeface="Arial"/>
              </a:rPr>
              <a:t>accounts </a:t>
            </a:r>
            <a:r>
              <a:rPr dirty="0" sz="2400" b="1">
                <a:latin typeface="Arial"/>
                <a:cs typeface="Arial"/>
              </a:rPr>
              <a:t>of </a:t>
            </a:r>
            <a:r>
              <a:rPr dirty="0" sz="2400" spc="-5" b="1">
                <a:latin typeface="Arial"/>
                <a:cs typeface="Arial"/>
              </a:rPr>
              <a:t>an</a:t>
            </a:r>
            <a:r>
              <a:rPr dirty="0" sz="2400" spc="60" b="1">
                <a:latin typeface="Arial"/>
                <a:cs typeface="Arial"/>
              </a:rPr>
              <a:t> </a:t>
            </a:r>
            <a:r>
              <a:rPr dirty="0" sz="2400" spc="-30" b="1">
                <a:latin typeface="Arial"/>
                <a:cs typeface="Arial"/>
              </a:rPr>
              <a:t>company.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7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2125"/>
              </a:spcBef>
              <a:buClr>
                <a:srgbClr val="D1282D"/>
              </a:buClr>
              <a:buFont typeface="Wingdings"/>
              <a:buChar char=""/>
              <a:tabLst>
                <a:tab pos="355600" algn="l"/>
              </a:tabLst>
            </a:pPr>
            <a:r>
              <a:rPr dirty="0" sz="2400" b="1">
                <a:latin typeface="Arial"/>
                <a:cs typeface="Arial"/>
              </a:rPr>
              <a:t>Recording, </a:t>
            </a:r>
            <a:r>
              <a:rPr dirty="0" sz="2400" spc="-5" b="1">
                <a:latin typeface="Arial"/>
                <a:cs typeface="Arial"/>
              </a:rPr>
              <a:t>classifying, </a:t>
            </a:r>
            <a:r>
              <a:rPr dirty="0" sz="2400" b="1">
                <a:latin typeface="Arial"/>
                <a:cs typeface="Arial"/>
              </a:rPr>
              <a:t>interpreting </a:t>
            </a:r>
            <a:r>
              <a:rPr dirty="0" sz="2400" spc="-5" b="1">
                <a:latin typeface="Arial"/>
                <a:cs typeface="Arial"/>
              </a:rPr>
              <a:t>&amp; analysing,  </a:t>
            </a:r>
            <a:r>
              <a:rPr dirty="0" sz="2400" b="1">
                <a:latin typeface="Arial"/>
                <a:cs typeface="Arial"/>
              </a:rPr>
              <a:t>determining </a:t>
            </a:r>
            <a:r>
              <a:rPr dirty="0" sz="2400" spc="-5" b="1">
                <a:latin typeface="Arial"/>
                <a:cs typeface="Arial"/>
              </a:rPr>
              <a:t>the </a:t>
            </a:r>
            <a:r>
              <a:rPr dirty="0" sz="2400" b="1">
                <a:latin typeface="Arial"/>
                <a:cs typeface="Arial"/>
              </a:rPr>
              <a:t>impact </a:t>
            </a:r>
            <a:r>
              <a:rPr dirty="0" sz="2400" spc="-5" b="1">
                <a:latin typeface="Arial"/>
                <a:cs typeface="Arial"/>
              </a:rPr>
              <a:t>&amp;</a:t>
            </a:r>
            <a:r>
              <a:rPr dirty="0" sz="2400" spc="-7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recommending.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buClr>
                <a:srgbClr val="D1282D"/>
              </a:buClr>
              <a:buFont typeface="Wingdings"/>
              <a:buChar char=""/>
            </a:pPr>
            <a:endParaRPr sz="2700">
              <a:latin typeface="Arial"/>
              <a:cs typeface="Arial"/>
            </a:endParaRPr>
          </a:p>
          <a:p>
            <a:pPr marL="355600" marR="141605" indent="-342900">
              <a:lnSpc>
                <a:spcPct val="100000"/>
              </a:lnSpc>
              <a:spcBef>
                <a:spcPts val="2130"/>
              </a:spcBef>
              <a:buClr>
                <a:srgbClr val="D1282D"/>
              </a:buClr>
              <a:buFont typeface="Wingdings"/>
              <a:buChar char=""/>
              <a:tabLst>
                <a:tab pos="355600" algn="l"/>
              </a:tabLst>
            </a:pPr>
            <a:r>
              <a:rPr dirty="0" sz="2400" spc="-5" b="1">
                <a:latin typeface="Arial"/>
                <a:cs typeface="Arial"/>
              </a:rPr>
              <a:t>Recognize strengths </a:t>
            </a:r>
            <a:r>
              <a:rPr dirty="0" sz="2400" b="1">
                <a:latin typeface="Arial"/>
                <a:cs typeface="Arial"/>
              </a:rPr>
              <a:t>and identify </a:t>
            </a:r>
            <a:r>
              <a:rPr dirty="0" sz="2400" spc="-5" b="1">
                <a:latin typeface="Arial"/>
                <a:cs typeface="Arial"/>
              </a:rPr>
              <a:t>any needs </a:t>
            </a:r>
            <a:r>
              <a:rPr dirty="0" sz="2400" b="1">
                <a:latin typeface="Arial"/>
                <a:cs typeface="Arial"/>
              </a:rPr>
              <a:t>for  improvement.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buClr>
                <a:srgbClr val="D1282D"/>
              </a:buClr>
              <a:buFont typeface="Wingdings"/>
              <a:buChar char=""/>
            </a:pPr>
            <a:endParaRPr sz="2700">
              <a:latin typeface="Arial"/>
              <a:cs typeface="Arial"/>
            </a:endParaRPr>
          </a:p>
          <a:p>
            <a:pPr marL="355600" marR="725805" indent="-342900">
              <a:lnSpc>
                <a:spcPct val="100000"/>
              </a:lnSpc>
              <a:spcBef>
                <a:spcPts val="2130"/>
              </a:spcBef>
              <a:buClr>
                <a:srgbClr val="D1282D"/>
              </a:buClr>
              <a:buFont typeface="Wingdings"/>
              <a:buChar char=""/>
              <a:tabLst>
                <a:tab pos="355600" algn="l"/>
              </a:tabLst>
            </a:pPr>
            <a:r>
              <a:rPr dirty="0" sz="2400" spc="-5" b="1">
                <a:latin typeface="Arial"/>
                <a:cs typeface="Arial"/>
              </a:rPr>
              <a:t>Helps </a:t>
            </a:r>
            <a:r>
              <a:rPr dirty="0" sz="2400" b="1">
                <a:latin typeface="Arial"/>
                <a:cs typeface="Arial"/>
              </a:rPr>
              <a:t>determine </a:t>
            </a:r>
            <a:r>
              <a:rPr dirty="0" sz="2400" spc="-5" b="1">
                <a:latin typeface="Arial"/>
                <a:cs typeface="Arial"/>
              </a:rPr>
              <a:t>the </a:t>
            </a:r>
            <a:r>
              <a:rPr dirty="0" sz="2400" b="1">
                <a:latin typeface="Arial"/>
                <a:cs typeface="Arial"/>
              </a:rPr>
              <a:t>effectiveness of </a:t>
            </a:r>
            <a:r>
              <a:rPr dirty="0" sz="2400" spc="-5" b="1">
                <a:latin typeface="Arial"/>
                <a:cs typeface="Arial"/>
              </a:rPr>
              <a:t>an HR  </a:t>
            </a:r>
            <a:r>
              <a:rPr dirty="0" sz="2400" b="1">
                <a:latin typeface="Arial"/>
                <a:cs typeface="Arial"/>
              </a:rPr>
              <a:t>department.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319401" y="1248028"/>
            <a:ext cx="4363720" cy="2572385"/>
            <a:chOff x="2319401" y="1248028"/>
            <a:chExt cx="4363720" cy="2572385"/>
          </a:xfrm>
        </p:grpSpPr>
        <p:sp>
          <p:nvSpPr>
            <p:cNvPr id="3" name="object 3"/>
            <p:cNvSpPr/>
            <p:nvPr/>
          </p:nvSpPr>
          <p:spPr>
            <a:xfrm>
              <a:off x="2334006" y="3053333"/>
              <a:ext cx="4334510" cy="752475"/>
            </a:xfrm>
            <a:custGeom>
              <a:avLst/>
              <a:gdLst/>
              <a:ahLst/>
              <a:cxnLst/>
              <a:rect l="l" t="t" r="r" b="b"/>
              <a:pathLst>
                <a:path w="4334509" h="752475">
                  <a:moveTo>
                    <a:pt x="2167128" y="0"/>
                  </a:moveTo>
                  <a:lnTo>
                    <a:pt x="2167128" y="376174"/>
                  </a:lnTo>
                  <a:lnTo>
                    <a:pt x="4334510" y="376174"/>
                  </a:lnTo>
                  <a:lnTo>
                    <a:pt x="4334510" y="752347"/>
                  </a:lnTo>
                </a:path>
                <a:path w="4334509" h="752475">
                  <a:moveTo>
                    <a:pt x="2167382" y="0"/>
                  </a:moveTo>
                  <a:lnTo>
                    <a:pt x="2167382" y="376174"/>
                  </a:lnTo>
                  <a:lnTo>
                    <a:pt x="0" y="376174"/>
                  </a:lnTo>
                  <a:lnTo>
                    <a:pt x="0" y="752347"/>
                  </a:lnTo>
                </a:path>
              </a:pathLst>
            </a:custGeom>
            <a:ln w="28956">
              <a:solidFill>
                <a:srgbClr val="5F5F5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2708910" y="1262633"/>
              <a:ext cx="3583304" cy="1790700"/>
            </a:xfrm>
            <a:custGeom>
              <a:avLst/>
              <a:gdLst/>
              <a:ahLst/>
              <a:cxnLst/>
              <a:rect l="l" t="t" r="r" b="b"/>
              <a:pathLst>
                <a:path w="3583304" h="1790700">
                  <a:moveTo>
                    <a:pt x="3582924" y="0"/>
                  </a:moveTo>
                  <a:lnTo>
                    <a:pt x="0" y="0"/>
                  </a:lnTo>
                  <a:lnTo>
                    <a:pt x="0" y="1790700"/>
                  </a:lnTo>
                  <a:lnTo>
                    <a:pt x="3582924" y="1790700"/>
                  </a:lnTo>
                  <a:lnTo>
                    <a:pt x="3582924" y="0"/>
                  </a:lnTo>
                  <a:close/>
                </a:path>
              </a:pathLst>
            </a:custGeom>
            <a:solidFill>
              <a:srgbClr val="D1282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2708910" y="1262633"/>
              <a:ext cx="3583304" cy="1790700"/>
            </a:xfrm>
            <a:custGeom>
              <a:avLst/>
              <a:gdLst/>
              <a:ahLst/>
              <a:cxnLst/>
              <a:rect l="l" t="t" r="r" b="b"/>
              <a:pathLst>
                <a:path w="3583304" h="1790700">
                  <a:moveTo>
                    <a:pt x="0" y="1790700"/>
                  </a:moveTo>
                  <a:lnTo>
                    <a:pt x="3582924" y="1790700"/>
                  </a:lnTo>
                  <a:lnTo>
                    <a:pt x="3582924" y="0"/>
                  </a:lnTo>
                  <a:lnTo>
                    <a:pt x="0" y="0"/>
                  </a:lnTo>
                  <a:lnTo>
                    <a:pt x="0" y="1790700"/>
                  </a:lnTo>
                  <a:close/>
                </a:path>
              </a:pathLst>
            </a:custGeom>
            <a:ln w="2895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726563" y="1792350"/>
            <a:ext cx="3547745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FF"/>
                </a:solidFill>
                <a:latin typeface="Arial"/>
                <a:cs typeface="Arial"/>
              </a:rPr>
              <a:t>FU</a:t>
            </a:r>
            <a:r>
              <a:rPr dirty="0" sz="4000" spc="-25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dirty="0" sz="4000" spc="-5">
                <a:solidFill>
                  <a:srgbClr val="FFFFFF"/>
                </a:solidFill>
                <a:latin typeface="Arial"/>
                <a:cs typeface="Arial"/>
              </a:rPr>
              <a:t>CTIONING</a:t>
            </a:r>
            <a:endParaRPr sz="400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527176" y="3791584"/>
            <a:ext cx="3612515" cy="1819910"/>
            <a:chOff x="527176" y="3791584"/>
            <a:chExt cx="3612515" cy="1819910"/>
          </a:xfrm>
        </p:grpSpPr>
        <p:sp>
          <p:nvSpPr>
            <p:cNvPr id="8" name="object 8"/>
            <p:cNvSpPr/>
            <p:nvPr/>
          </p:nvSpPr>
          <p:spPr>
            <a:xfrm>
              <a:off x="541781" y="3806189"/>
              <a:ext cx="3583304" cy="1790700"/>
            </a:xfrm>
            <a:custGeom>
              <a:avLst/>
              <a:gdLst/>
              <a:ahLst/>
              <a:cxnLst/>
              <a:rect l="l" t="t" r="r" b="b"/>
              <a:pathLst>
                <a:path w="3583304" h="1790700">
                  <a:moveTo>
                    <a:pt x="3582924" y="0"/>
                  </a:moveTo>
                  <a:lnTo>
                    <a:pt x="0" y="0"/>
                  </a:lnTo>
                  <a:lnTo>
                    <a:pt x="0" y="1790700"/>
                  </a:lnTo>
                  <a:lnTo>
                    <a:pt x="3582924" y="1790700"/>
                  </a:lnTo>
                  <a:lnTo>
                    <a:pt x="358292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541781" y="3806189"/>
              <a:ext cx="3583304" cy="1790700"/>
            </a:xfrm>
            <a:custGeom>
              <a:avLst/>
              <a:gdLst/>
              <a:ahLst/>
              <a:cxnLst/>
              <a:rect l="l" t="t" r="r" b="b"/>
              <a:pathLst>
                <a:path w="3583304" h="1790700">
                  <a:moveTo>
                    <a:pt x="0" y="1790700"/>
                  </a:moveTo>
                  <a:lnTo>
                    <a:pt x="3582924" y="1790700"/>
                  </a:lnTo>
                  <a:lnTo>
                    <a:pt x="3582924" y="0"/>
                  </a:lnTo>
                  <a:lnTo>
                    <a:pt x="0" y="0"/>
                  </a:lnTo>
                  <a:lnTo>
                    <a:pt x="0" y="1790700"/>
                  </a:lnTo>
                  <a:close/>
                </a:path>
              </a:pathLst>
            </a:custGeom>
            <a:ln w="2895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/>
          <p:cNvSpPr txBox="1"/>
          <p:nvPr/>
        </p:nvSpPr>
        <p:spPr>
          <a:xfrm>
            <a:off x="654812" y="3810076"/>
            <a:ext cx="3354070" cy="1687195"/>
          </a:xfrm>
          <a:prstGeom prst="rect">
            <a:avLst/>
          </a:prstGeom>
        </p:spPr>
        <p:txBody>
          <a:bodyPr wrap="square" lIns="0" tIns="95885" rIns="0" bIns="0" rtlCol="0" vert="horz">
            <a:spAutoFit/>
          </a:bodyPr>
          <a:lstStyle/>
          <a:p>
            <a:pPr algn="ctr" marL="12700" marR="5080" indent="2540">
              <a:lnSpc>
                <a:spcPct val="86300"/>
              </a:lnSpc>
              <a:spcBef>
                <a:spcPts val="755"/>
              </a:spcBef>
            </a:pPr>
            <a:r>
              <a:rPr dirty="0" sz="4000" spc="-5">
                <a:solidFill>
                  <a:srgbClr val="FFFFFF"/>
                </a:solidFill>
                <a:latin typeface="Arial"/>
                <a:cs typeface="Arial"/>
              </a:rPr>
              <a:t>Evaluation </a:t>
            </a:r>
            <a:r>
              <a:rPr dirty="0" sz="4000">
                <a:solidFill>
                  <a:srgbClr val="FFFFFF"/>
                </a:solidFill>
                <a:latin typeface="Arial"/>
                <a:cs typeface="Arial"/>
              </a:rPr>
              <a:t>Of  </a:t>
            </a:r>
            <a:r>
              <a:rPr dirty="0" sz="4000" spc="-5">
                <a:solidFill>
                  <a:srgbClr val="FFFFFF"/>
                </a:solidFill>
                <a:latin typeface="Arial"/>
                <a:cs typeface="Arial"/>
              </a:rPr>
              <a:t>All</a:t>
            </a:r>
            <a:r>
              <a:rPr dirty="0" sz="4000" spc="-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000" spc="-5">
                <a:solidFill>
                  <a:srgbClr val="FFFFFF"/>
                </a:solidFill>
                <a:latin typeface="Arial"/>
                <a:cs typeface="Arial"/>
              </a:rPr>
              <a:t>Operational </a:t>
            </a:r>
            <a:r>
              <a:rPr dirty="0" sz="40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000" spc="-5">
                <a:solidFill>
                  <a:srgbClr val="FFFFFF"/>
                </a:solidFill>
                <a:latin typeface="Arial"/>
                <a:cs typeface="Arial"/>
              </a:rPr>
              <a:t>HR</a:t>
            </a:r>
            <a:r>
              <a:rPr dirty="0" sz="400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000" spc="-5">
                <a:solidFill>
                  <a:srgbClr val="FFFFFF"/>
                </a:solidFill>
                <a:latin typeface="Arial"/>
                <a:cs typeface="Arial"/>
              </a:rPr>
              <a:t>Policies</a:t>
            </a:r>
            <a:endParaRPr sz="400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4863084" y="3791711"/>
            <a:ext cx="3610610" cy="1819910"/>
            <a:chOff x="4863084" y="3791711"/>
            <a:chExt cx="3610610" cy="1819910"/>
          </a:xfrm>
        </p:grpSpPr>
        <p:sp>
          <p:nvSpPr>
            <p:cNvPr id="12" name="object 12"/>
            <p:cNvSpPr/>
            <p:nvPr/>
          </p:nvSpPr>
          <p:spPr>
            <a:xfrm>
              <a:off x="4877562" y="3806189"/>
              <a:ext cx="3581400" cy="1790700"/>
            </a:xfrm>
            <a:custGeom>
              <a:avLst/>
              <a:gdLst/>
              <a:ahLst/>
              <a:cxnLst/>
              <a:rect l="l" t="t" r="r" b="b"/>
              <a:pathLst>
                <a:path w="3581400" h="1790700">
                  <a:moveTo>
                    <a:pt x="3581399" y="0"/>
                  </a:moveTo>
                  <a:lnTo>
                    <a:pt x="0" y="0"/>
                  </a:lnTo>
                  <a:lnTo>
                    <a:pt x="0" y="1790700"/>
                  </a:lnTo>
                  <a:lnTo>
                    <a:pt x="3581399" y="1790700"/>
                  </a:lnTo>
                  <a:lnTo>
                    <a:pt x="358139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4877562" y="3806189"/>
              <a:ext cx="3581400" cy="1790700"/>
            </a:xfrm>
            <a:custGeom>
              <a:avLst/>
              <a:gdLst/>
              <a:ahLst/>
              <a:cxnLst/>
              <a:rect l="l" t="t" r="r" b="b"/>
              <a:pathLst>
                <a:path w="3581400" h="1790700">
                  <a:moveTo>
                    <a:pt x="0" y="1790700"/>
                  </a:moveTo>
                  <a:lnTo>
                    <a:pt x="3581399" y="1790700"/>
                  </a:lnTo>
                  <a:lnTo>
                    <a:pt x="3581399" y="0"/>
                  </a:lnTo>
                  <a:lnTo>
                    <a:pt x="0" y="0"/>
                  </a:lnTo>
                  <a:lnTo>
                    <a:pt x="0" y="1790700"/>
                  </a:lnTo>
                  <a:close/>
                </a:path>
              </a:pathLst>
            </a:custGeom>
            <a:ln w="2895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/>
          <p:cNvSpPr txBox="1"/>
          <p:nvPr/>
        </p:nvSpPr>
        <p:spPr>
          <a:xfrm>
            <a:off x="5116829" y="4073397"/>
            <a:ext cx="3102610" cy="1160780"/>
          </a:xfrm>
          <a:prstGeom prst="rect">
            <a:avLst/>
          </a:prstGeom>
        </p:spPr>
        <p:txBody>
          <a:bodyPr wrap="square" lIns="0" tIns="99695" rIns="0" bIns="0" rtlCol="0" vert="horz">
            <a:spAutoFit/>
          </a:bodyPr>
          <a:lstStyle/>
          <a:p>
            <a:pPr marL="12700" marR="5080" indent="139700">
              <a:lnSpc>
                <a:spcPts val="4140"/>
              </a:lnSpc>
              <a:spcBef>
                <a:spcPts val="785"/>
              </a:spcBef>
            </a:pPr>
            <a:r>
              <a:rPr dirty="0" sz="4000" spc="-5">
                <a:solidFill>
                  <a:srgbClr val="FFFFFF"/>
                </a:solidFill>
                <a:latin typeface="Arial"/>
                <a:cs typeface="Arial"/>
              </a:rPr>
              <a:t>A Review Of  HR</a:t>
            </a:r>
            <a:r>
              <a:rPr dirty="0" sz="400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000" spc="-5">
                <a:solidFill>
                  <a:srgbClr val="FFFFFF"/>
                </a:solidFill>
                <a:latin typeface="Arial"/>
                <a:cs typeface="Arial"/>
              </a:rPr>
              <a:t>Indicators</a:t>
            </a:r>
            <a:endParaRPr sz="4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6303" y="195834"/>
            <a:ext cx="572262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heavy" sz="3600" spc="-125">
                <a:solidFill>
                  <a:srgbClr val="D1282D"/>
                </a:solidFill>
                <a:uFill>
                  <a:solidFill>
                    <a:srgbClr val="D1282D"/>
                  </a:solidFill>
                </a:uFill>
              </a:rPr>
              <a:t>EVALUATION</a:t>
            </a:r>
            <a:r>
              <a:rPr dirty="0" u="heavy" sz="3600" spc="-190">
                <a:solidFill>
                  <a:srgbClr val="D1282D"/>
                </a:solidFill>
                <a:uFill>
                  <a:solidFill>
                    <a:srgbClr val="D1282D"/>
                  </a:solidFill>
                </a:uFill>
              </a:rPr>
              <a:t> </a:t>
            </a:r>
            <a:r>
              <a:rPr dirty="0" u="heavy" sz="3600" spc="-60">
                <a:solidFill>
                  <a:srgbClr val="D1282D"/>
                </a:solidFill>
                <a:uFill>
                  <a:solidFill>
                    <a:srgbClr val="D1282D"/>
                  </a:solidFill>
                </a:uFill>
              </a:rPr>
              <a:t>PROCESS</a:t>
            </a:r>
            <a:endParaRPr sz="3600"/>
          </a:p>
        </p:txBody>
      </p:sp>
      <p:grpSp>
        <p:nvGrpSpPr>
          <p:cNvPr id="3" name="object 3"/>
          <p:cNvGrpSpPr/>
          <p:nvPr/>
        </p:nvGrpSpPr>
        <p:grpSpPr>
          <a:xfrm>
            <a:off x="670559" y="1264919"/>
            <a:ext cx="7900670" cy="828040"/>
            <a:chOff x="670559" y="1264919"/>
            <a:chExt cx="7900670" cy="828040"/>
          </a:xfrm>
        </p:grpSpPr>
        <p:sp>
          <p:nvSpPr>
            <p:cNvPr id="4" name="object 4"/>
            <p:cNvSpPr/>
            <p:nvPr/>
          </p:nvSpPr>
          <p:spPr>
            <a:xfrm>
              <a:off x="685037" y="1573529"/>
              <a:ext cx="7871459" cy="504825"/>
            </a:xfrm>
            <a:custGeom>
              <a:avLst/>
              <a:gdLst/>
              <a:ahLst/>
              <a:cxnLst/>
              <a:rect l="l" t="t" r="r" b="b"/>
              <a:pathLst>
                <a:path w="7871459" h="504825">
                  <a:moveTo>
                    <a:pt x="0" y="504444"/>
                  </a:moveTo>
                  <a:lnTo>
                    <a:pt x="7871459" y="504444"/>
                  </a:lnTo>
                  <a:lnTo>
                    <a:pt x="7871459" y="0"/>
                  </a:lnTo>
                  <a:lnTo>
                    <a:pt x="0" y="0"/>
                  </a:lnTo>
                  <a:lnTo>
                    <a:pt x="0" y="504444"/>
                  </a:lnTo>
                  <a:close/>
                </a:path>
              </a:pathLst>
            </a:custGeom>
            <a:ln w="28956">
              <a:solidFill>
                <a:srgbClr val="F5C2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1078229" y="1279397"/>
              <a:ext cx="5511165" cy="589915"/>
            </a:xfrm>
            <a:custGeom>
              <a:avLst/>
              <a:gdLst/>
              <a:ahLst/>
              <a:cxnLst/>
              <a:rect l="l" t="t" r="r" b="b"/>
              <a:pathLst>
                <a:path w="5511165" h="589914">
                  <a:moveTo>
                    <a:pt x="5412485" y="0"/>
                  </a:moveTo>
                  <a:lnTo>
                    <a:pt x="98297" y="0"/>
                  </a:lnTo>
                  <a:lnTo>
                    <a:pt x="60034" y="7733"/>
                  </a:lnTo>
                  <a:lnTo>
                    <a:pt x="28789" y="28813"/>
                  </a:lnTo>
                  <a:lnTo>
                    <a:pt x="7724" y="60061"/>
                  </a:lnTo>
                  <a:lnTo>
                    <a:pt x="0" y="98298"/>
                  </a:lnTo>
                  <a:lnTo>
                    <a:pt x="0" y="491489"/>
                  </a:lnTo>
                  <a:lnTo>
                    <a:pt x="7724" y="529726"/>
                  </a:lnTo>
                  <a:lnTo>
                    <a:pt x="28789" y="560974"/>
                  </a:lnTo>
                  <a:lnTo>
                    <a:pt x="60034" y="582054"/>
                  </a:lnTo>
                  <a:lnTo>
                    <a:pt x="98297" y="589788"/>
                  </a:lnTo>
                  <a:lnTo>
                    <a:pt x="5412485" y="589788"/>
                  </a:lnTo>
                  <a:lnTo>
                    <a:pt x="5450722" y="582054"/>
                  </a:lnTo>
                  <a:lnTo>
                    <a:pt x="5481970" y="560974"/>
                  </a:lnTo>
                  <a:lnTo>
                    <a:pt x="5503050" y="529726"/>
                  </a:lnTo>
                  <a:lnTo>
                    <a:pt x="5510784" y="491489"/>
                  </a:lnTo>
                  <a:lnTo>
                    <a:pt x="5510784" y="98298"/>
                  </a:lnTo>
                  <a:lnTo>
                    <a:pt x="5503050" y="60061"/>
                  </a:lnTo>
                  <a:lnTo>
                    <a:pt x="5481970" y="28813"/>
                  </a:lnTo>
                  <a:lnTo>
                    <a:pt x="5450722" y="7733"/>
                  </a:lnTo>
                  <a:lnTo>
                    <a:pt x="5412485" y="0"/>
                  </a:lnTo>
                  <a:close/>
                </a:path>
              </a:pathLst>
            </a:custGeom>
            <a:solidFill>
              <a:srgbClr val="F5C2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1078229" y="1279397"/>
              <a:ext cx="5511165" cy="589915"/>
            </a:xfrm>
            <a:custGeom>
              <a:avLst/>
              <a:gdLst/>
              <a:ahLst/>
              <a:cxnLst/>
              <a:rect l="l" t="t" r="r" b="b"/>
              <a:pathLst>
                <a:path w="5511165" h="589914">
                  <a:moveTo>
                    <a:pt x="0" y="98298"/>
                  </a:moveTo>
                  <a:lnTo>
                    <a:pt x="7724" y="60061"/>
                  </a:lnTo>
                  <a:lnTo>
                    <a:pt x="28789" y="28813"/>
                  </a:lnTo>
                  <a:lnTo>
                    <a:pt x="60034" y="7733"/>
                  </a:lnTo>
                  <a:lnTo>
                    <a:pt x="98297" y="0"/>
                  </a:lnTo>
                  <a:lnTo>
                    <a:pt x="5412485" y="0"/>
                  </a:lnTo>
                  <a:lnTo>
                    <a:pt x="5450722" y="7733"/>
                  </a:lnTo>
                  <a:lnTo>
                    <a:pt x="5481970" y="28813"/>
                  </a:lnTo>
                  <a:lnTo>
                    <a:pt x="5503050" y="60061"/>
                  </a:lnTo>
                  <a:lnTo>
                    <a:pt x="5510784" y="98298"/>
                  </a:lnTo>
                  <a:lnTo>
                    <a:pt x="5510784" y="491489"/>
                  </a:lnTo>
                  <a:lnTo>
                    <a:pt x="5503050" y="529726"/>
                  </a:lnTo>
                  <a:lnTo>
                    <a:pt x="5481970" y="560974"/>
                  </a:lnTo>
                  <a:lnTo>
                    <a:pt x="5450722" y="582054"/>
                  </a:lnTo>
                  <a:lnTo>
                    <a:pt x="5412485" y="589788"/>
                  </a:lnTo>
                  <a:lnTo>
                    <a:pt x="98297" y="589788"/>
                  </a:lnTo>
                  <a:lnTo>
                    <a:pt x="60034" y="582054"/>
                  </a:lnTo>
                  <a:lnTo>
                    <a:pt x="28789" y="560974"/>
                  </a:lnTo>
                  <a:lnTo>
                    <a:pt x="7724" y="529726"/>
                  </a:lnTo>
                  <a:lnTo>
                    <a:pt x="0" y="491489"/>
                  </a:lnTo>
                  <a:lnTo>
                    <a:pt x="0" y="98298"/>
                  </a:lnTo>
                  <a:close/>
                </a:path>
              </a:pathLst>
            </a:custGeom>
            <a:ln w="2895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7" name="object 7"/>
          <p:cNvGrpSpPr/>
          <p:nvPr/>
        </p:nvGrpSpPr>
        <p:grpSpPr>
          <a:xfrm>
            <a:off x="670559" y="2171700"/>
            <a:ext cx="7900670" cy="828040"/>
            <a:chOff x="670559" y="2171700"/>
            <a:chExt cx="7900670" cy="828040"/>
          </a:xfrm>
        </p:grpSpPr>
        <p:sp>
          <p:nvSpPr>
            <p:cNvPr id="8" name="object 8"/>
            <p:cNvSpPr/>
            <p:nvPr/>
          </p:nvSpPr>
          <p:spPr>
            <a:xfrm>
              <a:off x="685037" y="2481834"/>
              <a:ext cx="7871459" cy="502920"/>
            </a:xfrm>
            <a:custGeom>
              <a:avLst/>
              <a:gdLst/>
              <a:ahLst/>
              <a:cxnLst/>
              <a:rect l="l" t="t" r="r" b="b"/>
              <a:pathLst>
                <a:path w="7871459" h="502919">
                  <a:moveTo>
                    <a:pt x="0" y="502920"/>
                  </a:moveTo>
                  <a:lnTo>
                    <a:pt x="7871459" y="502920"/>
                  </a:lnTo>
                  <a:lnTo>
                    <a:pt x="7871459" y="0"/>
                  </a:lnTo>
                  <a:lnTo>
                    <a:pt x="0" y="0"/>
                  </a:lnTo>
                  <a:lnTo>
                    <a:pt x="0" y="502920"/>
                  </a:lnTo>
                  <a:close/>
                </a:path>
              </a:pathLst>
            </a:custGeom>
            <a:ln w="28956">
              <a:solidFill>
                <a:srgbClr val="F5C2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1078229" y="2186177"/>
              <a:ext cx="5511165" cy="589915"/>
            </a:xfrm>
            <a:custGeom>
              <a:avLst/>
              <a:gdLst/>
              <a:ahLst/>
              <a:cxnLst/>
              <a:rect l="l" t="t" r="r" b="b"/>
              <a:pathLst>
                <a:path w="5511165" h="589914">
                  <a:moveTo>
                    <a:pt x="5412485" y="0"/>
                  </a:moveTo>
                  <a:lnTo>
                    <a:pt x="98297" y="0"/>
                  </a:lnTo>
                  <a:lnTo>
                    <a:pt x="60034" y="7733"/>
                  </a:lnTo>
                  <a:lnTo>
                    <a:pt x="28789" y="28813"/>
                  </a:lnTo>
                  <a:lnTo>
                    <a:pt x="7724" y="60061"/>
                  </a:lnTo>
                  <a:lnTo>
                    <a:pt x="0" y="98298"/>
                  </a:lnTo>
                  <a:lnTo>
                    <a:pt x="0" y="491489"/>
                  </a:lnTo>
                  <a:lnTo>
                    <a:pt x="7724" y="529726"/>
                  </a:lnTo>
                  <a:lnTo>
                    <a:pt x="28789" y="560974"/>
                  </a:lnTo>
                  <a:lnTo>
                    <a:pt x="60034" y="582054"/>
                  </a:lnTo>
                  <a:lnTo>
                    <a:pt x="98297" y="589788"/>
                  </a:lnTo>
                  <a:lnTo>
                    <a:pt x="5412485" y="589788"/>
                  </a:lnTo>
                  <a:lnTo>
                    <a:pt x="5450722" y="582054"/>
                  </a:lnTo>
                  <a:lnTo>
                    <a:pt x="5481970" y="560974"/>
                  </a:lnTo>
                  <a:lnTo>
                    <a:pt x="5503050" y="529726"/>
                  </a:lnTo>
                  <a:lnTo>
                    <a:pt x="5510784" y="491489"/>
                  </a:lnTo>
                  <a:lnTo>
                    <a:pt x="5510784" y="98298"/>
                  </a:lnTo>
                  <a:lnTo>
                    <a:pt x="5503050" y="60061"/>
                  </a:lnTo>
                  <a:lnTo>
                    <a:pt x="5481970" y="28813"/>
                  </a:lnTo>
                  <a:lnTo>
                    <a:pt x="5450722" y="7733"/>
                  </a:lnTo>
                  <a:lnTo>
                    <a:pt x="5412485" y="0"/>
                  </a:lnTo>
                  <a:close/>
                </a:path>
              </a:pathLst>
            </a:custGeom>
            <a:solidFill>
              <a:srgbClr val="F5C2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1078229" y="2186177"/>
              <a:ext cx="5511165" cy="589915"/>
            </a:xfrm>
            <a:custGeom>
              <a:avLst/>
              <a:gdLst/>
              <a:ahLst/>
              <a:cxnLst/>
              <a:rect l="l" t="t" r="r" b="b"/>
              <a:pathLst>
                <a:path w="5511165" h="589914">
                  <a:moveTo>
                    <a:pt x="0" y="98298"/>
                  </a:moveTo>
                  <a:lnTo>
                    <a:pt x="7724" y="60061"/>
                  </a:lnTo>
                  <a:lnTo>
                    <a:pt x="28789" y="28813"/>
                  </a:lnTo>
                  <a:lnTo>
                    <a:pt x="60034" y="7733"/>
                  </a:lnTo>
                  <a:lnTo>
                    <a:pt x="98297" y="0"/>
                  </a:lnTo>
                  <a:lnTo>
                    <a:pt x="5412485" y="0"/>
                  </a:lnTo>
                  <a:lnTo>
                    <a:pt x="5450722" y="7733"/>
                  </a:lnTo>
                  <a:lnTo>
                    <a:pt x="5481970" y="28813"/>
                  </a:lnTo>
                  <a:lnTo>
                    <a:pt x="5503050" y="60061"/>
                  </a:lnTo>
                  <a:lnTo>
                    <a:pt x="5510784" y="98298"/>
                  </a:lnTo>
                  <a:lnTo>
                    <a:pt x="5510784" y="491489"/>
                  </a:lnTo>
                  <a:lnTo>
                    <a:pt x="5503050" y="529726"/>
                  </a:lnTo>
                  <a:lnTo>
                    <a:pt x="5481970" y="560974"/>
                  </a:lnTo>
                  <a:lnTo>
                    <a:pt x="5450722" y="582054"/>
                  </a:lnTo>
                  <a:lnTo>
                    <a:pt x="5412485" y="589788"/>
                  </a:lnTo>
                  <a:lnTo>
                    <a:pt x="98297" y="589788"/>
                  </a:lnTo>
                  <a:lnTo>
                    <a:pt x="60034" y="582054"/>
                  </a:lnTo>
                  <a:lnTo>
                    <a:pt x="28789" y="560974"/>
                  </a:lnTo>
                  <a:lnTo>
                    <a:pt x="7724" y="529726"/>
                  </a:lnTo>
                  <a:lnTo>
                    <a:pt x="0" y="491489"/>
                  </a:lnTo>
                  <a:lnTo>
                    <a:pt x="0" y="98298"/>
                  </a:lnTo>
                  <a:close/>
                </a:path>
              </a:pathLst>
            </a:custGeom>
            <a:ln w="2895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1" name="object 11"/>
          <p:cNvGrpSpPr/>
          <p:nvPr/>
        </p:nvGrpSpPr>
        <p:grpSpPr>
          <a:xfrm>
            <a:off x="670559" y="3078479"/>
            <a:ext cx="7900670" cy="829310"/>
            <a:chOff x="670559" y="3078479"/>
            <a:chExt cx="7900670" cy="829310"/>
          </a:xfrm>
        </p:grpSpPr>
        <p:sp>
          <p:nvSpPr>
            <p:cNvPr id="12" name="object 12"/>
            <p:cNvSpPr/>
            <p:nvPr/>
          </p:nvSpPr>
          <p:spPr>
            <a:xfrm>
              <a:off x="685037" y="3388613"/>
              <a:ext cx="7871459" cy="504825"/>
            </a:xfrm>
            <a:custGeom>
              <a:avLst/>
              <a:gdLst/>
              <a:ahLst/>
              <a:cxnLst/>
              <a:rect l="l" t="t" r="r" b="b"/>
              <a:pathLst>
                <a:path w="7871459" h="504825">
                  <a:moveTo>
                    <a:pt x="0" y="504444"/>
                  </a:moveTo>
                  <a:lnTo>
                    <a:pt x="7871459" y="504444"/>
                  </a:lnTo>
                  <a:lnTo>
                    <a:pt x="7871459" y="0"/>
                  </a:lnTo>
                  <a:lnTo>
                    <a:pt x="0" y="0"/>
                  </a:lnTo>
                  <a:lnTo>
                    <a:pt x="0" y="504444"/>
                  </a:lnTo>
                  <a:close/>
                </a:path>
              </a:pathLst>
            </a:custGeom>
            <a:ln w="28956">
              <a:solidFill>
                <a:srgbClr val="F5C2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1078229" y="3092957"/>
              <a:ext cx="5511165" cy="591820"/>
            </a:xfrm>
            <a:custGeom>
              <a:avLst/>
              <a:gdLst/>
              <a:ahLst/>
              <a:cxnLst/>
              <a:rect l="l" t="t" r="r" b="b"/>
              <a:pathLst>
                <a:path w="5511165" h="591820">
                  <a:moveTo>
                    <a:pt x="5412232" y="0"/>
                  </a:moveTo>
                  <a:lnTo>
                    <a:pt x="98551" y="0"/>
                  </a:lnTo>
                  <a:lnTo>
                    <a:pt x="60189" y="7737"/>
                  </a:lnTo>
                  <a:lnTo>
                    <a:pt x="28863" y="28844"/>
                  </a:lnTo>
                  <a:lnTo>
                    <a:pt x="7744" y="60168"/>
                  </a:lnTo>
                  <a:lnTo>
                    <a:pt x="0" y="98551"/>
                  </a:lnTo>
                  <a:lnTo>
                    <a:pt x="0" y="492759"/>
                  </a:lnTo>
                  <a:lnTo>
                    <a:pt x="7744" y="531143"/>
                  </a:lnTo>
                  <a:lnTo>
                    <a:pt x="28863" y="562467"/>
                  </a:lnTo>
                  <a:lnTo>
                    <a:pt x="60189" y="583574"/>
                  </a:lnTo>
                  <a:lnTo>
                    <a:pt x="98551" y="591311"/>
                  </a:lnTo>
                  <a:lnTo>
                    <a:pt x="5412232" y="591311"/>
                  </a:lnTo>
                  <a:lnTo>
                    <a:pt x="5450615" y="583574"/>
                  </a:lnTo>
                  <a:lnTo>
                    <a:pt x="5481939" y="562467"/>
                  </a:lnTo>
                  <a:lnTo>
                    <a:pt x="5503046" y="531143"/>
                  </a:lnTo>
                  <a:lnTo>
                    <a:pt x="5510784" y="492759"/>
                  </a:lnTo>
                  <a:lnTo>
                    <a:pt x="5510784" y="98551"/>
                  </a:lnTo>
                  <a:lnTo>
                    <a:pt x="5503046" y="60168"/>
                  </a:lnTo>
                  <a:lnTo>
                    <a:pt x="5481939" y="28844"/>
                  </a:lnTo>
                  <a:lnTo>
                    <a:pt x="5450615" y="7737"/>
                  </a:lnTo>
                  <a:lnTo>
                    <a:pt x="5412232" y="0"/>
                  </a:lnTo>
                  <a:close/>
                </a:path>
              </a:pathLst>
            </a:custGeom>
            <a:solidFill>
              <a:srgbClr val="F5C2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1078229" y="3092957"/>
              <a:ext cx="5511165" cy="591820"/>
            </a:xfrm>
            <a:custGeom>
              <a:avLst/>
              <a:gdLst/>
              <a:ahLst/>
              <a:cxnLst/>
              <a:rect l="l" t="t" r="r" b="b"/>
              <a:pathLst>
                <a:path w="5511165" h="591820">
                  <a:moveTo>
                    <a:pt x="0" y="98551"/>
                  </a:moveTo>
                  <a:lnTo>
                    <a:pt x="7744" y="60168"/>
                  </a:lnTo>
                  <a:lnTo>
                    <a:pt x="28863" y="28844"/>
                  </a:lnTo>
                  <a:lnTo>
                    <a:pt x="60189" y="7737"/>
                  </a:lnTo>
                  <a:lnTo>
                    <a:pt x="98551" y="0"/>
                  </a:lnTo>
                  <a:lnTo>
                    <a:pt x="5412232" y="0"/>
                  </a:lnTo>
                  <a:lnTo>
                    <a:pt x="5450615" y="7737"/>
                  </a:lnTo>
                  <a:lnTo>
                    <a:pt x="5481939" y="28844"/>
                  </a:lnTo>
                  <a:lnTo>
                    <a:pt x="5503046" y="60168"/>
                  </a:lnTo>
                  <a:lnTo>
                    <a:pt x="5510784" y="98551"/>
                  </a:lnTo>
                  <a:lnTo>
                    <a:pt x="5510784" y="492759"/>
                  </a:lnTo>
                  <a:lnTo>
                    <a:pt x="5503046" y="531143"/>
                  </a:lnTo>
                  <a:lnTo>
                    <a:pt x="5481939" y="562467"/>
                  </a:lnTo>
                  <a:lnTo>
                    <a:pt x="5450615" y="583574"/>
                  </a:lnTo>
                  <a:lnTo>
                    <a:pt x="5412232" y="591311"/>
                  </a:lnTo>
                  <a:lnTo>
                    <a:pt x="98551" y="591311"/>
                  </a:lnTo>
                  <a:lnTo>
                    <a:pt x="60189" y="583574"/>
                  </a:lnTo>
                  <a:lnTo>
                    <a:pt x="28863" y="562467"/>
                  </a:lnTo>
                  <a:lnTo>
                    <a:pt x="7744" y="531143"/>
                  </a:lnTo>
                  <a:lnTo>
                    <a:pt x="0" y="492759"/>
                  </a:lnTo>
                  <a:lnTo>
                    <a:pt x="0" y="98551"/>
                  </a:lnTo>
                  <a:close/>
                </a:path>
              </a:pathLst>
            </a:custGeom>
            <a:ln w="2895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5" name="object 15"/>
          <p:cNvGrpSpPr/>
          <p:nvPr/>
        </p:nvGrpSpPr>
        <p:grpSpPr>
          <a:xfrm>
            <a:off x="670559" y="3985259"/>
            <a:ext cx="7900670" cy="829310"/>
            <a:chOff x="670559" y="3985259"/>
            <a:chExt cx="7900670" cy="829310"/>
          </a:xfrm>
        </p:grpSpPr>
        <p:sp>
          <p:nvSpPr>
            <p:cNvPr id="16" name="object 16"/>
            <p:cNvSpPr/>
            <p:nvPr/>
          </p:nvSpPr>
          <p:spPr>
            <a:xfrm>
              <a:off x="685037" y="4295393"/>
              <a:ext cx="7871459" cy="504825"/>
            </a:xfrm>
            <a:custGeom>
              <a:avLst/>
              <a:gdLst/>
              <a:ahLst/>
              <a:cxnLst/>
              <a:rect l="l" t="t" r="r" b="b"/>
              <a:pathLst>
                <a:path w="7871459" h="504825">
                  <a:moveTo>
                    <a:pt x="0" y="504443"/>
                  </a:moveTo>
                  <a:lnTo>
                    <a:pt x="7871459" y="504443"/>
                  </a:lnTo>
                  <a:lnTo>
                    <a:pt x="7871459" y="0"/>
                  </a:lnTo>
                  <a:lnTo>
                    <a:pt x="0" y="0"/>
                  </a:lnTo>
                  <a:lnTo>
                    <a:pt x="0" y="504443"/>
                  </a:lnTo>
                  <a:close/>
                </a:path>
              </a:pathLst>
            </a:custGeom>
            <a:ln w="28956">
              <a:solidFill>
                <a:srgbClr val="F5C2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1078229" y="3999737"/>
              <a:ext cx="5511165" cy="591820"/>
            </a:xfrm>
            <a:custGeom>
              <a:avLst/>
              <a:gdLst/>
              <a:ahLst/>
              <a:cxnLst/>
              <a:rect l="l" t="t" r="r" b="b"/>
              <a:pathLst>
                <a:path w="5511165" h="591820">
                  <a:moveTo>
                    <a:pt x="5412232" y="0"/>
                  </a:moveTo>
                  <a:lnTo>
                    <a:pt x="98551" y="0"/>
                  </a:lnTo>
                  <a:lnTo>
                    <a:pt x="60189" y="7737"/>
                  </a:lnTo>
                  <a:lnTo>
                    <a:pt x="28863" y="28844"/>
                  </a:lnTo>
                  <a:lnTo>
                    <a:pt x="7744" y="60168"/>
                  </a:lnTo>
                  <a:lnTo>
                    <a:pt x="0" y="98551"/>
                  </a:lnTo>
                  <a:lnTo>
                    <a:pt x="0" y="492760"/>
                  </a:lnTo>
                  <a:lnTo>
                    <a:pt x="7744" y="531143"/>
                  </a:lnTo>
                  <a:lnTo>
                    <a:pt x="28863" y="562467"/>
                  </a:lnTo>
                  <a:lnTo>
                    <a:pt x="60189" y="583574"/>
                  </a:lnTo>
                  <a:lnTo>
                    <a:pt x="98551" y="591312"/>
                  </a:lnTo>
                  <a:lnTo>
                    <a:pt x="5412232" y="591312"/>
                  </a:lnTo>
                  <a:lnTo>
                    <a:pt x="5450615" y="583574"/>
                  </a:lnTo>
                  <a:lnTo>
                    <a:pt x="5481939" y="562467"/>
                  </a:lnTo>
                  <a:lnTo>
                    <a:pt x="5503046" y="531143"/>
                  </a:lnTo>
                  <a:lnTo>
                    <a:pt x="5510784" y="492760"/>
                  </a:lnTo>
                  <a:lnTo>
                    <a:pt x="5510784" y="98551"/>
                  </a:lnTo>
                  <a:lnTo>
                    <a:pt x="5503046" y="60168"/>
                  </a:lnTo>
                  <a:lnTo>
                    <a:pt x="5481939" y="28844"/>
                  </a:lnTo>
                  <a:lnTo>
                    <a:pt x="5450615" y="7737"/>
                  </a:lnTo>
                  <a:lnTo>
                    <a:pt x="5412232" y="0"/>
                  </a:lnTo>
                  <a:close/>
                </a:path>
              </a:pathLst>
            </a:custGeom>
            <a:solidFill>
              <a:srgbClr val="F5C2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1078229" y="3999737"/>
              <a:ext cx="5511165" cy="591820"/>
            </a:xfrm>
            <a:custGeom>
              <a:avLst/>
              <a:gdLst/>
              <a:ahLst/>
              <a:cxnLst/>
              <a:rect l="l" t="t" r="r" b="b"/>
              <a:pathLst>
                <a:path w="5511165" h="591820">
                  <a:moveTo>
                    <a:pt x="0" y="98551"/>
                  </a:moveTo>
                  <a:lnTo>
                    <a:pt x="7744" y="60168"/>
                  </a:lnTo>
                  <a:lnTo>
                    <a:pt x="28863" y="28844"/>
                  </a:lnTo>
                  <a:lnTo>
                    <a:pt x="60189" y="7737"/>
                  </a:lnTo>
                  <a:lnTo>
                    <a:pt x="98551" y="0"/>
                  </a:lnTo>
                  <a:lnTo>
                    <a:pt x="5412232" y="0"/>
                  </a:lnTo>
                  <a:lnTo>
                    <a:pt x="5450615" y="7737"/>
                  </a:lnTo>
                  <a:lnTo>
                    <a:pt x="5481939" y="28844"/>
                  </a:lnTo>
                  <a:lnTo>
                    <a:pt x="5503046" y="60168"/>
                  </a:lnTo>
                  <a:lnTo>
                    <a:pt x="5510784" y="98551"/>
                  </a:lnTo>
                  <a:lnTo>
                    <a:pt x="5510784" y="492760"/>
                  </a:lnTo>
                  <a:lnTo>
                    <a:pt x="5503046" y="531143"/>
                  </a:lnTo>
                  <a:lnTo>
                    <a:pt x="5481939" y="562467"/>
                  </a:lnTo>
                  <a:lnTo>
                    <a:pt x="5450615" y="583574"/>
                  </a:lnTo>
                  <a:lnTo>
                    <a:pt x="5412232" y="591312"/>
                  </a:lnTo>
                  <a:lnTo>
                    <a:pt x="98551" y="591312"/>
                  </a:lnTo>
                  <a:lnTo>
                    <a:pt x="60189" y="583574"/>
                  </a:lnTo>
                  <a:lnTo>
                    <a:pt x="28863" y="562467"/>
                  </a:lnTo>
                  <a:lnTo>
                    <a:pt x="7744" y="531143"/>
                  </a:lnTo>
                  <a:lnTo>
                    <a:pt x="0" y="492760"/>
                  </a:lnTo>
                  <a:lnTo>
                    <a:pt x="0" y="98551"/>
                  </a:lnTo>
                  <a:close/>
                </a:path>
              </a:pathLst>
            </a:custGeom>
            <a:ln w="2895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9" name="object 19"/>
          <p:cNvGrpSpPr/>
          <p:nvPr/>
        </p:nvGrpSpPr>
        <p:grpSpPr>
          <a:xfrm>
            <a:off x="670559" y="4893564"/>
            <a:ext cx="7900670" cy="828040"/>
            <a:chOff x="670559" y="4893564"/>
            <a:chExt cx="7900670" cy="828040"/>
          </a:xfrm>
        </p:grpSpPr>
        <p:sp>
          <p:nvSpPr>
            <p:cNvPr id="20" name="object 20"/>
            <p:cNvSpPr/>
            <p:nvPr/>
          </p:nvSpPr>
          <p:spPr>
            <a:xfrm>
              <a:off x="685037" y="5202174"/>
              <a:ext cx="7871459" cy="504825"/>
            </a:xfrm>
            <a:custGeom>
              <a:avLst/>
              <a:gdLst/>
              <a:ahLst/>
              <a:cxnLst/>
              <a:rect l="l" t="t" r="r" b="b"/>
              <a:pathLst>
                <a:path w="7871459" h="504825">
                  <a:moveTo>
                    <a:pt x="0" y="504444"/>
                  </a:moveTo>
                  <a:lnTo>
                    <a:pt x="7871459" y="504444"/>
                  </a:lnTo>
                  <a:lnTo>
                    <a:pt x="7871459" y="0"/>
                  </a:lnTo>
                  <a:lnTo>
                    <a:pt x="0" y="0"/>
                  </a:lnTo>
                  <a:lnTo>
                    <a:pt x="0" y="504444"/>
                  </a:lnTo>
                  <a:close/>
                </a:path>
              </a:pathLst>
            </a:custGeom>
            <a:ln w="28956">
              <a:solidFill>
                <a:srgbClr val="F5C2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1078229" y="4908042"/>
              <a:ext cx="5511165" cy="589915"/>
            </a:xfrm>
            <a:custGeom>
              <a:avLst/>
              <a:gdLst/>
              <a:ahLst/>
              <a:cxnLst/>
              <a:rect l="l" t="t" r="r" b="b"/>
              <a:pathLst>
                <a:path w="5511165" h="589914">
                  <a:moveTo>
                    <a:pt x="5412485" y="0"/>
                  </a:moveTo>
                  <a:lnTo>
                    <a:pt x="98297" y="0"/>
                  </a:lnTo>
                  <a:lnTo>
                    <a:pt x="60034" y="7733"/>
                  </a:lnTo>
                  <a:lnTo>
                    <a:pt x="28789" y="28813"/>
                  </a:lnTo>
                  <a:lnTo>
                    <a:pt x="7724" y="60061"/>
                  </a:lnTo>
                  <a:lnTo>
                    <a:pt x="0" y="98297"/>
                  </a:lnTo>
                  <a:lnTo>
                    <a:pt x="0" y="491489"/>
                  </a:lnTo>
                  <a:lnTo>
                    <a:pt x="7724" y="529726"/>
                  </a:lnTo>
                  <a:lnTo>
                    <a:pt x="28789" y="560974"/>
                  </a:lnTo>
                  <a:lnTo>
                    <a:pt x="60034" y="582054"/>
                  </a:lnTo>
                  <a:lnTo>
                    <a:pt x="98297" y="589787"/>
                  </a:lnTo>
                  <a:lnTo>
                    <a:pt x="5412485" y="589787"/>
                  </a:lnTo>
                  <a:lnTo>
                    <a:pt x="5450722" y="582054"/>
                  </a:lnTo>
                  <a:lnTo>
                    <a:pt x="5481970" y="560974"/>
                  </a:lnTo>
                  <a:lnTo>
                    <a:pt x="5503050" y="529726"/>
                  </a:lnTo>
                  <a:lnTo>
                    <a:pt x="5510784" y="491489"/>
                  </a:lnTo>
                  <a:lnTo>
                    <a:pt x="5510784" y="98297"/>
                  </a:lnTo>
                  <a:lnTo>
                    <a:pt x="5503050" y="60061"/>
                  </a:lnTo>
                  <a:lnTo>
                    <a:pt x="5481970" y="28813"/>
                  </a:lnTo>
                  <a:lnTo>
                    <a:pt x="5450722" y="7733"/>
                  </a:lnTo>
                  <a:lnTo>
                    <a:pt x="5412485" y="0"/>
                  </a:lnTo>
                  <a:close/>
                </a:path>
              </a:pathLst>
            </a:custGeom>
            <a:solidFill>
              <a:srgbClr val="F5C2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/>
            <p:cNvSpPr/>
            <p:nvPr/>
          </p:nvSpPr>
          <p:spPr>
            <a:xfrm>
              <a:off x="1078229" y="4908042"/>
              <a:ext cx="5511165" cy="589915"/>
            </a:xfrm>
            <a:custGeom>
              <a:avLst/>
              <a:gdLst/>
              <a:ahLst/>
              <a:cxnLst/>
              <a:rect l="l" t="t" r="r" b="b"/>
              <a:pathLst>
                <a:path w="5511165" h="589914">
                  <a:moveTo>
                    <a:pt x="0" y="98297"/>
                  </a:moveTo>
                  <a:lnTo>
                    <a:pt x="7724" y="60061"/>
                  </a:lnTo>
                  <a:lnTo>
                    <a:pt x="28789" y="28813"/>
                  </a:lnTo>
                  <a:lnTo>
                    <a:pt x="60034" y="7733"/>
                  </a:lnTo>
                  <a:lnTo>
                    <a:pt x="98297" y="0"/>
                  </a:lnTo>
                  <a:lnTo>
                    <a:pt x="5412485" y="0"/>
                  </a:lnTo>
                  <a:lnTo>
                    <a:pt x="5450722" y="7733"/>
                  </a:lnTo>
                  <a:lnTo>
                    <a:pt x="5481970" y="28813"/>
                  </a:lnTo>
                  <a:lnTo>
                    <a:pt x="5503050" y="60061"/>
                  </a:lnTo>
                  <a:lnTo>
                    <a:pt x="5510784" y="98297"/>
                  </a:lnTo>
                  <a:lnTo>
                    <a:pt x="5510784" y="491489"/>
                  </a:lnTo>
                  <a:lnTo>
                    <a:pt x="5503050" y="529726"/>
                  </a:lnTo>
                  <a:lnTo>
                    <a:pt x="5481970" y="560974"/>
                  </a:lnTo>
                  <a:lnTo>
                    <a:pt x="5450722" y="582054"/>
                  </a:lnTo>
                  <a:lnTo>
                    <a:pt x="5412485" y="589787"/>
                  </a:lnTo>
                  <a:lnTo>
                    <a:pt x="98297" y="589787"/>
                  </a:lnTo>
                  <a:lnTo>
                    <a:pt x="60034" y="582054"/>
                  </a:lnTo>
                  <a:lnTo>
                    <a:pt x="28789" y="560974"/>
                  </a:lnTo>
                  <a:lnTo>
                    <a:pt x="7724" y="529726"/>
                  </a:lnTo>
                  <a:lnTo>
                    <a:pt x="0" y="491489"/>
                  </a:lnTo>
                  <a:lnTo>
                    <a:pt x="0" y="98297"/>
                  </a:lnTo>
                  <a:close/>
                </a:path>
              </a:pathLst>
            </a:custGeom>
            <a:ln w="2895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3" name="object 23"/>
          <p:cNvGrpSpPr/>
          <p:nvPr/>
        </p:nvGrpSpPr>
        <p:grpSpPr>
          <a:xfrm>
            <a:off x="670559" y="5800344"/>
            <a:ext cx="7900670" cy="828040"/>
            <a:chOff x="670559" y="5800344"/>
            <a:chExt cx="7900670" cy="828040"/>
          </a:xfrm>
        </p:grpSpPr>
        <p:sp>
          <p:nvSpPr>
            <p:cNvPr id="24" name="object 24"/>
            <p:cNvSpPr/>
            <p:nvPr/>
          </p:nvSpPr>
          <p:spPr>
            <a:xfrm>
              <a:off x="685037" y="6110478"/>
              <a:ext cx="7871459" cy="502920"/>
            </a:xfrm>
            <a:custGeom>
              <a:avLst/>
              <a:gdLst/>
              <a:ahLst/>
              <a:cxnLst/>
              <a:rect l="l" t="t" r="r" b="b"/>
              <a:pathLst>
                <a:path w="7871459" h="502920">
                  <a:moveTo>
                    <a:pt x="0" y="502920"/>
                  </a:moveTo>
                  <a:lnTo>
                    <a:pt x="7871459" y="502920"/>
                  </a:lnTo>
                  <a:lnTo>
                    <a:pt x="7871459" y="0"/>
                  </a:lnTo>
                  <a:lnTo>
                    <a:pt x="0" y="0"/>
                  </a:lnTo>
                  <a:lnTo>
                    <a:pt x="0" y="502920"/>
                  </a:lnTo>
                  <a:close/>
                </a:path>
              </a:pathLst>
            </a:custGeom>
            <a:ln w="28956">
              <a:solidFill>
                <a:srgbClr val="F5C2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/>
            <p:cNvSpPr/>
            <p:nvPr/>
          </p:nvSpPr>
          <p:spPr>
            <a:xfrm>
              <a:off x="1078229" y="5814822"/>
              <a:ext cx="5511165" cy="589915"/>
            </a:xfrm>
            <a:custGeom>
              <a:avLst/>
              <a:gdLst/>
              <a:ahLst/>
              <a:cxnLst/>
              <a:rect l="l" t="t" r="r" b="b"/>
              <a:pathLst>
                <a:path w="5511165" h="589914">
                  <a:moveTo>
                    <a:pt x="5412485" y="0"/>
                  </a:moveTo>
                  <a:lnTo>
                    <a:pt x="98297" y="0"/>
                  </a:lnTo>
                  <a:lnTo>
                    <a:pt x="60034" y="7724"/>
                  </a:lnTo>
                  <a:lnTo>
                    <a:pt x="28789" y="28789"/>
                  </a:lnTo>
                  <a:lnTo>
                    <a:pt x="7724" y="60034"/>
                  </a:lnTo>
                  <a:lnTo>
                    <a:pt x="0" y="98297"/>
                  </a:lnTo>
                  <a:lnTo>
                    <a:pt x="0" y="491489"/>
                  </a:lnTo>
                  <a:lnTo>
                    <a:pt x="7724" y="529753"/>
                  </a:lnTo>
                  <a:lnTo>
                    <a:pt x="28789" y="560998"/>
                  </a:lnTo>
                  <a:lnTo>
                    <a:pt x="60034" y="582063"/>
                  </a:lnTo>
                  <a:lnTo>
                    <a:pt x="98297" y="589787"/>
                  </a:lnTo>
                  <a:lnTo>
                    <a:pt x="5412485" y="589787"/>
                  </a:lnTo>
                  <a:lnTo>
                    <a:pt x="5450722" y="582063"/>
                  </a:lnTo>
                  <a:lnTo>
                    <a:pt x="5481970" y="560998"/>
                  </a:lnTo>
                  <a:lnTo>
                    <a:pt x="5503050" y="529753"/>
                  </a:lnTo>
                  <a:lnTo>
                    <a:pt x="5510784" y="491489"/>
                  </a:lnTo>
                  <a:lnTo>
                    <a:pt x="5510784" y="98297"/>
                  </a:lnTo>
                  <a:lnTo>
                    <a:pt x="5503050" y="60034"/>
                  </a:lnTo>
                  <a:lnTo>
                    <a:pt x="5481970" y="28789"/>
                  </a:lnTo>
                  <a:lnTo>
                    <a:pt x="5450722" y="7724"/>
                  </a:lnTo>
                  <a:lnTo>
                    <a:pt x="5412485" y="0"/>
                  </a:lnTo>
                  <a:close/>
                </a:path>
              </a:pathLst>
            </a:custGeom>
            <a:solidFill>
              <a:srgbClr val="F5C2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/>
            <p:cNvSpPr/>
            <p:nvPr/>
          </p:nvSpPr>
          <p:spPr>
            <a:xfrm>
              <a:off x="1078229" y="5814822"/>
              <a:ext cx="5511165" cy="589915"/>
            </a:xfrm>
            <a:custGeom>
              <a:avLst/>
              <a:gdLst/>
              <a:ahLst/>
              <a:cxnLst/>
              <a:rect l="l" t="t" r="r" b="b"/>
              <a:pathLst>
                <a:path w="5511165" h="589914">
                  <a:moveTo>
                    <a:pt x="0" y="98297"/>
                  </a:moveTo>
                  <a:lnTo>
                    <a:pt x="7724" y="60034"/>
                  </a:lnTo>
                  <a:lnTo>
                    <a:pt x="28789" y="28789"/>
                  </a:lnTo>
                  <a:lnTo>
                    <a:pt x="60034" y="7724"/>
                  </a:lnTo>
                  <a:lnTo>
                    <a:pt x="98297" y="0"/>
                  </a:lnTo>
                  <a:lnTo>
                    <a:pt x="5412485" y="0"/>
                  </a:lnTo>
                  <a:lnTo>
                    <a:pt x="5450722" y="7724"/>
                  </a:lnTo>
                  <a:lnTo>
                    <a:pt x="5481970" y="28789"/>
                  </a:lnTo>
                  <a:lnTo>
                    <a:pt x="5503050" y="60034"/>
                  </a:lnTo>
                  <a:lnTo>
                    <a:pt x="5510784" y="98297"/>
                  </a:lnTo>
                  <a:lnTo>
                    <a:pt x="5510784" y="491489"/>
                  </a:lnTo>
                  <a:lnTo>
                    <a:pt x="5503050" y="529753"/>
                  </a:lnTo>
                  <a:lnTo>
                    <a:pt x="5481970" y="560998"/>
                  </a:lnTo>
                  <a:lnTo>
                    <a:pt x="5450722" y="582063"/>
                  </a:lnTo>
                  <a:lnTo>
                    <a:pt x="5412485" y="589787"/>
                  </a:lnTo>
                  <a:lnTo>
                    <a:pt x="98297" y="589787"/>
                  </a:lnTo>
                  <a:lnTo>
                    <a:pt x="60034" y="582063"/>
                  </a:lnTo>
                  <a:lnTo>
                    <a:pt x="28789" y="560998"/>
                  </a:lnTo>
                  <a:lnTo>
                    <a:pt x="7724" y="529753"/>
                  </a:lnTo>
                  <a:lnTo>
                    <a:pt x="0" y="491489"/>
                  </a:lnTo>
                  <a:lnTo>
                    <a:pt x="0" y="98297"/>
                  </a:lnTo>
                  <a:close/>
                </a:path>
              </a:pathLst>
            </a:custGeom>
            <a:ln w="2895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7" name="object 27"/>
          <p:cNvSpPr txBox="1"/>
          <p:nvPr/>
        </p:nvSpPr>
        <p:spPr>
          <a:xfrm>
            <a:off x="1301877" y="1383233"/>
            <a:ext cx="4998085" cy="500062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94005" indent="-281940">
              <a:lnSpc>
                <a:spcPct val="100000"/>
              </a:lnSpc>
              <a:spcBef>
                <a:spcPts val="105"/>
              </a:spcBef>
              <a:buAutoNum type="arabicPeriod"/>
              <a:tabLst>
                <a:tab pos="294640" algn="l"/>
              </a:tabLst>
            </a:pP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Develop the audit</a:t>
            </a:r>
            <a:r>
              <a:rPr dirty="0" sz="2000" spc="-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questionnaire.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Arial"/>
              <a:buAutoNum type="arabicPeriod"/>
            </a:pP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FFFFFF"/>
              </a:buClr>
              <a:buFont typeface="Arial"/>
              <a:buAutoNum type="arabicPeriod"/>
            </a:pPr>
            <a:endParaRPr sz="1900">
              <a:latin typeface="Arial"/>
              <a:cs typeface="Arial"/>
            </a:endParaRPr>
          </a:p>
          <a:p>
            <a:pPr marL="294005" indent="-281940">
              <a:lnSpc>
                <a:spcPct val="100000"/>
              </a:lnSpc>
              <a:buAutoNum type="arabicPeriod"/>
              <a:tabLst>
                <a:tab pos="294640" algn="l"/>
              </a:tabLst>
            </a:pP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Collect and analyse the</a:t>
            </a:r>
            <a:r>
              <a:rPr dirty="0" sz="2000" spc="-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data.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Arial"/>
              <a:buAutoNum type="arabicPeriod"/>
            </a:pPr>
            <a:endParaRPr sz="2200">
              <a:latin typeface="Arial"/>
              <a:cs typeface="Arial"/>
            </a:endParaRPr>
          </a:p>
          <a:p>
            <a:pPr marL="12700" marR="5080">
              <a:lnSpc>
                <a:spcPts val="2080"/>
              </a:lnSpc>
              <a:spcBef>
                <a:spcPts val="1520"/>
              </a:spcBef>
              <a:buAutoNum type="arabicPeriod"/>
              <a:tabLst>
                <a:tab pos="295275" algn="l"/>
              </a:tabLst>
            </a:pP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Benchmark results against internal</a:t>
            </a:r>
            <a:r>
              <a:rPr dirty="0" sz="2000" spc="-1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and/or  external</a:t>
            </a:r>
            <a:r>
              <a:rPr dirty="0" sz="2000" spc="-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measures.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Arial"/>
              <a:buAutoNum type="arabicPeriod"/>
            </a:pPr>
            <a:endParaRPr sz="3200">
              <a:latin typeface="Arial"/>
              <a:cs typeface="Arial"/>
            </a:endParaRPr>
          </a:p>
          <a:p>
            <a:pPr marL="294005" indent="-281940">
              <a:lnSpc>
                <a:spcPct val="100000"/>
              </a:lnSpc>
              <a:buAutoNum type="arabicPeriod"/>
              <a:tabLst>
                <a:tab pos="294640" algn="l"/>
              </a:tabLst>
            </a:pP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Report the</a:t>
            </a:r>
            <a:r>
              <a:rPr dirty="0" sz="2000" spc="-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findings.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Arial"/>
              <a:buAutoNum type="arabicPeriod"/>
            </a:pP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FFFFFF"/>
              </a:buClr>
              <a:buFont typeface="Arial"/>
              <a:buAutoNum type="arabicPeriod"/>
            </a:pPr>
            <a:endParaRPr sz="1900">
              <a:latin typeface="Arial"/>
              <a:cs typeface="Arial"/>
            </a:endParaRPr>
          </a:p>
          <a:p>
            <a:pPr marL="294005" indent="-281940">
              <a:lnSpc>
                <a:spcPct val="100000"/>
              </a:lnSpc>
              <a:buAutoNum type="arabicPeriod"/>
              <a:tabLst>
                <a:tab pos="294640" algn="l"/>
              </a:tabLst>
            </a:pP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Create A plan to address</a:t>
            </a:r>
            <a:r>
              <a:rPr dirty="0" sz="2000" spc="-3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issues.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Arial"/>
              <a:buAutoNum type="arabicPeriod"/>
            </a:pPr>
            <a:endParaRPr sz="2200">
              <a:latin typeface="Arial"/>
              <a:cs typeface="Arial"/>
            </a:endParaRPr>
          </a:p>
          <a:p>
            <a:pPr marL="12700" marR="7620">
              <a:lnSpc>
                <a:spcPts val="2080"/>
              </a:lnSpc>
              <a:spcBef>
                <a:spcPts val="1515"/>
              </a:spcBef>
              <a:buAutoNum type="arabicPeriod"/>
              <a:tabLst>
                <a:tab pos="295275" algn="l"/>
              </a:tabLst>
            </a:pP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Ensure that there is A process in place</a:t>
            </a:r>
            <a:r>
              <a:rPr dirty="0" sz="2000" spc="-3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for  continuous feedback and</a:t>
            </a:r>
            <a:r>
              <a:rPr dirty="0" sz="2000" spc="-7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improvement.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0175" y="208915"/>
            <a:ext cx="3803015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heavy" sz="4000" spc="-409">
                <a:solidFill>
                  <a:srgbClr val="D1282D"/>
                </a:solidFill>
                <a:uFill>
                  <a:solidFill>
                    <a:srgbClr val="D1282D"/>
                  </a:solidFill>
                </a:uFill>
              </a:rPr>
              <a:t>P</a:t>
            </a:r>
            <a:r>
              <a:rPr dirty="0" u="heavy" sz="4000" spc="-65">
                <a:solidFill>
                  <a:srgbClr val="D1282D"/>
                </a:solidFill>
                <a:uFill>
                  <a:solidFill>
                    <a:srgbClr val="D1282D"/>
                  </a:solidFill>
                </a:uFill>
              </a:rPr>
              <a:t>ARAM</a:t>
            </a:r>
            <a:r>
              <a:rPr dirty="0" u="heavy" sz="4000" spc="-70">
                <a:solidFill>
                  <a:srgbClr val="D1282D"/>
                </a:solidFill>
                <a:uFill>
                  <a:solidFill>
                    <a:srgbClr val="D1282D"/>
                  </a:solidFill>
                </a:uFill>
              </a:rPr>
              <a:t>ETE</a:t>
            </a:r>
            <a:r>
              <a:rPr dirty="0" u="heavy" sz="4000" spc="-65">
                <a:solidFill>
                  <a:srgbClr val="D1282D"/>
                </a:solidFill>
                <a:uFill>
                  <a:solidFill>
                    <a:srgbClr val="D1282D"/>
                  </a:solidFill>
                </a:uFill>
              </a:rPr>
              <a:t>R</a:t>
            </a:r>
            <a:r>
              <a:rPr dirty="0" u="heavy" sz="4000" spc="-5">
                <a:solidFill>
                  <a:srgbClr val="D1282D"/>
                </a:solidFill>
                <a:uFill>
                  <a:solidFill>
                    <a:srgbClr val="D1282D"/>
                  </a:solidFill>
                </a:uFill>
              </a:rPr>
              <a:t>S</a:t>
            </a:r>
            <a:endParaRPr sz="4000"/>
          </a:p>
        </p:txBody>
      </p:sp>
      <p:grpSp>
        <p:nvGrpSpPr>
          <p:cNvPr id="3" name="object 3"/>
          <p:cNvGrpSpPr/>
          <p:nvPr/>
        </p:nvGrpSpPr>
        <p:grpSpPr>
          <a:xfrm>
            <a:off x="525780" y="1110996"/>
            <a:ext cx="2550160" cy="1541145"/>
            <a:chOff x="525780" y="1110996"/>
            <a:chExt cx="2550160" cy="1541145"/>
          </a:xfrm>
        </p:grpSpPr>
        <p:sp>
          <p:nvSpPr>
            <p:cNvPr id="4" name="object 4"/>
            <p:cNvSpPr/>
            <p:nvPr/>
          </p:nvSpPr>
          <p:spPr>
            <a:xfrm>
              <a:off x="540258" y="1125474"/>
              <a:ext cx="2520950" cy="1511935"/>
            </a:xfrm>
            <a:custGeom>
              <a:avLst/>
              <a:gdLst/>
              <a:ahLst/>
              <a:cxnLst/>
              <a:rect l="l" t="t" r="r" b="b"/>
              <a:pathLst>
                <a:path w="2520950" h="1511935">
                  <a:moveTo>
                    <a:pt x="2520696" y="0"/>
                  </a:moveTo>
                  <a:lnTo>
                    <a:pt x="0" y="0"/>
                  </a:lnTo>
                  <a:lnTo>
                    <a:pt x="0" y="1511808"/>
                  </a:lnTo>
                  <a:lnTo>
                    <a:pt x="2520696" y="1511808"/>
                  </a:lnTo>
                  <a:lnTo>
                    <a:pt x="2520696" y="0"/>
                  </a:lnTo>
                  <a:close/>
                </a:path>
              </a:pathLst>
            </a:custGeom>
            <a:solidFill>
              <a:srgbClr val="F5C2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540258" y="1125474"/>
              <a:ext cx="2520950" cy="1511935"/>
            </a:xfrm>
            <a:custGeom>
              <a:avLst/>
              <a:gdLst/>
              <a:ahLst/>
              <a:cxnLst/>
              <a:rect l="l" t="t" r="r" b="b"/>
              <a:pathLst>
                <a:path w="2520950" h="1511935">
                  <a:moveTo>
                    <a:pt x="0" y="1511808"/>
                  </a:moveTo>
                  <a:lnTo>
                    <a:pt x="2520696" y="1511808"/>
                  </a:lnTo>
                  <a:lnTo>
                    <a:pt x="2520696" y="0"/>
                  </a:lnTo>
                  <a:lnTo>
                    <a:pt x="0" y="0"/>
                  </a:lnTo>
                  <a:lnTo>
                    <a:pt x="0" y="1511808"/>
                  </a:lnTo>
                  <a:close/>
                </a:path>
              </a:pathLst>
            </a:custGeom>
            <a:ln w="2895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540258" y="1125474"/>
            <a:ext cx="2520950" cy="1511935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5"/>
              </a:spcBef>
            </a:pPr>
            <a:endParaRPr sz="2900">
              <a:latin typeface="Times New Roman"/>
              <a:cs typeface="Times New Roman"/>
            </a:endParaRPr>
          </a:p>
          <a:p>
            <a:pPr marL="298450" marR="293370" indent="112395">
              <a:lnSpc>
                <a:spcPts val="2590"/>
              </a:lnSpc>
              <a:spcBef>
                <a:spcPts val="5"/>
              </a:spcBef>
            </a:pPr>
            <a:r>
              <a:rPr dirty="0" sz="2500" spc="-5">
                <a:solidFill>
                  <a:srgbClr val="FFFFFF"/>
                </a:solidFill>
                <a:latin typeface="Arial"/>
                <a:cs typeface="Arial"/>
              </a:rPr>
              <a:t>Roles, head  count &amp;</a:t>
            </a:r>
            <a:r>
              <a:rPr dirty="0" sz="2500" spc="-8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500" spc="-5">
                <a:solidFill>
                  <a:srgbClr val="FFFFFF"/>
                </a:solidFill>
                <a:latin typeface="Arial"/>
                <a:cs typeface="Arial"/>
              </a:rPr>
              <a:t>HRIS</a:t>
            </a:r>
            <a:endParaRPr sz="250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3297935" y="1110996"/>
            <a:ext cx="2550160" cy="1541145"/>
            <a:chOff x="3297935" y="1110996"/>
            <a:chExt cx="2550160" cy="1541145"/>
          </a:xfrm>
        </p:grpSpPr>
        <p:sp>
          <p:nvSpPr>
            <p:cNvPr id="8" name="object 8"/>
            <p:cNvSpPr/>
            <p:nvPr/>
          </p:nvSpPr>
          <p:spPr>
            <a:xfrm>
              <a:off x="3312413" y="1125474"/>
              <a:ext cx="2520950" cy="1511935"/>
            </a:xfrm>
            <a:custGeom>
              <a:avLst/>
              <a:gdLst/>
              <a:ahLst/>
              <a:cxnLst/>
              <a:rect l="l" t="t" r="r" b="b"/>
              <a:pathLst>
                <a:path w="2520950" h="1511935">
                  <a:moveTo>
                    <a:pt x="2520695" y="0"/>
                  </a:moveTo>
                  <a:lnTo>
                    <a:pt x="0" y="0"/>
                  </a:lnTo>
                  <a:lnTo>
                    <a:pt x="0" y="1511808"/>
                  </a:lnTo>
                  <a:lnTo>
                    <a:pt x="2520695" y="1511808"/>
                  </a:lnTo>
                  <a:lnTo>
                    <a:pt x="2520695" y="0"/>
                  </a:lnTo>
                  <a:close/>
                </a:path>
              </a:pathLst>
            </a:custGeom>
            <a:solidFill>
              <a:srgbClr val="526CA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3312413" y="1125474"/>
              <a:ext cx="2520950" cy="1511935"/>
            </a:xfrm>
            <a:custGeom>
              <a:avLst/>
              <a:gdLst/>
              <a:ahLst/>
              <a:cxnLst/>
              <a:rect l="l" t="t" r="r" b="b"/>
              <a:pathLst>
                <a:path w="2520950" h="1511935">
                  <a:moveTo>
                    <a:pt x="0" y="1511808"/>
                  </a:moveTo>
                  <a:lnTo>
                    <a:pt x="2520695" y="1511808"/>
                  </a:lnTo>
                  <a:lnTo>
                    <a:pt x="2520695" y="0"/>
                  </a:lnTo>
                  <a:lnTo>
                    <a:pt x="0" y="0"/>
                  </a:lnTo>
                  <a:lnTo>
                    <a:pt x="0" y="1511808"/>
                  </a:lnTo>
                  <a:close/>
                </a:path>
              </a:pathLst>
            </a:custGeom>
            <a:ln w="2895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/>
          <p:cNvSpPr txBox="1"/>
          <p:nvPr/>
        </p:nvSpPr>
        <p:spPr>
          <a:xfrm>
            <a:off x="3312414" y="1125474"/>
            <a:ext cx="2520950" cy="1511935"/>
          </a:xfrm>
          <a:prstGeom prst="rect">
            <a:avLst/>
          </a:prstGeom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3650">
              <a:latin typeface="Times New Roman"/>
              <a:cs typeface="Times New Roman"/>
            </a:endParaRPr>
          </a:p>
          <a:p>
            <a:pPr marL="404495">
              <a:lnSpc>
                <a:spcPct val="100000"/>
              </a:lnSpc>
            </a:pPr>
            <a:r>
              <a:rPr dirty="0" sz="2500" spc="-5">
                <a:solidFill>
                  <a:srgbClr val="FFFFFF"/>
                </a:solidFill>
                <a:latin typeface="Arial"/>
                <a:cs typeface="Arial"/>
              </a:rPr>
              <a:t>Recruitment</a:t>
            </a:r>
            <a:endParaRPr sz="250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6070091" y="1110996"/>
            <a:ext cx="2550160" cy="1541145"/>
            <a:chOff x="6070091" y="1110996"/>
            <a:chExt cx="2550160" cy="1541145"/>
          </a:xfrm>
        </p:grpSpPr>
        <p:sp>
          <p:nvSpPr>
            <p:cNvPr id="12" name="object 12"/>
            <p:cNvSpPr/>
            <p:nvPr/>
          </p:nvSpPr>
          <p:spPr>
            <a:xfrm>
              <a:off x="6084569" y="1125474"/>
              <a:ext cx="2520950" cy="1511935"/>
            </a:xfrm>
            <a:custGeom>
              <a:avLst/>
              <a:gdLst/>
              <a:ahLst/>
              <a:cxnLst/>
              <a:rect l="l" t="t" r="r" b="b"/>
              <a:pathLst>
                <a:path w="2520950" h="1511935">
                  <a:moveTo>
                    <a:pt x="2520696" y="0"/>
                  </a:moveTo>
                  <a:lnTo>
                    <a:pt x="0" y="0"/>
                  </a:lnTo>
                  <a:lnTo>
                    <a:pt x="0" y="1511808"/>
                  </a:lnTo>
                  <a:lnTo>
                    <a:pt x="2520696" y="1511808"/>
                  </a:lnTo>
                  <a:lnTo>
                    <a:pt x="2520696" y="0"/>
                  </a:lnTo>
                  <a:close/>
                </a:path>
              </a:pathLst>
            </a:custGeom>
            <a:solidFill>
              <a:srgbClr val="979AA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6084569" y="1125474"/>
              <a:ext cx="2520950" cy="1511935"/>
            </a:xfrm>
            <a:custGeom>
              <a:avLst/>
              <a:gdLst/>
              <a:ahLst/>
              <a:cxnLst/>
              <a:rect l="l" t="t" r="r" b="b"/>
              <a:pathLst>
                <a:path w="2520950" h="1511935">
                  <a:moveTo>
                    <a:pt x="0" y="1511808"/>
                  </a:moveTo>
                  <a:lnTo>
                    <a:pt x="2520696" y="1511808"/>
                  </a:lnTo>
                  <a:lnTo>
                    <a:pt x="2520696" y="0"/>
                  </a:lnTo>
                  <a:lnTo>
                    <a:pt x="0" y="0"/>
                  </a:lnTo>
                  <a:lnTo>
                    <a:pt x="0" y="1511808"/>
                  </a:lnTo>
                  <a:close/>
                </a:path>
              </a:pathLst>
            </a:custGeom>
            <a:ln w="2895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/>
          <p:cNvSpPr txBox="1"/>
          <p:nvPr/>
        </p:nvSpPr>
        <p:spPr>
          <a:xfrm>
            <a:off x="6084570" y="1125474"/>
            <a:ext cx="2520950" cy="1511935"/>
          </a:xfrm>
          <a:prstGeom prst="rect">
            <a:avLst/>
          </a:prstGeom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3650">
              <a:latin typeface="Times New Roman"/>
              <a:cs typeface="Times New Roman"/>
            </a:endParaRPr>
          </a:p>
          <a:p>
            <a:pPr marL="193040">
              <a:lnSpc>
                <a:spcPct val="100000"/>
              </a:lnSpc>
            </a:pPr>
            <a:r>
              <a:rPr dirty="0" sz="2500" spc="-5">
                <a:solidFill>
                  <a:srgbClr val="FFFFFF"/>
                </a:solidFill>
                <a:latin typeface="Arial"/>
                <a:cs typeface="Arial"/>
              </a:rPr>
              <a:t>Documentation</a:t>
            </a:r>
            <a:endParaRPr sz="25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525780" y="2875788"/>
            <a:ext cx="2550160" cy="1541145"/>
            <a:chOff x="525780" y="2875788"/>
            <a:chExt cx="2550160" cy="1541145"/>
          </a:xfrm>
        </p:grpSpPr>
        <p:sp>
          <p:nvSpPr>
            <p:cNvPr id="16" name="object 16"/>
            <p:cNvSpPr/>
            <p:nvPr/>
          </p:nvSpPr>
          <p:spPr>
            <a:xfrm>
              <a:off x="540258" y="2890266"/>
              <a:ext cx="2520950" cy="1511935"/>
            </a:xfrm>
            <a:custGeom>
              <a:avLst/>
              <a:gdLst/>
              <a:ahLst/>
              <a:cxnLst/>
              <a:rect l="l" t="t" r="r" b="b"/>
              <a:pathLst>
                <a:path w="2520950" h="1511935">
                  <a:moveTo>
                    <a:pt x="2520696" y="0"/>
                  </a:moveTo>
                  <a:lnTo>
                    <a:pt x="0" y="0"/>
                  </a:lnTo>
                  <a:lnTo>
                    <a:pt x="0" y="1511808"/>
                  </a:lnTo>
                  <a:lnTo>
                    <a:pt x="2520696" y="1511808"/>
                  </a:lnTo>
                  <a:lnTo>
                    <a:pt x="2520696" y="0"/>
                  </a:lnTo>
                  <a:close/>
                </a:path>
              </a:pathLst>
            </a:custGeom>
            <a:solidFill>
              <a:srgbClr val="DC582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540258" y="2890266"/>
              <a:ext cx="2520950" cy="1511935"/>
            </a:xfrm>
            <a:custGeom>
              <a:avLst/>
              <a:gdLst/>
              <a:ahLst/>
              <a:cxnLst/>
              <a:rect l="l" t="t" r="r" b="b"/>
              <a:pathLst>
                <a:path w="2520950" h="1511935">
                  <a:moveTo>
                    <a:pt x="0" y="1511808"/>
                  </a:moveTo>
                  <a:lnTo>
                    <a:pt x="2520696" y="1511808"/>
                  </a:lnTo>
                  <a:lnTo>
                    <a:pt x="2520696" y="0"/>
                  </a:lnTo>
                  <a:lnTo>
                    <a:pt x="0" y="0"/>
                  </a:lnTo>
                  <a:lnTo>
                    <a:pt x="0" y="1511808"/>
                  </a:lnTo>
                  <a:close/>
                </a:path>
              </a:pathLst>
            </a:custGeom>
            <a:ln w="2895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/>
          <p:cNvSpPr txBox="1"/>
          <p:nvPr/>
        </p:nvSpPr>
        <p:spPr>
          <a:xfrm>
            <a:off x="540258" y="2890266"/>
            <a:ext cx="2520950" cy="1511935"/>
          </a:xfrm>
          <a:prstGeom prst="rect">
            <a:avLst/>
          </a:prstGeom>
        </p:spPr>
        <p:txBody>
          <a:bodyPr wrap="square" lIns="0" tIns="93345" rIns="0" bIns="0" rtlCol="0" vert="horz">
            <a:spAutoFit/>
          </a:bodyPr>
          <a:lstStyle/>
          <a:p>
            <a:pPr algn="ctr" marL="199390" marR="196215" indent="1270">
              <a:lnSpc>
                <a:spcPct val="86300"/>
              </a:lnSpc>
              <a:spcBef>
                <a:spcPts val="735"/>
              </a:spcBef>
            </a:pPr>
            <a:r>
              <a:rPr dirty="0" sz="2500" spc="-15">
                <a:solidFill>
                  <a:srgbClr val="FFFFFF"/>
                </a:solidFill>
                <a:latin typeface="Arial"/>
                <a:cs typeface="Arial"/>
              </a:rPr>
              <a:t>Training,  </a:t>
            </a:r>
            <a:r>
              <a:rPr dirty="0" sz="2500" spc="-5">
                <a:solidFill>
                  <a:srgbClr val="FFFFFF"/>
                </a:solidFill>
                <a:latin typeface="Arial"/>
                <a:cs typeface="Arial"/>
              </a:rPr>
              <a:t>development</a:t>
            </a:r>
            <a:r>
              <a:rPr dirty="0" sz="2500" spc="-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500" spc="-5">
                <a:solidFill>
                  <a:srgbClr val="FFFFFF"/>
                </a:solidFill>
                <a:latin typeface="Arial"/>
                <a:cs typeface="Arial"/>
              </a:rPr>
              <a:t>&amp; </a:t>
            </a:r>
            <a:r>
              <a:rPr dirty="0" sz="25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500" spc="-5">
                <a:solidFill>
                  <a:srgbClr val="FFFFFF"/>
                </a:solidFill>
                <a:latin typeface="Arial"/>
                <a:cs typeface="Arial"/>
              </a:rPr>
              <a:t>career  management</a:t>
            </a:r>
            <a:endParaRPr sz="2500">
              <a:latin typeface="Arial"/>
              <a:cs typeface="Arial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3297935" y="2875788"/>
            <a:ext cx="2550160" cy="1541145"/>
            <a:chOff x="3297935" y="2875788"/>
            <a:chExt cx="2550160" cy="1541145"/>
          </a:xfrm>
        </p:grpSpPr>
        <p:sp>
          <p:nvSpPr>
            <p:cNvPr id="20" name="object 20"/>
            <p:cNvSpPr/>
            <p:nvPr/>
          </p:nvSpPr>
          <p:spPr>
            <a:xfrm>
              <a:off x="3312413" y="2890266"/>
              <a:ext cx="2520950" cy="1511935"/>
            </a:xfrm>
            <a:custGeom>
              <a:avLst/>
              <a:gdLst/>
              <a:ahLst/>
              <a:cxnLst/>
              <a:rect l="l" t="t" r="r" b="b"/>
              <a:pathLst>
                <a:path w="2520950" h="1511935">
                  <a:moveTo>
                    <a:pt x="2520695" y="0"/>
                  </a:moveTo>
                  <a:lnTo>
                    <a:pt x="0" y="0"/>
                  </a:lnTo>
                  <a:lnTo>
                    <a:pt x="0" y="1511808"/>
                  </a:lnTo>
                  <a:lnTo>
                    <a:pt x="2520695" y="1511808"/>
                  </a:lnTo>
                  <a:lnTo>
                    <a:pt x="2520695" y="0"/>
                  </a:lnTo>
                  <a:close/>
                </a:path>
              </a:pathLst>
            </a:custGeom>
            <a:solidFill>
              <a:srgbClr val="B4B39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3312413" y="2890266"/>
              <a:ext cx="2520950" cy="1511935"/>
            </a:xfrm>
            <a:custGeom>
              <a:avLst/>
              <a:gdLst/>
              <a:ahLst/>
              <a:cxnLst/>
              <a:rect l="l" t="t" r="r" b="b"/>
              <a:pathLst>
                <a:path w="2520950" h="1511935">
                  <a:moveTo>
                    <a:pt x="0" y="1511808"/>
                  </a:moveTo>
                  <a:lnTo>
                    <a:pt x="2520695" y="1511808"/>
                  </a:lnTo>
                  <a:lnTo>
                    <a:pt x="2520695" y="0"/>
                  </a:lnTo>
                  <a:lnTo>
                    <a:pt x="0" y="0"/>
                  </a:lnTo>
                  <a:lnTo>
                    <a:pt x="0" y="1511808"/>
                  </a:lnTo>
                  <a:close/>
                </a:path>
              </a:pathLst>
            </a:custGeom>
            <a:ln w="2895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/>
          <p:cNvSpPr txBox="1"/>
          <p:nvPr/>
        </p:nvSpPr>
        <p:spPr>
          <a:xfrm>
            <a:off x="3312414" y="2890266"/>
            <a:ext cx="2520950" cy="1511935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5"/>
              </a:spcBef>
            </a:pPr>
            <a:endParaRPr sz="2900">
              <a:latin typeface="Times New Roman"/>
              <a:cs typeface="Times New Roman"/>
            </a:endParaRPr>
          </a:p>
          <a:p>
            <a:pPr marL="553720" marR="230504" indent="-317500">
              <a:lnSpc>
                <a:spcPts val="2590"/>
              </a:lnSpc>
            </a:pPr>
            <a:r>
              <a:rPr dirty="0" sz="2500" spc="-5">
                <a:solidFill>
                  <a:srgbClr val="FFFFFF"/>
                </a:solidFill>
                <a:latin typeface="Arial"/>
                <a:cs typeface="Arial"/>
              </a:rPr>
              <a:t>Compe</a:t>
            </a:r>
            <a:r>
              <a:rPr dirty="0" sz="2500" spc="5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dirty="0" sz="2500" spc="-5">
                <a:solidFill>
                  <a:srgbClr val="FFFFFF"/>
                </a:solidFill>
                <a:latin typeface="Arial"/>
                <a:cs typeface="Arial"/>
              </a:rPr>
              <a:t>sati</a:t>
            </a:r>
            <a:r>
              <a:rPr dirty="0" sz="250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dirty="0" sz="2500" spc="-5">
                <a:solidFill>
                  <a:srgbClr val="FFFFFF"/>
                </a:solidFill>
                <a:latin typeface="Arial"/>
                <a:cs typeface="Arial"/>
              </a:rPr>
              <a:t>n  </a:t>
            </a:r>
            <a:r>
              <a:rPr dirty="0" sz="2500" spc="-5">
                <a:solidFill>
                  <a:srgbClr val="FFFFFF"/>
                </a:solidFill>
                <a:latin typeface="Arial"/>
                <a:cs typeface="Arial"/>
              </a:rPr>
              <a:t>&amp;</a:t>
            </a:r>
            <a:r>
              <a:rPr dirty="0" sz="2500" spc="-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500">
                <a:solidFill>
                  <a:srgbClr val="FFFFFF"/>
                </a:solidFill>
                <a:latin typeface="Arial"/>
                <a:cs typeface="Arial"/>
              </a:rPr>
              <a:t>benefits</a:t>
            </a:r>
            <a:endParaRPr sz="2500">
              <a:latin typeface="Arial"/>
              <a:cs typeface="Arial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6070091" y="2875788"/>
            <a:ext cx="2550160" cy="1541145"/>
            <a:chOff x="6070091" y="2875788"/>
            <a:chExt cx="2550160" cy="1541145"/>
          </a:xfrm>
        </p:grpSpPr>
        <p:sp>
          <p:nvSpPr>
            <p:cNvPr id="24" name="object 24"/>
            <p:cNvSpPr/>
            <p:nvPr/>
          </p:nvSpPr>
          <p:spPr>
            <a:xfrm>
              <a:off x="6084569" y="2890266"/>
              <a:ext cx="2520950" cy="1511935"/>
            </a:xfrm>
            <a:custGeom>
              <a:avLst/>
              <a:gdLst/>
              <a:ahLst/>
              <a:cxnLst/>
              <a:rect l="l" t="t" r="r" b="b"/>
              <a:pathLst>
                <a:path w="2520950" h="1511935">
                  <a:moveTo>
                    <a:pt x="2520696" y="0"/>
                  </a:moveTo>
                  <a:lnTo>
                    <a:pt x="0" y="0"/>
                  </a:lnTo>
                  <a:lnTo>
                    <a:pt x="0" y="1511808"/>
                  </a:lnTo>
                  <a:lnTo>
                    <a:pt x="2520696" y="1511808"/>
                  </a:lnTo>
                  <a:lnTo>
                    <a:pt x="2520696" y="0"/>
                  </a:lnTo>
                  <a:close/>
                </a:path>
              </a:pathLst>
            </a:custGeom>
            <a:solidFill>
              <a:srgbClr val="F5C2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/>
            <p:cNvSpPr/>
            <p:nvPr/>
          </p:nvSpPr>
          <p:spPr>
            <a:xfrm>
              <a:off x="6084569" y="2890266"/>
              <a:ext cx="2520950" cy="1511935"/>
            </a:xfrm>
            <a:custGeom>
              <a:avLst/>
              <a:gdLst/>
              <a:ahLst/>
              <a:cxnLst/>
              <a:rect l="l" t="t" r="r" b="b"/>
              <a:pathLst>
                <a:path w="2520950" h="1511935">
                  <a:moveTo>
                    <a:pt x="0" y="1511808"/>
                  </a:moveTo>
                  <a:lnTo>
                    <a:pt x="2520696" y="1511808"/>
                  </a:lnTo>
                  <a:lnTo>
                    <a:pt x="2520696" y="0"/>
                  </a:lnTo>
                  <a:lnTo>
                    <a:pt x="0" y="0"/>
                  </a:lnTo>
                  <a:lnTo>
                    <a:pt x="0" y="1511808"/>
                  </a:lnTo>
                  <a:close/>
                </a:path>
              </a:pathLst>
            </a:custGeom>
            <a:ln w="2895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6" name="object 26"/>
          <p:cNvSpPr txBox="1"/>
          <p:nvPr/>
        </p:nvSpPr>
        <p:spPr>
          <a:xfrm>
            <a:off x="6084570" y="2890266"/>
            <a:ext cx="2520950" cy="1511935"/>
          </a:xfrm>
          <a:prstGeom prst="rect">
            <a:avLst/>
          </a:prstGeom>
        </p:spPr>
        <p:txBody>
          <a:bodyPr wrap="square" lIns="0" tIns="259715" rIns="0" bIns="0" rtlCol="0" vert="horz">
            <a:spAutoFit/>
          </a:bodyPr>
          <a:lstStyle/>
          <a:p>
            <a:pPr algn="ctr" marL="139700" marR="128905" indent="-4445">
              <a:lnSpc>
                <a:spcPts val="2590"/>
              </a:lnSpc>
              <a:spcBef>
                <a:spcPts val="2045"/>
              </a:spcBef>
            </a:pPr>
            <a:r>
              <a:rPr dirty="0" sz="2500" spc="-5">
                <a:solidFill>
                  <a:srgbClr val="FFFFFF"/>
                </a:solidFill>
                <a:latin typeface="Arial"/>
                <a:cs typeface="Arial"/>
              </a:rPr>
              <a:t>Performance  measurement</a:t>
            </a:r>
            <a:r>
              <a:rPr dirty="0" sz="2500" spc="-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500" spc="-5">
                <a:solidFill>
                  <a:srgbClr val="FFFFFF"/>
                </a:solidFill>
                <a:latin typeface="Arial"/>
                <a:cs typeface="Arial"/>
              </a:rPr>
              <a:t>&amp;  evaluation</a:t>
            </a:r>
            <a:endParaRPr sz="2500">
              <a:latin typeface="Arial"/>
              <a:cs typeface="Arial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1912620" y="4639055"/>
            <a:ext cx="2548255" cy="1541145"/>
            <a:chOff x="1912620" y="4639055"/>
            <a:chExt cx="2548255" cy="1541145"/>
          </a:xfrm>
        </p:grpSpPr>
        <p:sp>
          <p:nvSpPr>
            <p:cNvPr id="28" name="object 28"/>
            <p:cNvSpPr/>
            <p:nvPr/>
          </p:nvSpPr>
          <p:spPr>
            <a:xfrm>
              <a:off x="1927098" y="4653533"/>
              <a:ext cx="2519680" cy="1511935"/>
            </a:xfrm>
            <a:custGeom>
              <a:avLst/>
              <a:gdLst/>
              <a:ahLst/>
              <a:cxnLst/>
              <a:rect l="l" t="t" r="r" b="b"/>
              <a:pathLst>
                <a:path w="2519679" h="1511935">
                  <a:moveTo>
                    <a:pt x="2519172" y="0"/>
                  </a:moveTo>
                  <a:lnTo>
                    <a:pt x="0" y="0"/>
                  </a:lnTo>
                  <a:lnTo>
                    <a:pt x="0" y="1511808"/>
                  </a:lnTo>
                  <a:lnTo>
                    <a:pt x="2519172" y="1511808"/>
                  </a:lnTo>
                  <a:lnTo>
                    <a:pt x="2519172" y="0"/>
                  </a:lnTo>
                  <a:close/>
                </a:path>
              </a:pathLst>
            </a:custGeom>
            <a:solidFill>
              <a:srgbClr val="526CA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/>
            <p:cNvSpPr/>
            <p:nvPr/>
          </p:nvSpPr>
          <p:spPr>
            <a:xfrm>
              <a:off x="1927098" y="4653533"/>
              <a:ext cx="2519680" cy="1511935"/>
            </a:xfrm>
            <a:custGeom>
              <a:avLst/>
              <a:gdLst/>
              <a:ahLst/>
              <a:cxnLst/>
              <a:rect l="l" t="t" r="r" b="b"/>
              <a:pathLst>
                <a:path w="2519679" h="1511935">
                  <a:moveTo>
                    <a:pt x="0" y="1511808"/>
                  </a:moveTo>
                  <a:lnTo>
                    <a:pt x="2519172" y="1511808"/>
                  </a:lnTo>
                  <a:lnTo>
                    <a:pt x="2519172" y="0"/>
                  </a:lnTo>
                  <a:lnTo>
                    <a:pt x="0" y="0"/>
                  </a:lnTo>
                  <a:lnTo>
                    <a:pt x="0" y="1511808"/>
                  </a:lnTo>
                  <a:close/>
                </a:path>
              </a:pathLst>
            </a:custGeom>
            <a:ln w="2895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0" name="object 30"/>
          <p:cNvSpPr txBox="1"/>
          <p:nvPr/>
        </p:nvSpPr>
        <p:spPr>
          <a:xfrm>
            <a:off x="1927098" y="4653534"/>
            <a:ext cx="2519680" cy="1511935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2900">
              <a:latin typeface="Times New Roman"/>
              <a:cs typeface="Times New Roman"/>
            </a:endParaRPr>
          </a:p>
          <a:p>
            <a:pPr marL="615315" marR="282575" indent="-327660">
              <a:lnSpc>
                <a:spcPts val="2590"/>
              </a:lnSpc>
            </a:pPr>
            <a:r>
              <a:rPr dirty="0" sz="2500" spc="-30">
                <a:solidFill>
                  <a:srgbClr val="FFFFFF"/>
                </a:solidFill>
                <a:latin typeface="Arial"/>
                <a:cs typeface="Arial"/>
              </a:rPr>
              <a:t>Termination</a:t>
            </a:r>
            <a:r>
              <a:rPr dirty="0" sz="250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500" spc="-5">
                <a:solidFill>
                  <a:srgbClr val="FFFFFF"/>
                </a:solidFill>
                <a:latin typeface="Arial"/>
                <a:cs typeface="Arial"/>
              </a:rPr>
              <a:t>&amp;  transition</a:t>
            </a:r>
            <a:endParaRPr sz="2500">
              <a:latin typeface="Arial"/>
              <a:cs typeface="Arial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4684776" y="4639055"/>
            <a:ext cx="2548255" cy="1541145"/>
            <a:chOff x="4684776" y="4639055"/>
            <a:chExt cx="2548255" cy="1541145"/>
          </a:xfrm>
        </p:grpSpPr>
        <p:sp>
          <p:nvSpPr>
            <p:cNvPr id="32" name="object 32"/>
            <p:cNvSpPr/>
            <p:nvPr/>
          </p:nvSpPr>
          <p:spPr>
            <a:xfrm>
              <a:off x="4699254" y="4653533"/>
              <a:ext cx="2519680" cy="1511935"/>
            </a:xfrm>
            <a:custGeom>
              <a:avLst/>
              <a:gdLst/>
              <a:ahLst/>
              <a:cxnLst/>
              <a:rect l="l" t="t" r="r" b="b"/>
              <a:pathLst>
                <a:path w="2519679" h="1511935">
                  <a:moveTo>
                    <a:pt x="2519172" y="0"/>
                  </a:moveTo>
                  <a:lnTo>
                    <a:pt x="0" y="0"/>
                  </a:lnTo>
                  <a:lnTo>
                    <a:pt x="0" y="1511808"/>
                  </a:lnTo>
                  <a:lnTo>
                    <a:pt x="2519172" y="1511808"/>
                  </a:lnTo>
                  <a:lnTo>
                    <a:pt x="2519172" y="0"/>
                  </a:lnTo>
                  <a:close/>
                </a:path>
              </a:pathLst>
            </a:custGeom>
            <a:solidFill>
              <a:srgbClr val="979AA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/>
            <p:cNvSpPr/>
            <p:nvPr/>
          </p:nvSpPr>
          <p:spPr>
            <a:xfrm>
              <a:off x="4699254" y="4653533"/>
              <a:ext cx="2519680" cy="1511935"/>
            </a:xfrm>
            <a:custGeom>
              <a:avLst/>
              <a:gdLst/>
              <a:ahLst/>
              <a:cxnLst/>
              <a:rect l="l" t="t" r="r" b="b"/>
              <a:pathLst>
                <a:path w="2519679" h="1511935">
                  <a:moveTo>
                    <a:pt x="0" y="1511808"/>
                  </a:moveTo>
                  <a:lnTo>
                    <a:pt x="2519172" y="1511808"/>
                  </a:lnTo>
                  <a:lnTo>
                    <a:pt x="2519172" y="0"/>
                  </a:lnTo>
                  <a:lnTo>
                    <a:pt x="0" y="0"/>
                  </a:lnTo>
                  <a:lnTo>
                    <a:pt x="0" y="1511808"/>
                  </a:lnTo>
                  <a:close/>
                </a:path>
              </a:pathLst>
            </a:custGeom>
            <a:ln w="2895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4" name="object 34"/>
          <p:cNvSpPr txBox="1"/>
          <p:nvPr/>
        </p:nvSpPr>
        <p:spPr>
          <a:xfrm>
            <a:off x="4699253" y="4653534"/>
            <a:ext cx="2519680" cy="1511935"/>
          </a:xfrm>
          <a:prstGeom prst="rect">
            <a:avLst/>
          </a:prstGeom>
        </p:spPr>
        <p:txBody>
          <a:bodyPr wrap="square" lIns="0" tIns="258445" rIns="0" bIns="0" rtlCol="0" vert="horz">
            <a:spAutoFit/>
          </a:bodyPr>
          <a:lstStyle/>
          <a:p>
            <a:pPr algn="ctr" marL="376555" marR="371475">
              <a:lnSpc>
                <a:spcPct val="86400"/>
              </a:lnSpc>
              <a:spcBef>
                <a:spcPts val="2035"/>
              </a:spcBef>
            </a:pPr>
            <a:r>
              <a:rPr dirty="0" sz="2500" spc="-5">
                <a:solidFill>
                  <a:srgbClr val="FFFFFF"/>
                </a:solidFill>
                <a:latin typeface="Arial"/>
                <a:cs typeface="Arial"/>
              </a:rPr>
              <a:t>Legal</a:t>
            </a:r>
            <a:r>
              <a:rPr dirty="0" sz="2500" spc="-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500" spc="-5">
                <a:solidFill>
                  <a:srgbClr val="FFFFFF"/>
                </a:solidFill>
                <a:latin typeface="Arial"/>
                <a:cs typeface="Arial"/>
              </a:rPr>
              <a:t>issues </a:t>
            </a:r>
            <a:r>
              <a:rPr dirty="0" sz="25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500" spc="-5">
                <a:solidFill>
                  <a:srgbClr val="FFFFFF"/>
                </a:solidFill>
                <a:latin typeface="Arial"/>
                <a:cs typeface="Arial"/>
              </a:rPr>
              <a:t>personnel  policies</a:t>
            </a:r>
            <a:endParaRPr sz="25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416509"/>
            <a:ext cx="641096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50">
                <a:solidFill>
                  <a:srgbClr val="D1282D"/>
                </a:solidFill>
              </a:rPr>
              <a:t>AREAS </a:t>
            </a:r>
            <a:r>
              <a:rPr dirty="0" sz="3600" spc="-30">
                <a:solidFill>
                  <a:srgbClr val="D1282D"/>
                </a:solidFill>
              </a:rPr>
              <a:t>OF</a:t>
            </a:r>
            <a:r>
              <a:rPr dirty="0" sz="3600" spc="-260">
                <a:solidFill>
                  <a:srgbClr val="D1282D"/>
                </a:solidFill>
              </a:rPr>
              <a:t> </a:t>
            </a:r>
            <a:r>
              <a:rPr dirty="0" sz="3600" spc="-75">
                <a:solidFill>
                  <a:srgbClr val="D1282D"/>
                </a:solidFill>
              </a:rPr>
              <a:t>IMPROVEMENT</a:t>
            </a:r>
            <a:endParaRPr sz="3600"/>
          </a:p>
        </p:txBody>
      </p:sp>
      <p:grpSp>
        <p:nvGrpSpPr>
          <p:cNvPr id="3" name="object 3"/>
          <p:cNvGrpSpPr/>
          <p:nvPr/>
        </p:nvGrpSpPr>
        <p:grpSpPr>
          <a:xfrm>
            <a:off x="1030097" y="1386713"/>
            <a:ext cx="7014209" cy="643890"/>
            <a:chOff x="1030097" y="1386713"/>
            <a:chExt cx="7014209" cy="643890"/>
          </a:xfrm>
        </p:grpSpPr>
        <p:sp>
          <p:nvSpPr>
            <p:cNvPr id="4" name="object 4"/>
            <p:cNvSpPr/>
            <p:nvPr/>
          </p:nvSpPr>
          <p:spPr>
            <a:xfrm>
              <a:off x="1044702" y="1401318"/>
              <a:ext cx="6985000" cy="614680"/>
            </a:xfrm>
            <a:custGeom>
              <a:avLst/>
              <a:gdLst/>
              <a:ahLst/>
              <a:cxnLst/>
              <a:rect l="l" t="t" r="r" b="b"/>
              <a:pathLst>
                <a:path w="6985000" h="614680">
                  <a:moveTo>
                    <a:pt x="6984492" y="0"/>
                  </a:moveTo>
                  <a:lnTo>
                    <a:pt x="0" y="0"/>
                  </a:lnTo>
                  <a:lnTo>
                    <a:pt x="0" y="614172"/>
                  </a:lnTo>
                  <a:lnTo>
                    <a:pt x="6984492" y="614172"/>
                  </a:lnTo>
                  <a:lnTo>
                    <a:pt x="6984492" y="0"/>
                  </a:lnTo>
                  <a:close/>
                </a:path>
              </a:pathLst>
            </a:custGeom>
            <a:solidFill>
              <a:srgbClr val="F5C2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1044702" y="1401318"/>
              <a:ext cx="6985000" cy="614680"/>
            </a:xfrm>
            <a:custGeom>
              <a:avLst/>
              <a:gdLst/>
              <a:ahLst/>
              <a:cxnLst/>
              <a:rect l="l" t="t" r="r" b="b"/>
              <a:pathLst>
                <a:path w="6985000" h="614680">
                  <a:moveTo>
                    <a:pt x="0" y="614172"/>
                  </a:moveTo>
                  <a:lnTo>
                    <a:pt x="6984492" y="614172"/>
                  </a:lnTo>
                  <a:lnTo>
                    <a:pt x="6984492" y="0"/>
                  </a:lnTo>
                  <a:lnTo>
                    <a:pt x="0" y="0"/>
                  </a:lnTo>
                  <a:lnTo>
                    <a:pt x="0" y="614172"/>
                  </a:lnTo>
                  <a:close/>
                </a:path>
              </a:pathLst>
            </a:custGeom>
            <a:ln w="2895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1044702" y="1401317"/>
            <a:ext cx="7016750" cy="62674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algn="ctr" marR="26034">
              <a:lnSpc>
                <a:spcPct val="100000"/>
              </a:lnSpc>
              <a:spcBef>
                <a:spcPts val="470"/>
              </a:spcBef>
            </a:pPr>
            <a:r>
              <a:rPr dirty="0" sz="2800" spc="-5">
                <a:solidFill>
                  <a:srgbClr val="FFFFFF"/>
                </a:solidFill>
                <a:latin typeface="Arial"/>
                <a:cs typeface="Arial"/>
              </a:rPr>
              <a:t>HR</a:t>
            </a:r>
            <a:r>
              <a:rPr dirty="0" sz="28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5">
                <a:solidFill>
                  <a:srgbClr val="FFFFFF"/>
                </a:solidFill>
                <a:latin typeface="Arial"/>
                <a:cs typeface="Arial"/>
              </a:rPr>
              <a:t>POLICIES</a:t>
            </a:r>
            <a:endParaRPr sz="280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1030224" y="1399032"/>
            <a:ext cx="637540" cy="643255"/>
            <a:chOff x="1030224" y="1399032"/>
            <a:chExt cx="637540" cy="643255"/>
          </a:xfrm>
        </p:grpSpPr>
        <p:sp>
          <p:nvSpPr>
            <p:cNvPr id="8" name="object 8"/>
            <p:cNvSpPr/>
            <p:nvPr/>
          </p:nvSpPr>
          <p:spPr>
            <a:xfrm>
              <a:off x="1044702" y="1413510"/>
              <a:ext cx="608330" cy="614680"/>
            </a:xfrm>
            <a:custGeom>
              <a:avLst/>
              <a:gdLst/>
              <a:ahLst/>
              <a:cxnLst/>
              <a:rect l="l" t="t" r="r" b="b"/>
              <a:pathLst>
                <a:path w="608330" h="614680">
                  <a:moveTo>
                    <a:pt x="608076" y="0"/>
                  </a:moveTo>
                  <a:lnTo>
                    <a:pt x="0" y="0"/>
                  </a:lnTo>
                  <a:lnTo>
                    <a:pt x="0" y="614172"/>
                  </a:lnTo>
                  <a:lnTo>
                    <a:pt x="608076" y="614172"/>
                  </a:lnTo>
                  <a:lnTo>
                    <a:pt x="608076" y="0"/>
                  </a:lnTo>
                  <a:close/>
                </a:path>
              </a:pathLst>
            </a:custGeom>
            <a:solidFill>
              <a:srgbClr val="F5C2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1044702" y="1413510"/>
              <a:ext cx="608330" cy="614680"/>
            </a:xfrm>
            <a:custGeom>
              <a:avLst/>
              <a:gdLst/>
              <a:ahLst/>
              <a:cxnLst/>
              <a:rect l="l" t="t" r="r" b="b"/>
              <a:pathLst>
                <a:path w="608330" h="614680">
                  <a:moveTo>
                    <a:pt x="0" y="614172"/>
                  </a:moveTo>
                  <a:lnTo>
                    <a:pt x="608076" y="614172"/>
                  </a:lnTo>
                  <a:lnTo>
                    <a:pt x="608076" y="0"/>
                  </a:lnTo>
                  <a:lnTo>
                    <a:pt x="0" y="0"/>
                  </a:lnTo>
                  <a:lnTo>
                    <a:pt x="0" y="614172"/>
                  </a:lnTo>
                  <a:close/>
                </a:path>
              </a:pathLst>
            </a:custGeom>
            <a:ln w="2895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/>
          <p:cNvGrpSpPr/>
          <p:nvPr/>
        </p:nvGrpSpPr>
        <p:grpSpPr>
          <a:xfrm>
            <a:off x="1030224" y="2103120"/>
            <a:ext cx="7045959" cy="658495"/>
            <a:chOff x="1030224" y="2103120"/>
            <a:chExt cx="7045959" cy="658495"/>
          </a:xfrm>
        </p:grpSpPr>
        <p:sp>
          <p:nvSpPr>
            <p:cNvPr id="11" name="object 11"/>
            <p:cNvSpPr/>
            <p:nvPr/>
          </p:nvSpPr>
          <p:spPr>
            <a:xfrm>
              <a:off x="1044702" y="2117598"/>
              <a:ext cx="6985000" cy="612775"/>
            </a:xfrm>
            <a:custGeom>
              <a:avLst/>
              <a:gdLst/>
              <a:ahLst/>
              <a:cxnLst/>
              <a:rect l="l" t="t" r="r" b="b"/>
              <a:pathLst>
                <a:path w="6985000" h="612775">
                  <a:moveTo>
                    <a:pt x="6984492" y="0"/>
                  </a:moveTo>
                  <a:lnTo>
                    <a:pt x="0" y="0"/>
                  </a:lnTo>
                  <a:lnTo>
                    <a:pt x="0" y="612648"/>
                  </a:lnTo>
                  <a:lnTo>
                    <a:pt x="6984492" y="612648"/>
                  </a:lnTo>
                  <a:lnTo>
                    <a:pt x="6984492" y="0"/>
                  </a:lnTo>
                  <a:close/>
                </a:path>
              </a:pathLst>
            </a:custGeom>
            <a:solidFill>
              <a:srgbClr val="526CA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1044702" y="2117598"/>
              <a:ext cx="6985000" cy="612775"/>
            </a:xfrm>
            <a:custGeom>
              <a:avLst/>
              <a:gdLst/>
              <a:ahLst/>
              <a:cxnLst/>
              <a:rect l="l" t="t" r="r" b="b"/>
              <a:pathLst>
                <a:path w="6985000" h="612775">
                  <a:moveTo>
                    <a:pt x="0" y="612648"/>
                  </a:moveTo>
                  <a:lnTo>
                    <a:pt x="6984492" y="612648"/>
                  </a:lnTo>
                  <a:lnTo>
                    <a:pt x="6984492" y="0"/>
                  </a:lnTo>
                  <a:lnTo>
                    <a:pt x="0" y="0"/>
                  </a:lnTo>
                  <a:lnTo>
                    <a:pt x="0" y="612648"/>
                  </a:lnTo>
                  <a:close/>
                </a:path>
              </a:pathLst>
            </a:custGeom>
            <a:ln w="2895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7453121" y="2134362"/>
              <a:ext cx="608330" cy="612775"/>
            </a:xfrm>
            <a:custGeom>
              <a:avLst/>
              <a:gdLst/>
              <a:ahLst/>
              <a:cxnLst/>
              <a:rect l="l" t="t" r="r" b="b"/>
              <a:pathLst>
                <a:path w="608329" h="612775">
                  <a:moveTo>
                    <a:pt x="608076" y="0"/>
                  </a:moveTo>
                  <a:lnTo>
                    <a:pt x="0" y="0"/>
                  </a:lnTo>
                  <a:lnTo>
                    <a:pt x="0" y="612648"/>
                  </a:lnTo>
                  <a:lnTo>
                    <a:pt x="608076" y="612648"/>
                  </a:lnTo>
                  <a:lnTo>
                    <a:pt x="608076" y="0"/>
                  </a:lnTo>
                  <a:close/>
                </a:path>
              </a:pathLst>
            </a:custGeom>
            <a:solidFill>
              <a:srgbClr val="526CA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7453121" y="2134362"/>
              <a:ext cx="608330" cy="612775"/>
            </a:xfrm>
            <a:custGeom>
              <a:avLst/>
              <a:gdLst/>
              <a:ahLst/>
              <a:cxnLst/>
              <a:rect l="l" t="t" r="r" b="b"/>
              <a:pathLst>
                <a:path w="608329" h="612775">
                  <a:moveTo>
                    <a:pt x="0" y="612648"/>
                  </a:moveTo>
                  <a:lnTo>
                    <a:pt x="608076" y="612648"/>
                  </a:lnTo>
                  <a:lnTo>
                    <a:pt x="608076" y="0"/>
                  </a:lnTo>
                  <a:lnTo>
                    <a:pt x="0" y="0"/>
                  </a:lnTo>
                  <a:lnTo>
                    <a:pt x="0" y="612648"/>
                  </a:lnTo>
                  <a:close/>
                </a:path>
              </a:pathLst>
            </a:custGeom>
            <a:ln w="2895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5" name="object 15"/>
          <p:cNvGrpSpPr/>
          <p:nvPr/>
        </p:nvGrpSpPr>
        <p:grpSpPr>
          <a:xfrm>
            <a:off x="1030224" y="2817876"/>
            <a:ext cx="7013575" cy="664845"/>
            <a:chOff x="1030224" y="2817876"/>
            <a:chExt cx="7013575" cy="664845"/>
          </a:xfrm>
        </p:grpSpPr>
        <p:sp>
          <p:nvSpPr>
            <p:cNvPr id="16" name="object 16"/>
            <p:cNvSpPr/>
            <p:nvPr/>
          </p:nvSpPr>
          <p:spPr>
            <a:xfrm>
              <a:off x="1044702" y="2832354"/>
              <a:ext cx="6985000" cy="612775"/>
            </a:xfrm>
            <a:custGeom>
              <a:avLst/>
              <a:gdLst/>
              <a:ahLst/>
              <a:cxnLst/>
              <a:rect l="l" t="t" r="r" b="b"/>
              <a:pathLst>
                <a:path w="6985000" h="612775">
                  <a:moveTo>
                    <a:pt x="6984492" y="0"/>
                  </a:moveTo>
                  <a:lnTo>
                    <a:pt x="0" y="0"/>
                  </a:lnTo>
                  <a:lnTo>
                    <a:pt x="0" y="612648"/>
                  </a:lnTo>
                  <a:lnTo>
                    <a:pt x="6984492" y="612648"/>
                  </a:lnTo>
                  <a:lnTo>
                    <a:pt x="6984492" y="0"/>
                  </a:lnTo>
                  <a:close/>
                </a:path>
              </a:pathLst>
            </a:custGeom>
            <a:solidFill>
              <a:srgbClr val="979AA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1044702" y="2832354"/>
              <a:ext cx="6985000" cy="612775"/>
            </a:xfrm>
            <a:custGeom>
              <a:avLst/>
              <a:gdLst/>
              <a:ahLst/>
              <a:cxnLst/>
              <a:rect l="l" t="t" r="r" b="b"/>
              <a:pathLst>
                <a:path w="6985000" h="612775">
                  <a:moveTo>
                    <a:pt x="0" y="612648"/>
                  </a:moveTo>
                  <a:lnTo>
                    <a:pt x="6984492" y="612648"/>
                  </a:lnTo>
                  <a:lnTo>
                    <a:pt x="6984492" y="0"/>
                  </a:lnTo>
                  <a:lnTo>
                    <a:pt x="0" y="0"/>
                  </a:lnTo>
                  <a:lnTo>
                    <a:pt x="0" y="612648"/>
                  </a:lnTo>
                  <a:close/>
                </a:path>
              </a:pathLst>
            </a:custGeom>
            <a:ln w="2895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1044702" y="2853690"/>
              <a:ext cx="608330" cy="614680"/>
            </a:xfrm>
            <a:custGeom>
              <a:avLst/>
              <a:gdLst/>
              <a:ahLst/>
              <a:cxnLst/>
              <a:rect l="l" t="t" r="r" b="b"/>
              <a:pathLst>
                <a:path w="608330" h="614679">
                  <a:moveTo>
                    <a:pt x="608076" y="0"/>
                  </a:moveTo>
                  <a:lnTo>
                    <a:pt x="0" y="0"/>
                  </a:lnTo>
                  <a:lnTo>
                    <a:pt x="0" y="614172"/>
                  </a:lnTo>
                  <a:lnTo>
                    <a:pt x="608076" y="614172"/>
                  </a:lnTo>
                  <a:lnTo>
                    <a:pt x="608076" y="0"/>
                  </a:lnTo>
                  <a:close/>
                </a:path>
              </a:pathLst>
            </a:custGeom>
            <a:solidFill>
              <a:srgbClr val="979AA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1044702" y="2853690"/>
              <a:ext cx="608330" cy="614680"/>
            </a:xfrm>
            <a:custGeom>
              <a:avLst/>
              <a:gdLst/>
              <a:ahLst/>
              <a:cxnLst/>
              <a:rect l="l" t="t" r="r" b="b"/>
              <a:pathLst>
                <a:path w="608330" h="614679">
                  <a:moveTo>
                    <a:pt x="0" y="614172"/>
                  </a:moveTo>
                  <a:lnTo>
                    <a:pt x="608076" y="614172"/>
                  </a:lnTo>
                  <a:lnTo>
                    <a:pt x="608076" y="0"/>
                  </a:lnTo>
                  <a:lnTo>
                    <a:pt x="0" y="0"/>
                  </a:lnTo>
                  <a:lnTo>
                    <a:pt x="0" y="614172"/>
                  </a:lnTo>
                  <a:close/>
                </a:path>
              </a:pathLst>
            </a:custGeom>
            <a:ln w="2895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0" name="object 20"/>
          <p:cNvGrpSpPr/>
          <p:nvPr/>
        </p:nvGrpSpPr>
        <p:grpSpPr>
          <a:xfrm>
            <a:off x="1030224" y="3532632"/>
            <a:ext cx="7045959" cy="669290"/>
            <a:chOff x="1030224" y="3532632"/>
            <a:chExt cx="7045959" cy="669290"/>
          </a:xfrm>
        </p:grpSpPr>
        <p:sp>
          <p:nvSpPr>
            <p:cNvPr id="21" name="object 21"/>
            <p:cNvSpPr/>
            <p:nvPr/>
          </p:nvSpPr>
          <p:spPr>
            <a:xfrm>
              <a:off x="1044702" y="3547110"/>
              <a:ext cx="6985000" cy="614680"/>
            </a:xfrm>
            <a:custGeom>
              <a:avLst/>
              <a:gdLst/>
              <a:ahLst/>
              <a:cxnLst/>
              <a:rect l="l" t="t" r="r" b="b"/>
              <a:pathLst>
                <a:path w="6985000" h="614679">
                  <a:moveTo>
                    <a:pt x="6984492" y="0"/>
                  </a:moveTo>
                  <a:lnTo>
                    <a:pt x="0" y="0"/>
                  </a:lnTo>
                  <a:lnTo>
                    <a:pt x="0" y="614171"/>
                  </a:lnTo>
                  <a:lnTo>
                    <a:pt x="6984492" y="614171"/>
                  </a:lnTo>
                  <a:lnTo>
                    <a:pt x="6984492" y="0"/>
                  </a:lnTo>
                  <a:close/>
                </a:path>
              </a:pathLst>
            </a:custGeom>
            <a:solidFill>
              <a:srgbClr val="DC582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/>
            <p:cNvSpPr/>
            <p:nvPr/>
          </p:nvSpPr>
          <p:spPr>
            <a:xfrm>
              <a:off x="1044702" y="3547110"/>
              <a:ext cx="6985000" cy="614680"/>
            </a:xfrm>
            <a:custGeom>
              <a:avLst/>
              <a:gdLst/>
              <a:ahLst/>
              <a:cxnLst/>
              <a:rect l="l" t="t" r="r" b="b"/>
              <a:pathLst>
                <a:path w="6985000" h="614679">
                  <a:moveTo>
                    <a:pt x="0" y="614171"/>
                  </a:moveTo>
                  <a:lnTo>
                    <a:pt x="6984492" y="614171"/>
                  </a:lnTo>
                  <a:lnTo>
                    <a:pt x="6984492" y="0"/>
                  </a:lnTo>
                  <a:lnTo>
                    <a:pt x="0" y="0"/>
                  </a:lnTo>
                  <a:lnTo>
                    <a:pt x="0" y="614171"/>
                  </a:lnTo>
                  <a:close/>
                </a:path>
              </a:pathLst>
            </a:custGeom>
            <a:ln w="2895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/>
            <p:cNvSpPr/>
            <p:nvPr/>
          </p:nvSpPr>
          <p:spPr>
            <a:xfrm>
              <a:off x="7453121" y="3573018"/>
              <a:ext cx="608330" cy="614680"/>
            </a:xfrm>
            <a:custGeom>
              <a:avLst/>
              <a:gdLst/>
              <a:ahLst/>
              <a:cxnLst/>
              <a:rect l="l" t="t" r="r" b="b"/>
              <a:pathLst>
                <a:path w="608329" h="614679">
                  <a:moveTo>
                    <a:pt x="608076" y="0"/>
                  </a:moveTo>
                  <a:lnTo>
                    <a:pt x="0" y="0"/>
                  </a:lnTo>
                  <a:lnTo>
                    <a:pt x="0" y="614172"/>
                  </a:lnTo>
                  <a:lnTo>
                    <a:pt x="608076" y="614172"/>
                  </a:lnTo>
                  <a:lnTo>
                    <a:pt x="608076" y="0"/>
                  </a:lnTo>
                  <a:close/>
                </a:path>
              </a:pathLst>
            </a:custGeom>
            <a:solidFill>
              <a:srgbClr val="DC582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/>
            <p:cNvSpPr/>
            <p:nvPr/>
          </p:nvSpPr>
          <p:spPr>
            <a:xfrm>
              <a:off x="7453121" y="3573018"/>
              <a:ext cx="608330" cy="614680"/>
            </a:xfrm>
            <a:custGeom>
              <a:avLst/>
              <a:gdLst/>
              <a:ahLst/>
              <a:cxnLst/>
              <a:rect l="l" t="t" r="r" b="b"/>
              <a:pathLst>
                <a:path w="608329" h="614679">
                  <a:moveTo>
                    <a:pt x="0" y="614172"/>
                  </a:moveTo>
                  <a:lnTo>
                    <a:pt x="608076" y="614172"/>
                  </a:lnTo>
                  <a:lnTo>
                    <a:pt x="608076" y="0"/>
                  </a:lnTo>
                  <a:lnTo>
                    <a:pt x="0" y="0"/>
                  </a:lnTo>
                  <a:lnTo>
                    <a:pt x="0" y="614172"/>
                  </a:lnTo>
                  <a:close/>
                </a:path>
              </a:pathLst>
            </a:custGeom>
            <a:ln w="2895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5" name="object 25"/>
          <p:cNvGrpSpPr/>
          <p:nvPr/>
        </p:nvGrpSpPr>
        <p:grpSpPr>
          <a:xfrm>
            <a:off x="1030097" y="4247260"/>
            <a:ext cx="7045959" cy="2073275"/>
            <a:chOff x="1030097" y="4247260"/>
            <a:chExt cx="7045959" cy="2073275"/>
          </a:xfrm>
        </p:grpSpPr>
        <p:sp>
          <p:nvSpPr>
            <p:cNvPr id="26" name="object 26"/>
            <p:cNvSpPr/>
            <p:nvPr/>
          </p:nvSpPr>
          <p:spPr>
            <a:xfrm>
              <a:off x="1044702" y="4261865"/>
              <a:ext cx="6985000" cy="614680"/>
            </a:xfrm>
            <a:custGeom>
              <a:avLst/>
              <a:gdLst/>
              <a:ahLst/>
              <a:cxnLst/>
              <a:rect l="l" t="t" r="r" b="b"/>
              <a:pathLst>
                <a:path w="6985000" h="614679">
                  <a:moveTo>
                    <a:pt x="6984492" y="0"/>
                  </a:moveTo>
                  <a:lnTo>
                    <a:pt x="0" y="0"/>
                  </a:lnTo>
                  <a:lnTo>
                    <a:pt x="0" y="614172"/>
                  </a:lnTo>
                  <a:lnTo>
                    <a:pt x="6984492" y="614172"/>
                  </a:lnTo>
                  <a:lnTo>
                    <a:pt x="6984492" y="0"/>
                  </a:lnTo>
                  <a:close/>
                </a:path>
              </a:pathLst>
            </a:custGeom>
            <a:solidFill>
              <a:srgbClr val="B4B39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/>
            <p:cNvSpPr/>
            <p:nvPr/>
          </p:nvSpPr>
          <p:spPr>
            <a:xfrm>
              <a:off x="1044702" y="4261865"/>
              <a:ext cx="6985000" cy="614680"/>
            </a:xfrm>
            <a:custGeom>
              <a:avLst/>
              <a:gdLst/>
              <a:ahLst/>
              <a:cxnLst/>
              <a:rect l="l" t="t" r="r" b="b"/>
              <a:pathLst>
                <a:path w="6985000" h="614679">
                  <a:moveTo>
                    <a:pt x="0" y="614172"/>
                  </a:moveTo>
                  <a:lnTo>
                    <a:pt x="6984492" y="614172"/>
                  </a:lnTo>
                  <a:lnTo>
                    <a:pt x="6984492" y="0"/>
                  </a:lnTo>
                  <a:lnTo>
                    <a:pt x="0" y="0"/>
                  </a:lnTo>
                  <a:lnTo>
                    <a:pt x="0" y="614172"/>
                  </a:lnTo>
                  <a:close/>
                </a:path>
              </a:pathLst>
            </a:custGeom>
            <a:ln w="2895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/>
            <p:cNvSpPr/>
            <p:nvPr/>
          </p:nvSpPr>
          <p:spPr>
            <a:xfrm>
              <a:off x="1044702" y="4293869"/>
              <a:ext cx="608330" cy="614680"/>
            </a:xfrm>
            <a:custGeom>
              <a:avLst/>
              <a:gdLst/>
              <a:ahLst/>
              <a:cxnLst/>
              <a:rect l="l" t="t" r="r" b="b"/>
              <a:pathLst>
                <a:path w="608330" h="614679">
                  <a:moveTo>
                    <a:pt x="608076" y="0"/>
                  </a:moveTo>
                  <a:lnTo>
                    <a:pt x="0" y="0"/>
                  </a:lnTo>
                  <a:lnTo>
                    <a:pt x="0" y="614171"/>
                  </a:lnTo>
                  <a:lnTo>
                    <a:pt x="608076" y="614171"/>
                  </a:lnTo>
                  <a:lnTo>
                    <a:pt x="608076" y="0"/>
                  </a:lnTo>
                  <a:close/>
                </a:path>
              </a:pathLst>
            </a:custGeom>
            <a:solidFill>
              <a:srgbClr val="B4B39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/>
            <p:cNvSpPr/>
            <p:nvPr/>
          </p:nvSpPr>
          <p:spPr>
            <a:xfrm>
              <a:off x="1044702" y="4293869"/>
              <a:ext cx="608330" cy="614680"/>
            </a:xfrm>
            <a:custGeom>
              <a:avLst/>
              <a:gdLst/>
              <a:ahLst/>
              <a:cxnLst/>
              <a:rect l="l" t="t" r="r" b="b"/>
              <a:pathLst>
                <a:path w="608330" h="614679">
                  <a:moveTo>
                    <a:pt x="0" y="614171"/>
                  </a:moveTo>
                  <a:lnTo>
                    <a:pt x="608076" y="614171"/>
                  </a:lnTo>
                  <a:lnTo>
                    <a:pt x="608076" y="0"/>
                  </a:lnTo>
                  <a:lnTo>
                    <a:pt x="0" y="0"/>
                  </a:lnTo>
                  <a:lnTo>
                    <a:pt x="0" y="614171"/>
                  </a:lnTo>
                  <a:close/>
                </a:path>
              </a:pathLst>
            </a:custGeom>
            <a:ln w="2895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/>
            <p:cNvSpPr/>
            <p:nvPr/>
          </p:nvSpPr>
          <p:spPr>
            <a:xfrm>
              <a:off x="1044702" y="4976621"/>
              <a:ext cx="6985000" cy="614680"/>
            </a:xfrm>
            <a:custGeom>
              <a:avLst/>
              <a:gdLst/>
              <a:ahLst/>
              <a:cxnLst/>
              <a:rect l="l" t="t" r="r" b="b"/>
              <a:pathLst>
                <a:path w="6985000" h="614679">
                  <a:moveTo>
                    <a:pt x="6984492" y="0"/>
                  </a:moveTo>
                  <a:lnTo>
                    <a:pt x="0" y="0"/>
                  </a:lnTo>
                  <a:lnTo>
                    <a:pt x="0" y="614171"/>
                  </a:lnTo>
                  <a:lnTo>
                    <a:pt x="6984492" y="614171"/>
                  </a:lnTo>
                  <a:lnTo>
                    <a:pt x="6984492" y="0"/>
                  </a:lnTo>
                  <a:close/>
                </a:path>
              </a:pathLst>
            </a:custGeom>
            <a:solidFill>
              <a:srgbClr val="F5C2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/>
            <p:cNvSpPr/>
            <p:nvPr/>
          </p:nvSpPr>
          <p:spPr>
            <a:xfrm>
              <a:off x="1044702" y="4976621"/>
              <a:ext cx="6985000" cy="614680"/>
            </a:xfrm>
            <a:custGeom>
              <a:avLst/>
              <a:gdLst/>
              <a:ahLst/>
              <a:cxnLst/>
              <a:rect l="l" t="t" r="r" b="b"/>
              <a:pathLst>
                <a:path w="6985000" h="614679">
                  <a:moveTo>
                    <a:pt x="0" y="614171"/>
                  </a:moveTo>
                  <a:lnTo>
                    <a:pt x="6984492" y="614171"/>
                  </a:lnTo>
                  <a:lnTo>
                    <a:pt x="6984492" y="0"/>
                  </a:lnTo>
                  <a:lnTo>
                    <a:pt x="0" y="0"/>
                  </a:lnTo>
                  <a:lnTo>
                    <a:pt x="0" y="614171"/>
                  </a:lnTo>
                  <a:close/>
                </a:path>
              </a:pathLst>
            </a:custGeom>
            <a:ln w="2895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/>
            <p:cNvSpPr/>
            <p:nvPr/>
          </p:nvSpPr>
          <p:spPr>
            <a:xfrm>
              <a:off x="7453122" y="5013197"/>
              <a:ext cx="608330" cy="614680"/>
            </a:xfrm>
            <a:custGeom>
              <a:avLst/>
              <a:gdLst/>
              <a:ahLst/>
              <a:cxnLst/>
              <a:rect l="l" t="t" r="r" b="b"/>
              <a:pathLst>
                <a:path w="608329" h="614679">
                  <a:moveTo>
                    <a:pt x="608076" y="0"/>
                  </a:moveTo>
                  <a:lnTo>
                    <a:pt x="0" y="0"/>
                  </a:lnTo>
                  <a:lnTo>
                    <a:pt x="0" y="614171"/>
                  </a:lnTo>
                  <a:lnTo>
                    <a:pt x="608076" y="614171"/>
                  </a:lnTo>
                  <a:lnTo>
                    <a:pt x="608076" y="0"/>
                  </a:lnTo>
                  <a:close/>
                </a:path>
              </a:pathLst>
            </a:custGeom>
            <a:solidFill>
              <a:srgbClr val="F5C2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/>
            <p:cNvSpPr/>
            <p:nvPr/>
          </p:nvSpPr>
          <p:spPr>
            <a:xfrm>
              <a:off x="7453122" y="5013197"/>
              <a:ext cx="608330" cy="614680"/>
            </a:xfrm>
            <a:custGeom>
              <a:avLst/>
              <a:gdLst/>
              <a:ahLst/>
              <a:cxnLst/>
              <a:rect l="l" t="t" r="r" b="b"/>
              <a:pathLst>
                <a:path w="608329" h="614679">
                  <a:moveTo>
                    <a:pt x="0" y="614171"/>
                  </a:moveTo>
                  <a:lnTo>
                    <a:pt x="608076" y="614171"/>
                  </a:lnTo>
                  <a:lnTo>
                    <a:pt x="608076" y="0"/>
                  </a:lnTo>
                  <a:lnTo>
                    <a:pt x="0" y="0"/>
                  </a:lnTo>
                  <a:lnTo>
                    <a:pt x="0" y="614171"/>
                  </a:lnTo>
                  <a:close/>
                </a:path>
              </a:pathLst>
            </a:custGeom>
            <a:ln w="2895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/>
            <p:cNvSpPr/>
            <p:nvPr/>
          </p:nvSpPr>
          <p:spPr>
            <a:xfrm>
              <a:off x="1044702" y="5692901"/>
              <a:ext cx="6985000" cy="612775"/>
            </a:xfrm>
            <a:custGeom>
              <a:avLst/>
              <a:gdLst/>
              <a:ahLst/>
              <a:cxnLst/>
              <a:rect l="l" t="t" r="r" b="b"/>
              <a:pathLst>
                <a:path w="6985000" h="612775">
                  <a:moveTo>
                    <a:pt x="6984492" y="0"/>
                  </a:moveTo>
                  <a:lnTo>
                    <a:pt x="0" y="0"/>
                  </a:lnTo>
                  <a:lnTo>
                    <a:pt x="0" y="612648"/>
                  </a:lnTo>
                  <a:lnTo>
                    <a:pt x="6984492" y="612648"/>
                  </a:lnTo>
                  <a:lnTo>
                    <a:pt x="6984492" y="0"/>
                  </a:lnTo>
                  <a:close/>
                </a:path>
              </a:pathLst>
            </a:custGeom>
            <a:solidFill>
              <a:srgbClr val="526CA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/>
            <p:cNvSpPr/>
            <p:nvPr/>
          </p:nvSpPr>
          <p:spPr>
            <a:xfrm>
              <a:off x="1044702" y="5692901"/>
              <a:ext cx="6985000" cy="612775"/>
            </a:xfrm>
            <a:custGeom>
              <a:avLst/>
              <a:gdLst/>
              <a:ahLst/>
              <a:cxnLst/>
              <a:rect l="l" t="t" r="r" b="b"/>
              <a:pathLst>
                <a:path w="6985000" h="612775">
                  <a:moveTo>
                    <a:pt x="0" y="612648"/>
                  </a:moveTo>
                  <a:lnTo>
                    <a:pt x="6984492" y="612648"/>
                  </a:lnTo>
                  <a:lnTo>
                    <a:pt x="6984492" y="0"/>
                  </a:lnTo>
                  <a:lnTo>
                    <a:pt x="0" y="0"/>
                  </a:lnTo>
                  <a:lnTo>
                    <a:pt x="0" y="612648"/>
                  </a:lnTo>
                  <a:close/>
                </a:path>
              </a:pathLst>
            </a:custGeom>
            <a:ln w="2895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36" name="object 36"/>
          <p:cNvGrpSpPr/>
          <p:nvPr/>
        </p:nvGrpSpPr>
        <p:grpSpPr>
          <a:xfrm>
            <a:off x="1030224" y="5681471"/>
            <a:ext cx="637540" cy="643255"/>
            <a:chOff x="1030224" y="5681471"/>
            <a:chExt cx="637540" cy="643255"/>
          </a:xfrm>
        </p:grpSpPr>
        <p:sp>
          <p:nvSpPr>
            <p:cNvPr id="37" name="object 37"/>
            <p:cNvSpPr/>
            <p:nvPr/>
          </p:nvSpPr>
          <p:spPr>
            <a:xfrm>
              <a:off x="1044702" y="5695949"/>
              <a:ext cx="608330" cy="614680"/>
            </a:xfrm>
            <a:custGeom>
              <a:avLst/>
              <a:gdLst/>
              <a:ahLst/>
              <a:cxnLst/>
              <a:rect l="l" t="t" r="r" b="b"/>
              <a:pathLst>
                <a:path w="608330" h="614679">
                  <a:moveTo>
                    <a:pt x="608076" y="0"/>
                  </a:moveTo>
                  <a:lnTo>
                    <a:pt x="0" y="0"/>
                  </a:lnTo>
                  <a:lnTo>
                    <a:pt x="0" y="614172"/>
                  </a:lnTo>
                  <a:lnTo>
                    <a:pt x="608076" y="614172"/>
                  </a:lnTo>
                  <a:lnTo>
                    <a:pt x="608076" y="0"/>
                  </a:lnTo>
                  <a:close/>
                </a:path>
              </a:pathLst>
            </a:custGeom>
            <a:solidFill>
              <a:srgbClr val="526CA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/>
            <p:cNvSpPr/>
            <p:nvPr/>
          </p:nvSpPr>
          <p:spPr>
            <a:xfrm>
              <a:off x="1044702" y="5695949"/>
              <a:ext cx="608330" cy="614680"/>
            </a:xfrm>
            <a:custGeom>
              <a:avLst/>
              <a:gdLst/>
              <a:ahLst/>
              <a:cxnLst/>
              <a:rect l="l" t="t" r="r" b="b"/>
              <a:pathLst>
                <a:path w="608330" h="614679">
                  <a:moveTo>
                    <a:pt x="0" y="614172"/>
                  </a:moveTo>
                  <a:lnTo>
                    <a:pt x="608076" y="614172"/>
                  </a:lnTo>
                  <a:lnTo>
                    <a:pt x="608076" y="0"/>
                  </a:lnTo>
                  <a:lnTo>
                    <a:pt x="0" y="0"/>
                  </a:lnTo>
                  <a:lnTo>
                    <a:pt x="0" y="614172"/>
                  </a:lnTo>
                  <a:close/>
                </a:path>
              </a:pathLst>
            </a:custGeom>
            <a:ln w="2895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39" name="object 39"/>
          <p:cNvGraphicFramePr>
            <a:graphicFrameLocks noGrp="1"/>
          </p:cNvGraphicFramePr>
          <p:nvPr/>
        </p:nvGraphicFramePr>
        <p:xfrm>
          <a:off x="1044702" y="2117598"/>
          <a:ext cx="7016750" cy="4188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16750"/>
              </a:tblGrid>
              <a:tr h="672083">
                <a:tc>
                  <a:txBody>
                    <a:bodyPr/>
                    <a:lstStyle/>
                    <a:p>
                      <a:pPr algn="ctr" marR="23495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dirty="0" sz="2800" spc="-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EMPLOYEE</a:t>
                      </a:r>
                      <a:r>
                        <a:rPr dirty="0" sz="2800" spc="3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800" spc="-1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DEVELOPMENT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B="0" marT="59055">
                    <a:lnB w="85344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  <a:tr h="717803">
                <a:tc>
                  <a:txBody>
                    <a:bodyPr/>
                    <a:lstStyle/>
                    <a:p>
                      <a:pPr algn="ctr" marR="24765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dirty="0" sz="2800" spc="-2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TOP </a:t>
                      </a:r>
                      <a:r>
                        <a:rPr dirty="0" sz="2800" spc="-1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MANAGEMENT</a:t>
                      </a:r>
                      <a:r>
                        <a:rPr dirty="0" sz="2800" spc="-18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800" spc="-1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APPROACH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B="0" marT="102235">
                    <a:lnT w="85344">
                      <a:solidFill>
                        <a:srgbClr val="FFFFFF"/>
                      </a:solidFill>
                      <a:prstDash val="solid"/>
                    </a:lnT>
                    <a:lnB w="79248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  <a:tr h="717042">
                <a:tc>
                  <a:txBody>
                    <a:bodyPr/>
                    <a:lstStyle/>
                    <a:p>
                      <a:pPr algn="ctr" marR="26670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dirty="0" sz="2800" spc="-1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MANAGEMENT</a:t>
                      </a:r>
                      <a:r>
                        <a:rPr dirty="0" sz="28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800" spc="-1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PERFORMANCE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B="0" marT="99695">
                    <a:lnT w="79248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  <a:tr h="717804">
                <a:tc>
                  <a:txBody>
                    <a:bodyPr/>
                    <a:lstStyle/>
                    <a:p>
                      <a:pPr algn="ctr" marR="24765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dirty="0" sz="2800" spc="-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EMPLOYEE</a:t>
                      </a:r>
                      <a:r>
                        <a:rPr dirty="0" sz="2800" spc="3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800" spc="-2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RELATIONSHIP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B="0" marT="9779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  <a:tr h="717804">
                <a:tc>
                  <a:txBody>
                    <a:bodyPr/>
                    <a:lstStyle/>
                    <a:p>
                      <a:pPr algn="ctr" marR="26670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dirty="0" sz="2800" spc="-2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COMPENSATION </a:t>
                      </a:r>
                      <a:r>
                        <a:rPr dirty="0" sz="2800" spc="-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dirty="0" sz="2800" spc="7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800" spc="-1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BENEFITS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B="0" marT="9525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  <a:tr h="645414">
                <a:tc>
                  <a:txBody>
                    <a:bodyPr/>
                    <a:lstStyle/>
                    <a:p>
                      <a:pPr algn="ctr" marR="26670">
                        <a:lnSpc>
                          <a:spcPct val="100000"/>
                        </a:lnSpc>
                        <a:spcBef>
                          <a:spcPts val="725"/>
                        </a:spcBef>
                      </a:pPr>
                      <a:r>
                        <a:rPr dirty="0" sz="2800" spc="-1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RECRUITMENT</a:t>
                      </a:r>
                      <a:r>
                        <a:rPr dirty="0" sz="2800" spc="-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800" spc="-1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PROCESS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B="0" marT="92075">
                    <a:lnT w="76200">
                      <a:solidFill>
                        <a:srgbClr val="FFFFFF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229870">
              <a:lnSpc>
                <a:spcPct val="100000"/>
              </a:lnSpc>
              <a:spcBef>
                <a:spcPts val="95"/>
              </a:spcBef>
            </a:pPr>
            <a:r>
              <a:rPr dirty="0" spc="-70"/>
              <a:t>THANK</a:t>
            </a:r>
            <a:r>
              <a:rPr dirty="0" spc="-245"/>
              <a:t> </a:t>
            </a:r>
            <a:r>
              <a:rPr dirty="0" spc="-195"/>
              <a:t>YOU!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2021-08-24T14:39:51Z</dcterms:created>
  <dcterms:modified xsi:type="dcterms:W3CDTF">2021-08-24T14:39:51Z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2014-08-11T00:00:00Z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2021-08-24T00:00:00Z</vt:filetime>
  </property>
</Properties>
</file>