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451813"/>
            <a:ext cx="3472179" cy="4538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231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58419" h="6858000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D7A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D7AEB8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B83C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2315" y="1666189"/>
            <a:ext cx="5119369" cy="1245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06015" y="1742059"/>
            <a:ext cx="5331968" cy="185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9270"/>
            <a:chOff x="0" y="0"/>
            <a:chExt cx="9144000" cy="6859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763761" y="761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D7AE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231" y="0"/>
            <a:ext cx="31115" cy="6858000"/>
          </a:xfrm>
          <a:custGeom>
            <a:avLst/>
            <a:gdLst/>
            <a:ahLst/>
            <a:cxnLst/>
            <a:rect l="l" t="t" r="r" b="b"/>
            <a:pathLst>
              <a:path w="31115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31115" h="6858000">
                <a:moveTo>
                  <a:pt x="30492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30492" y="6858000"/>
                </a:lnTo>
                <a:lnTo>
                  <a:pt x="30492" y="0"/>
                </a:lnTo>
                <a:close/>
              </a:path>
            </a:pathLst>
          </a:custGeom>
          <a:solidFill>
            <a:srgbClr val="D7A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268478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68478" y="6858000"/>
                  </a:lnTo>
                  <a:lnTo>
                    <a:pt x="268478" y="0"/>
                  </a:lnTo>
                  <a:close/>
                </a:path>
                <a:path w="304800" h="6858000">
                  <a:moveTo>
                    <a:pt x="304800" y="0"/>
                  </a:moveTo>
                  <a:lnTo>
                    <a:pt x="303276" y="0"/>
                  </a:lnTo>
                  <a:lnTo>
                    <a:pt x="303276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D7AEB8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144">
              <a:solidFill>
                <a:srgbClr val="B83C6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1000" y="0"/>
            <a:ext cx="443865" cy="6858000"/>
          </a:xfrm>
          <a:custGeom>
            <a:avLst/>
            <a:gdLst/>
            <a:ahLst/>
            <a:cxnLst/>
            <a:rect l="l" t="t" r="r" b="b"/>
            <a:pathLst>
              <a:path w="443865" h="6858000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2396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4335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5843" y="0"/>
            <a:ext cx="105410" cy="6858000"/>
          </a:xfrm>
          <a:custGeom>
            <a:avLst/>
            <a:gdLst/>
            <a:ahLst/>
            <a:cxnLst/>
            <a:rect l="l" t="t" r="r" b="b"/>
            <a:pathLst>
              <a:path w="105410" h="6858000">
                <a:moveTo>
                  <a:pt x="105156" y="0"/>
                </a:moveTo>
                <a:lnTo>
                  <a:pt x="0" y="0"/>
                </a:lnTo>
                <a:lnTo>
                  <a:pt x="0" y="6858000"/>
                </a:lnTo>
                <a:lnTo>
                  <a:pt x="105156" y="6858000"/>
                </a:lnTo>
                <a:lnTo>
                  <a:pt x="105156" y="0"/>
                </a:lnTo>
                <a:close/>
              </a:path>
            </a:pathLst>
          </a:custGeom>
          <a:solidFill>
            <a:srgbClr val="E6CED3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990600" y="0"/>
            <a:ext cx="228600" cy="6858000"/>
            <a:chOff x="990600" y="0"/>
            <a:chExt cx="228600" cy="6858000"/>
          </a:xfrm>
        </p:grpSpPr>
        <p:sp>
          <p:nvSpPr>
            <p:cNvPr id="15" name="object 15"/>
            <p:cNvSpPr/>
            <p:nvPr/>
          </p:nvSpPr>
          <p:spPr>
            <a:xfrm>
              <a:off x="990600" y="0"/>
              <a:ext cx="151130" cy="6858000"/>
            </a:xfrm>
            <a:custGeom>
              <a:avLst/>
              <a:gdLst/>
              <a:ahLst/>
              <a:cxnLst/>
              <a:rect l="l" t="t" r="r" b="b"/>
              <a:pathLst>
                <a:path w="151130" h="6858000">
                  <a:moveTo>
                    <a:pt x="0" y="6858000"/>
                  </a:moveTo>
                  <a:lnTo>
                    <a:pt x="150875" y="6858000"/>
                  </a:lnTo>
                  <a:lnTo>
                    <a:pt x="150875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E6CED3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41476" y="0"/>
              <a:ext cx="78105" cy="6858000"/>
            </a:xfrm>
            <a:custGeom>
              <a:avLst/>
              <a:gdLst/>
              <a:ahLst/>
              <a:cxnLst/>
              <a:rect l="l" t="t" r="r" b="b"/>
              <a:pathLst>
                <a:path w="78105" h="6858000">
                  <a:moveTo>
                    <a:pt x="0" y="6858000"/>
                  </a:moveTo>
                  <a:lnTo>
                    <a:pt x="77724" y="6858000"/>
                  </a:lnTo>
                  <a:lnTo>
                    <a:pt x="77724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3E8EB">
                <a:alpha val="7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12954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3E8EB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67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2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824483" y="0"/>
            <a:ext cx="119380" cy="6858000"/>
            <a:chOff x="824483" y="0"/>
            <a:chExt cx="119380" cy="6858000"/>
          </a:xfrm>
        </p:grpSpPr>
        <p:sp>
          <p:nvSpPr>
            <p:cNvPr id="20" name="object 20"/>
            <p:cNvSpPr/>
            <p:nvPr/>
          </p:nvSpPr>
          <p:spPr>
            <a:xfrm>
              <a:off x="88544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3E8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2448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D7AE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1727454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956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084564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20" h="6858000">
                <a:moveTo>
                  <a:pt x="11557" y="0"/>
                </a:moveTo>
                <a:lnTo>
                  <a:pt x="0" y="0"/>
                </a:lnTo>
                <a:lnTo>
                  <a:pt x="0" y="6858000"/>
                </a:lnTo>
                <a:lnTo>
                  <a:pt x="11557" y="6858000"/>
                </a:lnTo>
                <a:lnTo>
                  <a:pt x="11557" y="0"/>
                </a:lnTo>
                <a:close/>
              </a:path>
              <a:path w="58420" h="6858000">
                <a:moveTo>
                  <a:pt x="57912" y="0"/>
                </a:moveTo>
                <a:lnTo>
                  <a:pt x="23114" y="0"/>
                </a:lnTo>
                <a:lnTo>
                  <a:pt x="23114" y="6858000"/>
                </a:lnTo>
                <a:lnTo>
                  <a:pt x="57912" y="6858000"/>
                </a:lnTo>
                <a:lnTo>
                  <a:pt x="57912" y="0"/>
                </a:lnTo>
                <a:close/>
              </a:path>
            </a:pathLst>
          </a:custGeom>
          <a:solidFill>
            <a:srgbClr val="D7A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609600" y="0"/>
            <a:ext cx="1661160" cy="6858000"/>
            <a:chOff x="609600" y="0"/>
            <a:chExt cx="1661160" cy="6858000"/>
          </a:xfrm>
        </p:grpSpPr>
        <p:sp>
          <p:nvSpPr>
            <p:cNvPr id="26" name="object 26"/>
            <p:cNvSpPr/>
            <p:nvPr/>
          </p:nvSpPr>
          <p:spPr>
            <a:xfrm>
              <a:off x="1219200" y="0"/>
              <a:ext cx="76200" cy="6858000"/>
            </a:xfrm>
            <a:custGeom>
              <a:avLst/>
              <a:gdLst/>
              <a:ahLst/>
              <a:cxnLst/>
              <a:rect l="l" t="t" r="r" b="b"/>
              <a:pathLst>
                <a:path w="76200" h="6858000">
                  <a:moveTo>
                    <a:pt x="762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00" y="68580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D7AEB8">
                <a:alpha val="5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09600" y="3429000"/>
              <a:ext cx="1341120" cy="2078989"/>
            </a:xfrm>
            <a:custGeom>
              <a:avLst/>
              <a:gdLst/>
              <a:ahLst/>
              <a:cxnLst/>
              <a:rect l="l" t="t" r="r" b="b"/>
              <a:pathLst>
                <a:path w="1341120" h="2078989">
                  <a:moveTo>
                    <a:pt x="1295400" y="647700"/>
                  </a:moveTo>
                  <a:lnTo>
                    <a:pt x="1293622" y="599363"/>
                  </a:lnTo>
                  <a:lnTo>
                    <a:pt x="1288376" y="551980"/>
                  </a:lnTo>
                  <a:lnTo>
                    <a:pt x="1279779" y="505701"/>
                  </a:lnTo>
                  <a:lnTo>
                    <a:pt x="1267968" y="460629"/>
                  </a:lnTo>
                  <a:lnTo>
                    <a:pt x="1253070" y="416890"/>
                  </a:lnTo>
                  <a:lnTo>
                    <a:pt x="1235202" y="374637"/>
                  </a:lnTo>
                  <a:lnTo>
                    <a:pt x="1214488" y="333959"/>
                  </a:lnTo>
                  <a:lnTo>
                    <a:pt x="1191056" y="295008"/>
                  </a:lnTo>
                  <a:lnTo>
                    <a:pt x="1165034" y="257898"/>
                  </a:lnTo>
                  <a:lnTo>
                    <a:pt x="1136535" y="222745"/>
                  </a:lnTo>
                  <a:lnTo>
                    <a:pt x="1105700" y="189699"/>
                  </a:lnTo>
                  <a:lnTo>
                    <a:pt x="1072654" y="158864"/>
                  </a:lnTo>
                  <a:lnTo>
                    <a:pt x="1037501" y="130365"/>
                  </a:lnTo>
                  <a:lnTo>
                    <a:pt x="1000391" y="104343"/>
                  </a:lnTo>
                  <a:lnTo>
                    <a:pt x="961440" y="80911"/>
                  </a:lnTo>
                  <a:lnTo>
                    <a:pt x="920762" y="60198"/>
                  </a:lnTo>
                  <a:lnTo>
                    <a:pt x="878509" y="42329"/>
                  </a:lnTo>
                  <a:lnTo>
                    <a:pt x="834771" y="27432"/>
                  </a:lnTo>
                  <a:lnTo>
                    <a:pt x="789698" y="15621"/>
                  </a:lnTo>
                  <a:lnTo>
                    <a:pt x="743419" y="7023"/>
                  </a:lnTo>
                  <a:lnTo>
                    <a:pt x="696036" y="1778"/>
                  </a:lnTo>
                  <a:lnTo>
                    <a:pt x="647700" y="0"/>
                  </a:lnTo>
                  <a:lnTo>
                    <a:pt x="599351" y="1778"/>
                  </a:lnTo>
                  <a:lnTo>
                    <a:pt x="551980" y="7023"/>
                  </a:lnTo>
                  <a:lnTo>
                    <a:pt x="505701" y="15621"/>
                  </a:lnTo>
                  <a:lnTo>
                    <a:pt x="460629" y="27432"/>
                  </a:lnTo>
                  <a:lnTo>
                    <a:pt x="416902" y="42329"/>
                  </a:lnTo>
                  <a:lnTo>
                    <a:pt x="374637" y="60198"/>
                  </a:lnTo>
                  <a:lnTo>
                    <a:pt x="333971" y="80911"/>
                  </a:lnTo>
                  <a:lnTo>
                    <a:pt x="295008" y="104343"/>
                  </a:lnTo>
                  <a:lnTo>
                    <a:pt x="257898" y="130365"/>
                  </a:lnTo>
                  <a:lnTo>
                    <a:pt x="222758" y="158864"/>
                  </a:lnTo>
                  <a:lnTo>
                    <a:pt x="189699" y="189699"/>
                  </a:lnTo>
                  <a:lnTo>
                    <a:pt x="158864" y="222745"/>
                  </a:lnTo>
                  <a:lnTo>
                    <a:pt x="130365" y="257898"/>
                  </a:lnTo>
                  <a:lnTo>
                    <a:pt x="104343" y="295008"/>
                  </a:lnTo>
                  <a:lnTo>
                    <a:pt x="80911" y="333959"/>
                  </a:lnTo>
                  <a:lnTo>
                    <a:pt x="60185" y="374637"/>
                  </a:lnTo>
                  <a:lnTo>
                    <a:pt x="42316" y="416890"/>
                  </a:lnTo>
                  <a:lnTo>
                    <a:pt x="27419" y="460629"/>
                  </a:lnTo>
                  <a:lnTo>
                    <a:pt x="15608" y="505701"/>
                  </a:lnTo>
                  <a:lnTo>
                    <a:pt x="7010" y="551980"/>
                  </a:lnTo>
                  <a:lnTo>
                    <a:pt x="1765" y="599363"/>
                  </a:lnTo>
                  <a:lnTo>
                    <a:pt x="0" y="647700"/>
                  </a:lnTo>
                  <a:lnTo>
                    <a:pt x="1765" y="696048"/>
                  </a:lnTo>
                  <a:lnTo>
                    <a:pt x="7010" y="743432"/>
                  </a:lnTo>
                  <a:lnTo>
                    <a:pt x="15608" y="789711"/>
                  </a:lnTo>
                  <a:lnTo>
                    <a:pt x="27419" y="834783"/>
                  </a:lnTo>
                  <a:lnTo>
                    <a:pt x="42316" y="878522"/>
                  </a:lnTo>
                  <a:lnTo>
                    <a:pt x="60185" y="920775"/>
                  </a:lnTo>
                  <a:lnTo>
                    <a:pt x="80911" y="961453"/>
                  </a:lnTo>
                  <a:lnTo>
                    <a:pt x="104343" y="1000404"/>
                  </a:lnTo>
                  <a:lnTo>
                    <a:pt x="130365" y="1037513"/>
                  </a:lnTo>
                  <a:lnTo>
                    <a:pt x="158864" y="1072667"/>
                  </a:lnTo>
                  <a:lnTo>
                    <a:pt x="189699" y="1105712"/>
                  </a:lnTo>
                  <a:lnTo>
                    <a:pt x="222758" y="1136548"/>
                  </a:lnTo>
                  <a:lnTo>
                    <a:pt x="257898" y="1165047"/>
                  </a:lnTo>
                  <a:lnTo>
                    <a:pt x="295008" y="1191069"/>
                  </a:lnTo>
                  <a:lnTo>
                    <a:pt x="333971" y="1214501"/>
                  </a:lnTo>
                  <a:lnTo>
                    <a:pt x="374637" y="1235214"/>
                  </a:lnTo>
                  <a:lnTo>
                    <a:pt x="416902" y="1253083"/>
                  </a:lnTo>
                  <a:lnTo>
                    <a:pt x="460629" y="1267980"/>
                  </a:lnTo>
                  <a:lnTo>
                    <a:pt x="505701" y="1279791"/>
                  </a:lnTo>
                  <a:lnTo>
                    <a:pt x="551980" y="1288389"/>
                  </a:lnTo>
                  <a:lnTo>
                    <a:pt x="599351" y="1293634"/>
                  </a:lnTo>
                  <a:lnTo>
                    <a:pt x="647700" y="1295400"/>
                  </a:lnTo>
                  <a:lnTo>
                    <a:pt x="696036" y="1293634"/>
                  </a:lnTo>
                  <a:lnTo>
                    <a:pt x="743419" y="1288389"/>
                  </a:lnTo>
                  <a:lnTo>
                    <a:pt x="789698" y="1279791"/>
                  </a:lnTo>
                  <a:lnTo>
                    <a:pt x="834771" y="1267980"/>
                  </a:lnTo>
                  <a:lnTo>
                    <a:pt x="878509" y="1253083"/>
                  </a:lnTo>
                  <a:lnTo>
                    <a:pt x="920762" y="1235214"/>
                  </a:lnTo>
                  <a:lnTo>
                    <a:pt x="961440" y="1214501"/>
                  </a:lnTo>
                  <a:lnTo>
                    <a:pt x="1000391" y="1191069"/>
                  </a:lnTo>
                  <a:lnTo>
                    <a:pt x="1037501" y="1165047"/>
                  </a:lnTo>
                  <a:lnTo>
                    <a:pt x="1072654" y="1136548"/>
                  </a:lnTo>
                  <a:lnTo>
                    <a:pt x="1105700" y="1105712"/>
                  </a:lnTo>
                  <a:lnTo>
                    <a:pt x="1136535" y="1072667"/>
                  </a:lnTo>
                  <a:lnTo>
                    <a:pt x="1165034" y="1037513"/>
                  </a:lnTo>
                  <a:lnTo>
                    <a:pt x="1191056" y="1000404"/>
                  </a:lnTo>
                  <a:lnTo>
                    <a:pt x="1214488" y="961453"/>
                  </a:lnTo>
                  <a:lnTo>
                    <a:pt x="1235202" y="920775"/>
                  </a:lnTo>
                  <a:lnTo>
                    <a:pt x="1253070" y="878522"/>
                  </a:lnTo>
                  <a:lnTo>
                    <a:pt x="1267968" y="834783"/>
                  </a:lnTo>
                  <a:lnTo>
                    <a:pt x="1279779" y="789711"/>
                  </a:lnTo>
                  <a:lnTo>
                    <a:pt x="1288376" y="743432"/>
                  </a:lnTo>
                  <a:lnTo>
                    <a:pt x="1293622" y="696048"/>
                  </a:lnTo>
                  <a:lnTo>
                    <a:pt x="1295400" y="647700"/>
                  </a:lnTo>
                  <a:close/>
                </a:path>
                <a:path w="1341120" h="2078989">
                  <a:moveTo>
                    <a:pt x="1341120" y="1757934"/>
                  </a:moveTo>
                  <a:lnTo>
                    <a:pt x="1337640" y="1710537"/>
                  </a:lnTo>
                  <a:lnTo>
                    <a:pt x="1327531" y="1665287"/>
                  </a:lnTo>
                  <a:lnTo>
                    <a:pt x="1311300" y="1622704"/>
                  </a:lnTo>
                  <a:lnTo>
                    <a:pt x="1289431" y="1583258"/>
                  </a:lnTo>
                  <a:lnTo>
                    <a:pt x="1262418" y="1547469"/>
                  </a:lnTo>
                  <a:lnTo>
                    <a:pt x="1230782" y="1515833"/>
                  </a:lnTo>
                  <a:lnTo>
                    <a:pt x="1194993" y="1488821"/>
                  </a:lnTo>
                  <a:lnTo>
                    <a:pt x="1155547" y="1466951"/>
                  </a:lnTo>
                  <a:lnTo>
                    <a:pt x="1112964" y="1450721"/>
                  </a:lnTo>
                  <a:lnTo>
                    <a:pt x="1067714" y="1440611"/>
                  </a:lnTo>
                  <a:lnTo>
                    <a:pt x="1020318" y="1437132"/>
                  </a:lnTo>
                  <a:lnTo>
                    <a:pt x="972908" y="1440611"/>
                  </a:lnTo>
                  <a:lnTo>
                    <a:pt x="927658" y="1450721"/>
                  </a:lnTo>
                  <a:lnTo>
                    <a:pt x="885075" y="1466951"/>
                  </a:lnTo>
                  <a:lnTo>
                    <a:pt x="845629" y="1488821"/>
                  </a:lnTo>
                  <a:lnTo>
                    <a:pt x="809840" y="1515833"/>
                  </a:lnTo>
                  <a:lnTo>
                    <a:pt x="778205" y="1547469"/>
                  </a:lnTo>
                  <a:lnTo>
                    <a:pt x="751192" y="1583258"/>
                  </a:lnTo>
                  <a:lnTo>
                    <a:pt x="729322" y="1622704"/>
                  </a:lnTo>
                  <a:lnTo>
                    <a:pt x="713092" y="1665287"/>
                  </a:lnTo>
                  <a:lnTo>
                    <a:pt x="702983" y="1710537"/>
                  </a:lnTo>
                  <a:lnTo>
                    <a:pt x="699516" y="1757934"/>
                  </a:lnTo>
                  <a:lnTo>
                    <a:pt x="702983" y="1805343"/>
                  </a:lnTo>
                  <a:lnTo>
                    <a:pt x="713092" y="1850593"/>
                  </a:lnTo>
                  <a:lnTo>
                    <a:pt x="729322" y="1893176"/>
                  </a:lnTo>
                  <a:lnTo>
                    <a:pt x="751192" y="1932622"/>
                  </a:lnTo>
                  <a:lnTo>
                    <a:pt x="778205" y="1968411"/>
                  </a:lnTo>
                  <a:lnTo>
                    <a:pt x="809840" y="2000046"/>
                  </a:lnTo>
                  <a:lnTo>
                    <a:pt x="845629" y="2027059"/>
                  </a:lnTo>
                  <a:lnTo>
                    <a:pt x="885075" y="2048929"/>
                  </a:lnTo>
                  <a:lnTo>
                    <a:pt x="927658" y="2065159"/>
                  </a:lnTo>
                  <a:lnTo>
                    <a:pt x="972908" y="2075268"/>
                  </a:lnTo>
                  <a:lnTo>
                    <a:pt x="1020318" y="2078736"/>
                  </a:lnTo>
                  <a:lnTo>
                    <a:pt x="1067714" y="2075268"/>
                  </a:lnTo>
                  <a:lnTo>
                    <a:pt x="1112964" y="2065159"/>
                  </a:lnTo>
                  <a:lnTo>
                    <a:pt x="1155547" y="2048929"/>
                  </a:lnTo>
                  <a:lnTo>
                    <a:pt x="1194993" y="2027059"/>
                  </a:lnTo>
                  <a:lnTo>
                    <a:pt x="1230782" y="2000046"/>
                  </a:lnTo>
                  <a:lnTo>
                    <a:pt x="1262418" y="1968411"/>
                  </a:lnTo>
                  <a:lnTo>
                    <a:pt x="1289431" y="1932622"/>
                  </a:lnTo>
                  <a:lnTo>
                    <a:pt x="1311300" y="1893176"/>
                  </a:lnTo>
                  <a:lnTo>
                    <a:pt x="1327531" y="1850593"/>
                  </a:lnTo>
                  <a:lnTo>
                    <a:pt x="1337640" y="1805343"/>
                  </a:lnTo>
                  <a:lnTo>
                    <a:pt x="1341120" y="1757934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91183" y="5500115"/>
              <a:ext cx="137159" cy="13715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64195" y="4495800"/>
              <a:ext cx="607060" cy="1567180"/>
            </a:xfrm>
            <a:custGeom>
              <a:avLst/>
              <a:gdLst/>
              <a:ahLst/>
              <a:cxnLst/>
              <a:rect l="l" t="t" r="r" b="b"/>
              <a:pathLst>
                <a:path w="607060" h="1567179">
                  <a:moveTo>
                    <a:pt x="274332" y="1429512"/>
                  </a:moveTo>
                  <a:lnTo>
                    <a:pt x="267322" y="1386166"/>
                  </a:lnTo>
                  <a:lnTo>
                    <a:pt x="247840" y="1348511"/>
                  </a:lnTo>
                  <a:lnTo>
                    <a:pt x="218147" y="1318818"/>
                  </a:lnTo>
                  <a:lnTo>
                    <a:pt x="180492" y="1299349"/>
                  </a:lnTo>
                  <a:lnTo>
                    <a:pt x="137172" y="1292352"/>
                  </a:lnTo>
                  <a:lnTo>
                    <a:pt x="93840" y="1299349"/>
                  </a:lnTo>
                  <a:lnTo>
                    <a:pt x="56184" y="1318818"/>
                  </a:lnTo>
                  <a:lnTo>
                    <a:pt x="26492" y="1348511"/>
                  </a:lnTo>
                  <a:lnTo>
                    <a:pt x="7010" y="1386166"/>
                  </a:lnTo>
                  <a:lnTo>
                    <a:pt x="0" y="1429512"/>
                  </a:lnTo>
                  <a:lnTo>
                    <a:pt x="7010" y="1472869"/>
                  </a:lnTo>
                  <a:lnTo>
                    <a:pt x="26492" y="1510525"/>
                  </a:lnTo>
                  <a:lnTo>
                    <a:pt x="56184" y="1540217"/>
                  </a:lnTo>
                  <a:lnTo>
                    <a:pt x="93840" y="1559687"/>
                  </a:lnTo>
                  <a:lnTo>
                    <a:pt x="137172" y="1566672"/>
                  </a:lnTo>
                  <a:lnTo>
                    <a:pt x="180492" y="1559687"/>
                  </a:lnTo>
                  <a:lnTo>
                    <a:pt x="218147" y="1540217"/>
                  </a:lnTo>
                  <a:lnTo>
                    <a:pt x="247840" y="1510525"/>
                  </a:lnTo>
                  <a:lnTo>
                    <a:pt x="267322" y="1472869"/>
                  </a:lnTo>
                  <a:lnTo>
                    <a:pt x="274332" y="1429512"/>
                  </a:lnTo>
                  <a:close/>
                </a:path>
                <a:path w="607060" h="1567179">
                  <a:moveTo>
                    <a:pt x="606564" y="182880"/>
                  </a:moveTo>
                  <a:lnTo>
                    <a:pt x="600024" y="134277"/>
                  </a:lnTo>
                  <a:lnTo>
                    <a:pt x="581583" y="90601"/>
                  </a:lnTo>
                  <a:lnTo>
                    <a:pt x="552983" y="53581"/>
                  </a:lnTo>
                  <a:lnTo>
                    <a:pt x="515962" y="24980"/>
                  </a:lnTo>
                  <a:lnTo>
                    <a:pt x="472287" y="6540"/>
                  </a:lnTo>
                  <a:lnTo>
                    <a:pt x="423684" y="0"/>
                  </a:lnTo>
                  <a:lnTo>
                    <a:pt x="375069" y="6540"/>
                  </a:lnTo>
                  <a:lnTo>
                    <a:pt x="331393" y="24980"/>
                  </a:lnTo>
                  <a:lnTo>
                    <a:pt x="294373" y="53581"/>
                  </a:lnTo>
                  <a:lnTo>
                    <a:pt x="265772" y="90601"/>
                  </a:lnTo>
                  <a:lnTo>
                    <a:pt x="247332" y="134277"/>
                  </a:lnTo>
                  <a:lnTo>
                    <a:pt x="240804" y="182880"/>
                  </a:lnTo>
                  <a:lnTo>
                    <a:pt x="247332" y="231495"/>
                  </a:lnTo>
                  <a:lnTo>
                    <a:pt x="265772" y="275170"/>
                  </a:lnTo>
                  <a:lnTo>
                    <a:pt x="294373" y="312191"/>
                  </a:lnTo>
                  <a:lnTo>
                    <a:pt x="331393" y="340791"/>
                  </a:lnTo>
                  <a:lnTo>
                    <a:pt x="375069" y="359232"/>
                  </a:lnTo>
                  <a:lnTo>
                    <a:pt x="423684" y="365760"/>
                  </a:lnTo>
                  <a:lnTo>
                    <a:pt x="472287" y="359232"/>
                  </a:lnTo>
                  <a:lnTo>
                    <a:pt x="515962" y="340791"/>
                  </a:lnTo>
                  <a:lnTo>
                    <a:pt x="552983" y="312191"/>
                  </a:lnTo>
                  <a:lnTo>
                    <a:pt x="581583" y="275170"/>
                  </a:lnTo>
                  <a:lnTo>
                    <a:pt x="600024" y="231495"/>
                  </a:lnTo>
                  <a:lnTo>
                    <a:pt x="606564" y="182880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1906015" y="1742059"/>
            <a:ext cx="5331968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5080">
              <a:lnSpc>
                <a:spcPct val="100000"/>
              </a:lnSpc>
              <a:spcBef>
                <a:spcPts val="100"/>
              </a:spcBef>
            </a:pPr>
            <a:r>
              <a:rPr lang="en-US" spc="-1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spc="-1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RODUCTION </a:t>
            </a:r>
            <a:r>
              <a:rPr lang="en-US" spc="-1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pc="-13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pc="-13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spc="-9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9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pc="-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61750"/>
            <a:ext cx="7287259" cy="49053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675"/>
              </a:spcBef>
              <a:buClr>
                <a:srgbClr val="B83C68"/>
              </a:buClr>
              <a:buSzPct val="69642"/>
              <a:buFont typeface="Wingdings"/>
              <a:buChar char=""/>
              <a:tabLst>
                <a:tab pos="287655" algn="l"/>
              </a:tabLst>
            </a:pPr>
            <a:r>
              <a:rPr sz="2800" spc="-415" dirty="0">
                <a:latin typeface="Arial"/>
                <a:cs typeface="Arial"/>
              </a:rPr>
              <a:t>Variables</a:t>
            </a:r>
            <a:r>
              <a:rPr sz="2800" spc="-295" dirty="0">
                <a:latin typeface="Arial"/>
                <a:cs typeface="Arial"/>
              </a:rPr>
              <a:t> </a:t>
            </a:r>
            <a:r>
              <a:rPr sz="2800" spc="-350" dirty="0">
                <a:latin typeface="Arial"/>
                <a:cs typeface="Arial"/>
              </a:rPr>
              <a:t>Data</a:t>
            </a:r>
            <a:r>
              <a:rPr sz="2400" spc="-35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287020" marR="5080" indent="880744">
              <a:lnSpc>
                <a:spcPct val="100000"/>
              </a:lnSpc>
              <a:spcBef>
                <a:spcPts val="495"/>
              </a:spcBef>
            </a:pPr>
            <a:r>
              <a:rPr sz="2400" spc="-195" dirty="0">
                <a:latin typeface="Arial"/>
                <a:cs typeface="Arial"/>
              </a:rPr>
              <a:t>This </a:t>
            </a:r>
            <a:r>
              <a:rPr sz="2400" spc="-225" dirty="0">
                <a:latin typeface="Arial"/>
                <a:cs typeface="Arial"/>
              </a:rPr>
              <a:t>category </a:t>
            </a:r>
            <a:r>
              <a:rPr sz="2400" spc="-150" dirty="0">
                <a:latin typeface="Arial"/>
                <a:cs typeface="Arial"/>
              </a:rPr>
              <a:t>of Control </a:t>
            </a:r>
            <a:r>
              <a:rPr sz="2400" spc="-175" dirty="0">
                <a:latin typeface="Arial"/>
                <a:cs typeface="Arial"/>
              </a:rPr>
              <a:t>Chart </a:t>
            </a:r>
            <a:r>
              <a:rPr sz="2400" spc="-225" dirty="0">
                <a:latin typeface="Arial"/>
                <a:cs typeface="Arial"/>
              </a:rPr>
              <a:t>displays </a:t>
            </a:r>
            <a:r>
              <a:rPr sz="2400" spc="-270" dirty="0">
                <a:latin typeface="Arial"/>
                <a:cs typeface="Arial"/>
              </a:rPr>
              <a:t>values  </a:t>
            </a:r>
            <a:r>
              <a:rPr sz="2400" spc="-155" dirty="0">
                <a:latin typeface="Arial"/>
                <a:cs typeface="Arial"/>
              </a:rPr>
              <a:t>resulting </a:t>
            </a:r>
            <a:r>
              <a:rPr sz="2400" spc="-135" dirty="0">
                <a:latin typeface="Arial"/>
                <a:cs typeface="Arial"/>
              </a:rPr>
              <a:t>from </a:t>
            </a:r>
            <a:r>
              <a:rPr sz="2400" spc="-185" dirty="0">
                <a:latin typeface="Arial"/>
                <a:cs typeface="Arial"/>
              </a:rPr>
              <a:t>the </a:t>
            </a:r>
            <a:r>
              <a:rPr sz="2400" spc="-254" dirty="0">
                <a:latin typeface="Arial"/>
                <a:cs typeface="Arial"/>
              </a:rPr>
              <a:t>measurement </a:t>
            </a:r>
            <a:r>
              <a:rPr sz="2400" spc="-150" dirty="0">
                <a:latin typeface="Arial"/>
                <a:cs typeface="Arial"/>
              </a:rPr>
              <a:t>of </a:t>
            </a:r>
            <a:r>
              <a:rPr sz="2400" spc="-385" dirty="0">
                <a:latin typeface="Arial"/>
                <a:cs typeface="Arial"/>
              </a:rPr>
              <a:t>a </a:t>
            </a:r>
            <a:r>
              <a:rPr sz="2400" spc="-190" dirty="0">
                <a:latin typeface="Arial"/>
                <a:cs typeface="Arial"/>
              </a:rPr>
              <a:t>continuous </a:t>
            </a:r>
            <a:r>
              <a:rPr sz="2400" spc="-204" dirty="0">
                <a:latin typeface="Arial"/>
                <a:cs typeface="Arial"/>
              </a:rPr>
              <a:t>variable.  </a:t>
            </a:r>
            <a:r>
              <a:rPr sz="2400" spc="-300" dirty="0">
                <a:latin typeface="Arial"/>
                <a:cs typeface="Arial"/>
              </a:rPr>
              <a:t>Examples </a:t>
            </a:r>
            <a:r>
              <a:rPr sz="2400" spc="-150" dirty="0">
                <a:latin typeface="Arial"/>
                <a:cs typeface="Arial"/>
              </a:rPr>
              <a:t>of </a:t>
            </a:r>
            <a:r>
              <a:rPr sz="2400" spc="-220" dirty="0">
                <a:latin typeface="Arial"/>
                <a:cs typeface="Arial"/>
              </a:rPr>
              <a:t>variables </a:t>
            </a:r>
            <a:r>
              <a:rPr sz="2400" spc="-235" dirty="0">
                <a:latin typeface="Arial"/>
                <a:cs typeface="Arial"/>
              </a:rPr>
              <a:t>data </a:t>
            </a:r>
            <a:r>
              <a:rPr sz="2400" spc="-254" dirty="0">
                <a:latin typeface="Arial"/>
                <a:cs typeface="Arial"/>
              </a:rPr>
              <a:t>are </a:t>
            </a:r>
            <a:r>
              <a:rPr sz="2400" spc="-285" dirty="0">
                <a:latin typeface="Arial"/>
                <a:cs typeface="Arial"/>
              </a:rPr>
              <a:t>elapsed </a:t>
            </a:r>
            <a:r>
              <a:rPr sz="2400" spc="-170" dirty="0">
                <a:latin typeface="Arial"/>
                <a:cs typeface="Arial"/>
              </a:rPr>
              <a:t>time, </a:t>
            </a:r>
            <a:r>
              <a:rPr sz="2400" spc="-190" dirty="0">
                <a:latin typeface="Arial"/>
                <a:cs typeface="Arial"/>
              </a:rPr>
              <a:t>temperature, </a:t>
            </a:r>
            <a:r>
              <a:rPr sz="2400" spc="-265" dirty="0">
                <a:latin typeface="Arial"/>
                <a:cs typeface="Arial"/>
              </a:rPr>
              <a:t>and  </a:t>
            </a:r>
            <a:r>
              <a:rPr sz="2400" spc="-155" dirty="0">
                <a:latin typeface="Arial"/>
                <a:cs typeface="Arial"/>
              </a:rPr>
              <a:t>radiation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295" dirty="0">
                <a:latin typeface="Arial"/>
                <a:cs typeface="Arial"/>
              </a:rPr>
              <a:t>dose.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1425"/>
              </a:spcBef>
              <a:buClr>
                <a:srgbClr val="B83C68"/>
              </a:buClr>
              <a:buSzPct val="69642"/>
              <a:buFont typeface="Wingdings"/>
              <a:buChar char=""/>
              <a:tabLst>
                <a:tab pos="287655" algn="l"/>
              </a:tabLst>
            </a:pPr>
            <a:r>
              <a:rPr sz="2800" spc="-285" dirty="0">
                <a:latin typeface="Arial"/>
                <a:cs typeface="Arial"/>
              </a:rPr>
              <a:t>Attribute</a:t>
            </a:r>
            <a:r>
              <a:rPr sz="2800" spc="-300" dirty="0">
                <a:latin typeface="Arial"/>
                <a:cs typeface="Arial"/>
              </a:rPr>
              <a:t> </a:t>
            </a:r>
            <a:r>
              <a:rPr sz="2800" spc="-350" dirty="0">
                <a:latin typeface="Arial"/>
                <a:cs typeface="Arial"/>
              </a:rPr>
              <a:t>Data</a:t>
            </a:r>
            <a:r>
              <a:rPr sz="2400" spc="-35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287020" marR="244475" indent="471805">
              <a:lnSpc>
                <a:spcPct val="100000"/>
              </a:lnSpc>
              <a:spcBef>
                <a:spcPts val="500"/>
              </a:spcBef>
            </a:pPr>
            <a:r>
              <a:rPr sz="2400" spc="-195" dirty="0">
                <a:latin typeface="Arial"/>
                <a:cs typeface="Arial"/>
              </a:rPr>
              <a:t>This </a:t>
            </a:r>
            <a:r>
              <a:rPr sz="2400" spc="-225" dirty="0">
                <a:latin typeface="Arial"/>
                <a:cs typeface="Arial"/>
              </a:rPr>
              <a:t>category </a:t>
            </a:r>
            <a:r>
              <a:rPr sz="2400" spc="-150" dirty="0">
                <a:latin typeface="Arial"/>
                <a:cs typeface="Arial"/>
              </a:rPr>
              <a:t>of Control </a:t>
            </a:r>
            <a:r>
              <a:rPr sz="2400" spc="-175" dirty="0">
                <a:latin typeface="Arial"/>
                <a:cs typeface="Arial"/>
              </a:rPr>
              <a:t>Chart </a:t>
            </a:r>
            <a:r>
              <a:rPr sz="2400" spc="-225" dirty="0">
                <a:latin typeface="Arial"/>
                <a:cs typeface="Arial"/>
              </a:rPr>
              <a:t>displays </a:t>
            </a:r>
            <a:r>
              <a:rPr sz="2400" spc="-240" dirty="0">
                <a:latin typeface="Arial"/>
                <a:cs typeface="Arial"/>
              </a:rPr>
              <a:t>data </a:t>
            </a:r>
            <a:r>
              <a:rPr sz="2400" spc="-125" dirty="0">
                <a:latin typeface="Arial"/>
                <a:cs typeface="Arial"/>
              </a:rPr>
              <a:t>that </a:t>
            </a:r>
            <a:r>
              <a:rPr sz="2400" spc="-150" dirty="0">
                <a:latin typeface="Arial"/>
                <a:cs typeface="Arial"/>
              </a:rPr>
              <a:t>result  </a:t>
            </a:r>
            <a:r>
              <a:rPr sz="2400" spc="-140" dirty="0">
                <a:latin typeface="Arial"/>
                <a:cs typeface="Arial"/>
              </a:rPr>
              <a:t>from </a:t>
            </a:r>
            <a:r>
              <a:rPr sz="2400" spc="-170" dirty="0">
                <a:latin typeface="Arial"/>
                <a:cs typeface="Arial"/>
              </a:rPr>
              <a:t>counting </a:t>
            </a:r>
            <a:r>
              <a:rPr sz="2400" spc="-190" dirty="0">
                <a:latin typeface="Arial"/>
                <a:cs typeface="Arial"/>
              </a:rPr>
              <a:t>the </a:t>
            </a:r>
            <a:r>
              <a:rPr sz="2400" spc="-204" dirty="0">
                <a:latin typeface="Arial"/>
                <a:cs typeface="Arial"/>
              </a:rPr>
              <a:t>number </a:t>
            </a:r>
            <a:r>
              <a:rPr sz="2400" spc="-150" dirty="0">
                <a:latin typeface="Arial"/>
                <a:cs typeface="Arial"/>
              </a:rPr>
              <a:t>of </a:t>
            </a:r>
            <a:r>
              <a:rPr sz="2400" spc="-240" dirty="0">
                <a:latin typeface="Arial"/>
                <a:cs typeface="Arial"/>
              </a:rPr>
              <a:t>occurrences </a:t>
            </a:r>
            <a:r>
              <a:rPr sz="2400" spc="-125" dirty="0">
                <a:latin typeface="Arial"/>
                <a:cs typeface="Arial"/>
              </a:rPr>
              <a:t>or </a:t>
            </a:r>
            <a:r>
              <a:rPr sz="2400" spc="-200" dirty="0">
                <a:latin typeface="Arial"/>
                <a:cs typeface="Arial"/>
              </a:rPr>
              <a:t>items </a:t>
            </a:r>
            <a:r>
              <a:rPr sz="2400" spc="-95" dirty="0">
                <a:latin typeface="Arial"/>
                <a:cs typeface="Arial"/>
              </a:rPr>
              <a:t>in</a:t>
            </a:r>
            <a:r>
              <a:rPr sz="2400" spc="360" dirty="0">
                <a:latin typeface="Arial"/>
                <a:cs typeface="Arial"/>
              </a:rPr>
              <a:t> </a:t>
            </a:r>
            <a:r>
              <a:rPr sz="2400" spc="-385" dirty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287020" marR="19050">
              <a:lnSpc>
                <a:spcPct val="100000"/>
              </a:lnSpc>
            </a:pPr>
            <a:r>
              <a:rPr sz="2400" spc="-210" dirty="0">
                <a:latin typeface="Arial"/>
                <a:cs typeface="Arial"/>
              </a:rPr>
              <a:t>single </a:t>
            </a:r>
            <a:r>
              <a:rPr sz="2400" spc="-225" dirty="0">
                <a:latin typeface="Arial"/>
                <a:cs typeface="Arial"/>
              </a:rPr>
              <a:t>category </a:t>
            </a:r>
            <a:r>
              <a:rPr sz="2400" spc="-150" dirty="0">
                <a:latin typeface="Arial"/>
                <a:cs typeface="Arial"/>
              </a:rPr>
              <a:t>of </a:t>
            </a:r>
            <a:r>
              <a:rPr sz="2400" spc="-145" dirty="0">
                <a:latin typeface="Arial"/>
                <a:cs typeface="Arial"/>
              </a:rPr>
              <a:t>similar </a:t>
            </a:r>
            <a:r>
              <a:rPr sz="2400" spc="-200" dirty="0">
                <a:latin typeface="Arial"/>
                <a:cs typeface="Arial"/>
              </a:rPr>
              <a:t>items </a:t>
            </a:r>
            <a:r>
              <a:rPr sz="2400" spc="-125" dirty="0">
                <a:latin typeface="Arial"/>
                <a:cs typeface="Arial"/>
              </a:rPr>
              <a:t>or </a:t>
            </a:r>
            <a:r>
              <a:rPr sz="2400" spc="-240" dirty="0">
                <a:latin typeface="Arial"/>
                <a:cs typeface="Arial"/>
              </a:rPr>
              <a:t>occurrences. </a:t>
            </a:r>
            <a:r>
              <a:rPr sz="2400" spc="-320" dirty="0">
                <a:latin typeface="Arial"/>
                <a:cs typeface="Arial"/>
              </a:rPr>
              <a:t>These </a:t>
            </a:r>
            <a:r>
              <a:rPr sz="2400" spc="-140" dirty="0">
                <a:latin typeface="Arial"/>
                <a:cs typeface="Arial"/>
              </a:rPr>
              <a:t>“count”  </a:t>
            </a:r>
            <a:r>
              <a:rPr sz="2400" spc="-235" dirty="0">
                <a:latin typeface="Arial"/>
                <a:cs typeface="Arial"/>
              </a:rPr>
              <a:t>data </a:t>
            </a:r>
            <a:r>
              <a:rPr sz="2400" spc="-300" dirty="0">
                <a:latin typeface="Arial"/>
                <a:cs typeface="Arial"/>
              </a:rPr>
              <a:t>may be </a:t>
            </a:r>
            <a:r>
              <a:rPr sz="2400" spc="-290" dirty="0">
                <a:latin typeface="Arial"/>
                <a:cs typeface="Arial"/>
              </a:rPr>
              <a:t>expressed </a:t>
            </a:r>
            <a:r>
              <a:rPr sz="2400" spc="-380" dirty="0">
                <a:latin typeface="Arial"/>
                <a:cs typeface="Arial"/>
              </a:rPr>
              <a:t>as </a:t>
            </a:r>
            <a:r>
              <a:rPr sz="2400" spc="-204" dirty="0">
                <a:latin typeface="Arial"/>
                <a:cs typeface="Arial"/>
              </a:rPr>
              <a:t>pass/fail, </a:t>
            </a:r>
            <a:r>
              <a:rPr sz="2400" spc="-250" dirty="0">
                <a:latin typeface="Arial"/>
                <a:cs typeface="Arial"/>
              </a:rPr>
              <a:t>yes/no,</a:t>
            </a:r>
            <a:r>
              <a:rPr sz="2400" spc="-34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  <a:p>
            <a:pPr marL="287020">
              <a:lnSpc>
                <a:spcPct val="100000"/>
              </a:lnSpc>
              <a:spcBef>
                <a:spcPts val="25"/>
              </a:spcBef>
            </a:pPr>
            <a:r>
              <a:rPr sz="2400" spc="-285" dirty="0">
                <a:latin typeface="Arial"/>
                <a:cs typeface="Arial"/>
              </a:rPr>
              <a:t>presence/absence </a:t>
            </a:r>
            <a:r>
              <a:rPr sz="2400" spc="-150" dirty="0">
                <a:latin typeface="Arial"/>
                <a:cs typeface="Arial"/>
              </a:rPr>
              <a:t>of </a:t>
            </a:r>
            <a:r>
              <a:rPr sz="2400" spc="-385" dirty="0">
                <a:latin typeface="Arial"/>
                <a:cs typeface="Arial"/>
              </a:rPr>
              <a:t>a</a:t>
            </a:r>
            <a:r>
              <a:rPr sz="2400" spc="-390" dirty="0">
                <a:latin typeface="Arial"/>
                <a:cs typeface="Arial"/>
              </a:rPr>
              <a:t> </a:t>
            </a:r>
            <a:r>
              <a:rPr sz="2400" spc="-180" dirty="0">
                <a:latin typeface="Arial"/>
                <a:cs typeface="Arial"/>
              </a:rPr>
              <a:t>defect.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61644" y="885444"/>
            <a:ext cx="6762115" cy="2115820"/>
            <a:chOff x="961644" y="885444"/>
            <a:chExt cx="6762115" cy="2115820"/>
          </a:xfrm>
        </p:grpSpPr>
        <p:sp>
          <p:nvSpPr>
            <p:cNvPr id="3" name="object 3"/>
            <p:cNvSpPr/>
            <p:nvPr/>
          </p:nvSpPr>
          <p:spPr>
            <a:xfrm>
              <a:off x="990600" y="914400"/>
              <a:ext cx="6704076" cy="20574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76122" y="899922"/>
              <a:ext cx="6733540" cy="2086610"/>
            </a:xfrm>
            <a:custGeom>
              <a:avLst/>
              <a:gdLst/>
              <a:ahLst/>
              <a:cxnLst/>
              <a:rect l="l" t="t" r="r" b="b"/>
              <a:pathLst>
                <a:path w="6733540" h="2086610">
                  <a:moveTo>
                    <a:pt x="0" y="2086355"/>
                  </a:moveTo>
                  <a:lnTo>
                    <a:pt x="6733032" y="2086355"/>
                  </a:lnTo>
                  <a:lnTo>
                    <a:pt x="6733032" y="0"/>
                  </a:lnTo>
                  <a:lnTo>
                    <a:pt x="0" y="0"/>
                  </a:lnTo>
                  <a:lnTo>
                    <a:pt x="0" y="2086355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938783" y="4139184"/>
            <a:ext cx="7035165" cy="2281555"/>
            <a:chOff x="938783" y="4139184"/>
            <a:chExt cx="7035165" cy="2281555"/>
          </a:xfrm>
        </p:grpSpPr>
        <p:sp>
          <p:nvSpPr>
            <p:cNvPr id="6" name="object 6"/>
            <p:cNvSpPr/>
            <p:nvPr/>
          </p:nvSpPr>
          <p:spPr>
            <a:xfrm>
              <a:off x="938783" y="4139184"/>
              <a:ext cx="7034783" cy="228142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0599" y="4191000"/>
              <a:ext cx="6858000" cy="21046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76121" y="4176522"/>
              <a:ext cx="6887209" cy="2133600"/>
            </a:xfrm>
            <a:custGeom>
              <a:avLst/>
              <a:gdLst/>
              <a:ahLst/>
              <a:cxnLst/>
              <a:rect l="l" t="t" r="r" b="b"/>
              <a:pathLst>
                <a:path w="6887209" h="2133600">
                  <a:moveTo>
                    <a:pt x="0" y="2133600"/>
                  </a:moveTo>
                  <a:lnTo>
                    <a:pt x="6886956" y="2133600"/>
                  </a:lnTo>
                  <a:lnTo>
                    <a:pt x="6886956" y="0"/>
                  </a:lnTo>
                  <a:lnTo>
                    <a:pt x="0" y="0"/>
                  </a:lnTo>
                  <a:lnTo>
                    <a:pt x="0" y="2133600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907794" y="236931"/>
            <a:ext cx="4404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60" dirty="0"/>
              <a:t>In </a:t>
            </a:r>
            <a:r>
              <a:rPr sz="2800" spc="-175" dirty="0"/>
              <a:t>Control </a:t>
            </a:r>
            <a:r>
              <a:rPr sz="2800" spc="-365" dirty="0"/>
              <a:t>Process </a:t>
            </a:r>
            <a:r>
              <a:rPr sz="2800" spc="-175" dirty="0"/>
              <a:t>Control</a:t>
            </a:r>
            <a:r>
              <a:rPr sz="2800" spc="-130" dirty="0"/>
              <a:t> </a:t>
            </a:r>
            <a:r>
              <a:rPr sz="2800" spc="-204" dirty="0"/>
              <a:t>Chart</a:t>
            </a:r>
            <a:endParaRPr sz="2800"/>
          </a:p>
        </p:txBody>
      </p:sp>
      <p:sp>
        <p:nvSpPr>
          <p:cNvPr id="10" name="object 10"/>
          <p:cNvSpPr txBox="1"/>
          <p:nvPr/>
        </p:nvSpPr>
        <p:spPr>
          <a:xfrm>
            <a:off x="1374394" y="3360801"/>
            <a:ext cx="54590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80" dirty="0">
                <a:latin typeface="Arial"/>
                <a:cs typeface="Arial"/>
              </a:rPr>
              <a:t>Out </a:t>
            </a:r>
            <a:r>
              <a:rPr sz="3000" spc="-195" dirty="0">
                <a:latin typeface="Arial"/>
                <a:cs typeface="Arial"/>
              </a:rPr>
              <a:t>Of </a:t>
            </a:r>
            <a:r>
              <a:rPr sz="3000" spc="-180" dirty="0">
                <a:latin typeface="Arial"/>
                <a:cs typeface="Arial"/>
              </a:rPr>
              <a:t>Control </a:t>
            </a:r>
            <a:r>
              <a:rPr sz="3000" spc="-390" dirty="0">
                <a:latin typeface="Arial"/>
                <a:cs typeface="Arial"/>
              </a:rPr>
              <a:t>Process </a:t>
            </a:r>
            <a:r>
              <a:rPr sz="3000" spc="-180" dirty="0">
                <a:latin typeface="Arial"/>
                <a:cs typeface="Arial"/>
              </a:rPr>
              <a:t>Control</a:t>
            </a:r>
            <a:r>
              <a:rPr sz="3000" spc="25" dirty="0">
                <a:latin typeface="Arial"/>
                <a:cs typeface="Arial"/>
              </a:rPr>
              <a:t> </a:t>
            </a:r>
            <a:r>
              <a:rPr sz="3000" spc="-215" dirty="0">
                <a:latin typeface="Arial"/>
                <a:cs typeface="Arial"/>
              </a:rPr>
              <a:t>Chart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92770" y="10641"/>
            <a:ext cx="4501515" cy="2973070"/>
          </a:xfrm>
          <a:custGeom>
            <a:avLst/>
            <a:gdLst/>
            <a:ahLst/>
            <a:cxnLst/>
            <a:rect l="l" t="t" r="r" b="b"/>
            <a:pathLst>
              <a:path w="4501515" h="2973070">
                <a:moveTo>
                  <a:pt x="2764103" y="0"/>
                </a:moveTo>
                <a:lnTo>
                  <a:pt x="2717183" y="652"/>
                </a:lnTo>
                <a:lnTo>
                  <a:pt x="2670834" y="5623"/>
                </a:lnTo>
                <a:lnTo>
                  <a:pt x="2625428" y="14802"/>
                </a:lnTo>
                <a:lnTo>
                  <a:pt x="2581337" y="28075"/>
                </a:lnTo>
                <a:lnTo>
                  <a:pt x="2538931" y="45331"/>
                </a:lnTo>
                <a:lnTo>
                  <a:pt x="2498583" y="66457"/>
                </a:lnTo>
                <a:lnTo>
                  <a:pt x="2460665" y="91341"/>
                </a:lnTo>
                <a:lnTo>
                  <a:pt x="2425548" y="119871"/>
                </a:lnTo>
                <a:lnTo>
                  <a:pt x="2393603" y="151934"/>
                </a:lnTo>
                <a:lnTo>
                  <a:pt x="2365202" y="187419"/>
                </a:lnTo>
                <a:lnTo>
                  <a:pt x="2340718" y="226213"/>
                </a:lnTo>
                <a:lnTo>
                  <a:pt x="2311164" y="201772"/>
                </a:lnTo>
                <a:lnTo>
                  <a:pt x="2279742" y="179366"/>
                </a:lnTo>
                <a:lnTo>
                  <a:pt x="2246581" y="159080"/>
                </a:lnTo>
                <a:lnTo>
                  <a:pt x="2211813" y="140996"/>
                </a:lnTo>
                <a:lnTo>
                  <a:pt x="2166126" y="121452"/>
                </a:lnTo>
                <a:lnTo>
                  <a:pt x="2119498" y="105950"/>
                </a:lnTo>
                <a:lnTo>
                  <a:pt x="2072192" y="94418"/>
                </a:lnTo>
                <a:lnTo>
                  <a:pt x="2024474" y="86782"/>
                </a:lnTo>
                <a:lnTo>
                  <a:pt x="1976607" y="82969"/>
                </a:lnTo>
                <a:lnTo>
                  <a:pt x="1928857" y="82906"/>
                </a:lnTo>
                <a:lnTo>
                  <a:pt x="1881487" y="86519"/>
                </a:lnTo>
                <a:lnTo>
                  <a:pt x="1834764" y="93736"/>
                </a:lnTo>
                <a:lnTo>
                  <a:pt x="1788950" y="104484"/>
                </a:lnTo>
                <a:lnTo>
                  <a:pt x="1744312" y="118689"/>
                </a:lnTo>
                <a:lnTo>
                  <a:pt x="1701112" y="136277"/>
                </a:lnTo>
                <a:lnTo>
                  <a:pt x="1659617" y="157177"/>
                </a:lnTo>
                <a:lnTo>
                  <a:pt x="1620090" y="181314"/>
                </a:lnTo>
                <a:lnTo>
                  <a:pt x="1582796" y="208616"/>
                </a:lnTo>
                <a:lnTo>
                  <a:pt x="1548000" y="239010"/>
                </a:lnTo>
                <a:lnTo>
                  <a:pt x="1515966" y="272421"/>
                </a:lnTo>
                <a:lnTo>
                  <a:pt x="1486958" y="308778"/>
                </a:lnTo>
                <a:lnTo>
                  <a:pt x="1461243" y="348006"/>
                </a:lnTo>
                <a:lnTo>
                  <a:pt x="1415219" y="325769"/>
                </a:lnTo>
                <a:lnTo>
                  <a:pt x="1367712" y="306750"/>
                </a:lnTo>
                <a:lnTo>
                  <a:pt x="1318932" y="290988"/>
                </a:lnTo>
                <a:lnTo>
                  <a:pt x="1269089" y="278522"/>
                </a:lnTo>
                <a:lnTo>
                  <a:pt x="1218393" y="269390"/>
                </a:lnTo>
                <a:lnTo>
                  <a:pt x="1167054" y="263631"/>
                </a:lnTo>
                <a:lnTo>
                  <a:pt x="1115283" y="261284"/>
                </a:lnTo>
                <a:lnTo>
                  <a:pt x="1063288" y="262388"/>
                </a:lnTo>
                <a:lnTo>
                  <a:pt x="1011282" y="266980"/>
                </a:lnTo>
                <a:lnTo>
                  <a:pt x="961792" y="274646"/>
                </a:lnTo>
                <a:lnTo>
                  <a:pt x="913711" y="285271"/>
                </a:lnTo>
                <a:lnTo>
                  <a:pt x="867141" y="298734"/>
                </a:lnTo>
                <a:lnTo>
                  <a:pt x="822182" y="314916"/>
                </a:lnTo>
                <a:lnTo>
                  <a:pt x="778937" y="333696"/>
                </a:lnTo>
                <a:lnTo>
                  <a:pt x="737508" y="354953"/>
                </a:lnTo>
                <a:lnTo>
                  <a:pt x="697996" y="378568"/>
                </a:lnTo>
                <a:lnTo>
                  <a:pt x="660503" y="404419"/>
                </a:lnTo>
                <a:lnTo>
                  <a:pt x="625132" y="432386"/>
                </a:lnTo>
                <a:lnTo>
                  <a:pt x="591984" y="462349"/>
                </a:lnTo>
                <a:lnTo>
                  <a:pt x="561160" y="494188"/>
                </a:lnTo>
                <a:lnTo>
                  <a:pt x="532763" y="527781"/>
                </a:lnTo>
                <a:lnTo>
                  <a:pt x="506895" y="563009"/>
                </a:lnTo>
                <a:lnTo>
                  <a:pt x="483657" y="599751"/>
                </a:lnTo>
                <a:lnTo>
                  <a:pt x="463151" y="637887"/>
                </a:lnTo>
                <a:lnTo>
                  <a:pt x="445479" y="677295"/>
                </a:lnTo>
                <a:lnTo>
                  <a:pt x="430743" y="717857"/>
                </a:lnTo>
                <a:lnTo>
                  <a:pt x="419045" y="759450"/>
                </a:lnTo>
                <a:lnTo>
                  <a:pt x="410486" y="801956"/>
                </a:lnTo>
                <a:lnTo>
                  <a:pt x="405169" y="845253"/>
                </a:lnTo>
                <a:lnTo>
                  <a:pt x="403195" y="889221"/>
                </a:lnTo>
                <a:lnTo>
                  <a:pt x="404665" y="933740"/>
                </a:lnTo>
                <a:lnTo>
                  <a:pt x="409683" y="978688"/>
                </a:lnTo>
                <a:lnTo>
                  <a:pt x="405873" y="987959"/>
                </a:lnTo>
                <a:lnTo>
                  <a:pt x="352955" y="995773"/>
                </a:lnTo>
                <a:lnTo>
                  <a:pt x="301953" y="1009035"/>
                </a:lnTo>
                <a:lnTo>
                  <a:pt x="253329" y="1027480"/>
                </a:lnTo>
                <a:lnTo>
                  <a:pt x="207546" y="1050840"/>
                </a:lnTo>
                <a:lnTo>
                  <a:pt x="165068" y="1078850"/>
                </a:lnTo>
                <a:lnTo>
                  <a:pt x="126356" y="1111243"/>
                </a:lnTo>
                <a:lnTo>
                  <a:pt x="91873" y="1147752"/>
                </a:lnTo>
                <a:lnTo>
                  <a:pt x="62084" y="1188111"/>
                </a:lnTo>
                <a:lnTo>
                  <a:pt x="39468" y="1227761"/>
                </a:lnTo>
                <a:lnTo>
                  <a:pt x="22050" y="1268557"/>
                </a:lnTo>
                <a:lnTo>
                  <a:pt x="9732" y="1310155"/>
                </a:lnTo>
                <a:lnTo>
                  <a:pt x="2415" y="1352216"/>
                </a:lnTo>
                <a:lnTo>
                  <a:pt x="0" y="1394397"/>
                </a:lnTo>
                <a:lnTo>
                  <a:pt x="2388" y="1436357"/>
                </a:lnTo>
                <a:lnTo>
                  <a:pt x="9480" y="1477754"/>
                </a:lnTo>
                <a:lnTo>
                  <a:pt x="21179" y="1518246"/>
                </a:lnTo>
                <a:lnTo>
                  <a:pt x="37386" y="1557492"/>
                </a:lnTo>
                <a:lnTo>
                  <a:pt x="58001" y="1595151"/>
                </a:lnTo>
                <a:lnTo>
                  <a:pt x="82926" y="1630880"/>
                </a:lnTo>
                <a:lnTo>
                  <a:pt x="112063" y="1664339"/>
                </a:lnTo>
                <a:lnTo>
                  <a:pt x="145312" y="1695185"/>
                </a:lnTo>
                <a:lnTo>
                  <a:pt x="182576" y="1723077"/>
                </a:lnTo>
                <a:lnTo>
                  <a:pt x="223755" y="1747673"/>
                </a:lnTo>
                <a:lnTo>
                  <a:pt x="187570" y="1787018"/>
                </a:lnTo>
                <a:lnTo>
                  <a:pt x="157422" y="1829680"/>
                </a:lnTo>
                <a:lnTo>
                  <a:pt x="133514" y="1875103"/>
                </a:lnTo>
                <a:lnTo>
                  <a:pt x="116051" y="1922732"/>
                </a:lnTo>
                <a:lnTo>
                  <a:pt x="105237" y="1972012"/>
                </a:lnTo>
                <a:lnTo>
                  <a:pt x="101277" y="2022387"/>
                </a:lnTo>
                <a:lnTo>
                  <a:pt x="104375" y="2073301"/>
                </a:lnTo>
                <a:lnTo>
                  <a:pt x="112782" y="2117072"/>
                </a:lnTo>
                <a:lnTo>
                  <a:pt x="126114" y="2158931"/>
                </a:lnTo>
                <a:lnTo>
                  <a:pt x="144065" y="2198662"/>
                </a:lnTo>
                <a:lnTo>
                  <a:pt x="166327" y="2236046"/>
                </a:lnTo>
                <a:lnTo>
                  <a:pt x="192593" y="2270866"/>
                </a:lnTo>
                <a:lnTo>
                  <a:pt x="222556" y="2302905"/>
                </a:lnTo>
                <a:lnTo>
                  <a:pt x="255909" y="2331945"/>
                </a:lnTo>
                <a:lnTo>
                  <a:pt x="292345" y="2357767"/>
                </a:lnTo>
                <a:lnTo>
                  <a:pt x="331557" y="2380156"/>
                </a:lnTo>
                <a:lnTo>
                  <a:pt x="373238" y="2398892"/>
                </a:lnTo>
                <a:lnTo>
                  <a:pt x="417081" y="2413758"/>
                </a:lnTo>
                <a:lnTo>
                  <a:pt x="462779" y="2424537"/>
                </a:lnTo>
                <a:lnTo>
                  <a:pt x="510024" y="2431010"/>
                </a:lnTo>
                <a:lnTo>
                  <a:pt x="558510" y="2432961"/>
                </a:lnTo>
                <a:lnTo>
                  <a:pt x="607930" y="2430171"/>
                </a:lnTo>
                <a:lnTo>
                  <a:pt x="613518" y="2438934"/>
                </a:lnTo>
                <a:lnTo>
                  <a:pt x="642910" y="2480434"/>
                </a:lnTo>
                <a:lnTo>
                  <a:pt x="671446" y="2515679"/>
                </a:lnTo>
                <a:lnTo>
                  <a:pt x="701932" y="2548960"/>
                </a:lnTo>
                <a:lnTo>
                  <a:pt x="734253" y="2580251"/>
                </a:lnTo>
                <a:lnTo>
                  <a:pt x="768293" y="2609526"/>
                </a:lnTo>
                <a:lnTo>
                  <a:pt x="803937" y="2636760"/>
                </a:lnTo>
                <a:lnTo>
                  <a:pt x="841071" y="2661927"/>
                </a:lnTo>
                <a:lnTo>
                  <a:pt x="879578" y="2685000"/>
                </a:lnTo>
                <a:lnTo>
                  <a:pt x="919343" y="2705954"/>
                </a:lnTo>
                <a:lnTo>
                  <a:pt x="960252" y="2724763"/>
                </a:lnTo>
                <a:lnTo>
                  <a:pt x="1002188" y="2741401"/>
                </a:lnTo>
                <a:lnTo>
                  <a:pt x="1045037" y="2755841"/>
                </a:lnTo>
                <a:lnTo>
                  <a:pt x="1088684" y="2768058"/>
                </a:lnTo>
                <a:lnTo>
                  <a:pt x="1133013" y="2778027"/>
                </a:lnTo>
                <a:lnTo>
                  <a:pt x="1177908" y="2785720"/>
                </a:lnTo>
                <a:lnTo>
                  <a:pt x="1223256" y="2791113"/>
                </a:lnTo>
                <a:lnTo>
                  <a:pt x="1268940" y="2794179"/>
                </a:lnTo>
                <a:lnTo>
                  <a:pt x="1314845" y="2794892"/>
                </a:lnTo>
                <a:lnTo>
                  <a:pt x="1360855" y="2793226"/>
                </a:lnTo>
                <a:lnTo>
                  <a:pt x="1406857" y="2789156"/>
                </a:lnTo>
                <a:lnTo>
                  <a:pt x="1452734" y="2782655"/>
                </a:lnTo>
                <a:lnTo>
                  <a:pt x="1498371" y="2773698"/>
                </a:lnTo>
                <a:lnTo>
                  <a:pt x="1543653" y="2762258"/>
                </a:lnTo>
                <a:lnTo>
                  <a:pt x="1588465" y="2748310"/>
                </a:lnTo>
                <a:lnTo>
                  <a:pt x="1632691" y="2731828"/>
                </a:lnTo>
                <a:lnTo>
                  <a:pt x="1676216" y="2712785"/>
                </a:lnTo>
                <a:lnTo>
                  <a:pt x="1718926" y="2691156"/>
                </a:lnTo>
                <a:lnTo>
                  <a:pt x="1750668" y="2730628"/>
                </a:lnTo>
                <a:lnTo>
                  <a:pt x="1785485" y="2767592"/>
                </a:lnTo>
                <a:lnTo>
                  <a:pt x="1823188" y="2801924"/>
                </a:lnTo>
                <a:lnTo>
                  <a:pt x="1863588" y="2833496"/>
                </a:lnTo>
                <a:lnTo>
                  <a:pt x="1906495" y="2862182"/>
                </a:lnTo>
                <a:lnTo>
                  <a:pt x="1951721" y="2887856"/>
                </a:lnTo>
                <a:lnTo>
                  <a:pt x="1999077" y="2910391"/>
                </a:lnTo>
                <a:lnTo>
                  <a:pt x="2048372" y="2929660"/>
                </a:lnTo>
                <a:lnTo>
                  <a:pt x="2099418" y="2945537"/>
                </a:lnTo>
                <a:lnTo>
                  <a:pt x="2147964" y="2957136"/>
                </a:lnTo>
                <a:lnTo>
                  <a:pt x="2196599" y="2965507"/>
                </a:lnTo>
                <a:lnTo>
                  <a:pt x="2245173" y="2970722"/>
                </a:lnTo>
                <a:lnTo>
                  <a:pt x="2293539" y="2972854"/>
                </a:lnTo>
                <a:lnTo>
                  <a:pt x="2341547" y="2971974"/>
                </a:lnTo>
                <a:lnTo>
                  <a:pt x="2389051" y="2968153"/>
                </a:lnTo>
                <a:lnTo>
                  <a:pt x="2435900" y="2961462"/>
                </a:lnTo>
                <a:lnTo>
                  <a:pt x="2481948" y="2951974"/>
                </a:lnTo>
                <a:lnTo>
                  <a:pt x="2527046" y="2939760"/>
                </a:lnTo>
                <a:lnTo>
                  <a:pt x="2571045" y="2924892"/>
                </a:lnTo>
                <a:lnTo>
                  <a:pt x="2613797" y="2907441"/>
                </a:lnTo>
                <a:lnTo>
                  <a:pt x="2655154" y="2887479"/>
                </a:lnTo>
                <a:lnTo>
                  <a:pt x="2694968" y="2865077"/>
                </a:lnTo>
                <a:lnTo>
                  <a:pt x="2733090" y="2840307"/>
                </a:lnTo>
                <a:lnTo>
                  <a:pt x="2769372" y="2813241"/>
                </a:lnTo>
                <a:lnTo>
                  <a:pt x="2803666" y="2783949"/>
                </a:lnTo>
                <a:lnTo>
                  <a:pt x="2835823" y="2752505"/>
                </a:lnTo>
                <a:lnTo>
                  <a:pt x="2865695" y="2718979"/>
                </a:lnTo>
                <a:lnTo>
                  <a:pt x="2893134" y="2683442"/>
                </a:lnTo>
                <a:lnTo>
                  <a:pt x="2917991" y="2645967"/>
                </a:lnTo>
                <a:lnTo>
                  <a:pt x="2940118" y="2606626"/>
                </a:lnTo>
                <a:lnTo>
                  <a:pt x="2959368" y="2565488"/>
                </a:lnTo>
                <a:lnTo>
                  <a:pt x="2975591" y="2522627"/>
                </a:lnTo>
                <a:lnTo>
                  <a:pt x="3016828" y="2543767"/>
                </a:lnTo>
                <a:lnTo>
                  <a:pt x="3059624" y="2561863"/>
                </a:lnTo>
                <a:lnTo>
                  <a:pt x="3103767" y="2576858"/>
                </a:lnTo>
                <a:lnTo>
                  <a:pt x="3149042" y="2588694"/>
                </a:lnTo>
                <a:lnTo>
                  <a:pt x="3195238" y="2597313"/>
                </a:lnTo>
                <a:lnTo>
                  <a:pt x="3242140" y="2602657"/>
                </a:lnTo>
                <a:lnTo>
                  <a:pt x="3289535" y="2604669"/>
                </a:lnTo>
                <a:lnTo>
                  <a:pt x="3338926" y="2603233"/>
                </a:lnTo>
                <a:lnTo>
                  <a:pt x="3387251" y="2598293"/>
                </a:lnTo>
                <a:lnTo>
                  <a:pt x="3434352" y="2589987"/>
                </a:lnTo>
                <a:lnTo>
                  <a:pt x="3480074" y="2578453"/>
                </a:lnTo>
                <a:lnTo>
                  <a:pt x="3524260" y="2563831"/>
                </a:lnTo>
                <a:lnTo>
                  <a:pt x="3566754" y="2546257"/>
                </a:lnTo>
                <a:lnTo>
                  <a:pt x="3607400" y="2525871"/>
                </a:lnTo>
                <a:lnTo>
                  <a:pt x="3646041" y="2502811"/>
                </a:lnTo>
                <a:lnTo>
                  <a:pt x="3682521" y="2477215"/>
                </a:lnTo>
                <a:lnTo>
                  <a:pt x="3716683" y="2449221"/>
                </a:lnTo>
                <a:lnTo>
                  <a:pt x="3748372" y="2418968"/>
                </a:lnTo>
                <a:lnTo>
                  <a:pt x="3777431" y="2386594"/>
                </a:lnTo>
                <a:lnTo>
                  <a:pt x="3803704" y="2352237"/>
                </a:lnTo>
                <a:lnTo>
                  <a:pt x="3827034" y="2316036"/>
                </a:lnTo>
                <a:lnTo>
                  <a:pt x="3847265" y="2278129"/>
                </a:lnTo>
                <a:lnTo>
                  <a:pt x="3864241" y="2238653"/>
                </a:lnTo>
                <a:lnTo>
                  <a:pt x="3877806" y="2197749"/>
                </a:lnTo>
                <a:lnTo>
                  <a:pt x="3887803" y="2155553"/>
                </a:lnTo>
                <a:lnTo>
                  <a:pt x="3894075" y="2112204"/>
                </a:lnTo>
                <a:lnTo>
                  <a:pt x="3896468" y="2067840"/>
                </a:lnTo>
                <a:lnTo>
                  <a:pt x="3947474" y="2059532"/>
                </a:lnTo>
                <a:lnTo>
                  <a:pt x="3997497" y="2047934"/>
                </a:lnTo>
                <a:lnTo>
                  <a:pt x="4046344" y="2033114"/>
                </a:lnTo>
                <a:lnTo>
                  <a:pt x="4093825" y="2015142"/>
                </a:lnTo>
                <a:lnTo>
                  <a:pt x="4139749" y="1994086"/>
                </a:lnTo>
                <a:lnTo>
                  <a:pt x="4183924" y="1970016"/>
                </a:lnTo>
                <a:lnTo>
                  <a:pt x="4226160" y="1942999"/>
                </a:lnTo>
                <a:lnTo>
                  <a:pt x="4265005" y="1914146"/>
                </a:lnTo>
                <a:lnTo>
                  <a:pt x="4300986" y="1883346"/>
                </a:lnTo>
                <a:lnTo>
                  <a:pt x="4334081" y="1850751"/>
                </a:lnTo>
                <a:lnTo>
                  <a:pt x="4364268" y="1816509"/>
                </a:lnTo>
                <a:lnTo>
                  <a:pt x="4391524" y="1780773"/>
                </a:lnTo>
                <a:lnTo>
                  <a:pt x="4415828" y="1743693"/>
                </a:lnTo>
                <a:lnTo>
                  <a:pt x="4437157" y="1705419"/>
                </a:lnTo>
                <a:lnTo>
                  <a:pt x="4455489" y="1666102"/>
                </a:lnTo>
                <a:lnTo>
                  <a:pt x="4470802" y="1625893"/>
                </a:lnTo>
                <a:lnTo>
                  <a:pt x="4483075" y="1584942"/>
                </a:lnTo>
                <a:lnTo>
                  <a:pt x="4492284" y="1543400"/>
                </a:lnTo>
                <a:lnTo>
                  <a:pt x="4498408" y="1501418"/>
                </a:lnTo>
                <a:lnTo>
                  <a:pt x="4501425" y="1459146"/>
                </a:lnTo>
                <a:lnTo>
                  <a:pt x="4501312" y="1416734"/>
                </a:lnTo>
                <a:lnTo>
                  <a:pt x="4498048" y="1374334"/>
                </a:lnTo>
                <a:lnTo>
                  <a:pt x="4491610" y="1332096"/>
                </a:lnTo>
                <a:lnTo>
                  <a:pt x="4481977" y="1290171"/>
                </a:lnTo>
                <a:lnTo>
                  <a:pt x="4469125" y="1248708"/>
                </a:lnTo>
                <a:lnTo>
                  <a:pt x="4453034" y="1207860"/>
                </a:lnTo>
                <a:lnTo>
                  <a:pt x="4433680" y="1167776"/>
                </a:lnTo>
                <a:lnTo>
                  <a:pt x="4411043" y="1128608"/>
                </a:lnTo>
                <a:lnTo>
                  <a:pt x="4385099" y="1090505"/>
                </a:lnTo>
                <a:lnTo>
                  <a:pt x="4355827" y="1053618"/>
                </a:lnTo>
                <a:lnTo>
                  <a:pt x="4363135" y="1037499"/>
                </a:lnTo>
                <a:lnTo>
                  <a:pt x="4381227" y="987832"/>
                </a:lnTo>
                <a:lnTo>
                  <a:pt x="4392308" y="943362"/>
                </a:lnTo>
                <a:lnTo>
                  <a:pt x="4398805" y="898953"/>
                </a:lnTo>
                <a:lnTo>
                  <a:pt x="4400854" y="854823"/>
                </a:lnTo>
                <a:lnTo>
                  <a:pt x="4398594" y="811187"/>
                </a:lnTo>
                <a:lnTo>
                  <a:pt x="4392163" y="768264"/>
                </a:lnTo>
                <a:lnTo>
                  <a:pt x="4381697" y="726269"/>
                </a:lnTo>
                <a:lnTo>
                  <a:pt x="4367335" y="685419"/>
                </a:lnTo>
                <a:lnTo>
                  <a:pt x="4349215" y="645932"/>
                </a:lnTo>
                <a:lnTo>
                  <a:pt x="4327474" y="608023"/>
                </a:lnTo>
                <a:lnTo>
                  <a:pt x="4302250" y="571910"/>
                </a:lnTo>
                <a:lnTo>
                  <a:pt x="4273680" y="537809"/>
                </a:lnTo>
                <a:lnTo>
                  <a:pt x="4241903" y="505938"/>
                </a:lnTo>
                <a:lnTo>
                  <a:pt x="4207056" y="476512"/>
                </a:lnTo>
                <a:lnTo>
                  <a:pt x="4169276" y="449750"/>
                </a:lnTo>
                <a:lnTo>
                  <a:pt x="4128702" y="425866"/>
                </a:lnTo>
                <a:lnTo>
                  <a:pt x="4085472" y="405079"/>
                </a:lnTo>
                <a:lnTo>
                  <a:pt x="4039722" y="387605"/>
                </a:lnTo>
                <a:lnTo>
                  <a:pt x="3991591" y="373660"/>
                </a:lnTo>
                <a:lnTo>
                  <a:pt x="3977933" y="322733"/>
                </a:lnTo>
                <a:lnTo>
                  <a:pt x="3957978" y="273881"/>
                </a:lnTo>
                <a:lnTo>
                  <a:pt x="3932012" y="227547"/>
                </a:lnTo>
                <a:lnTo>
                  <a:pt x="3900320" y="184176"/>
                </a:lnTo>
                <a:lnTo>
                  <a:pt x="3863188" y="144214"/>
                </a:lnTo>
                <a:lnTo>
                  <a:pt x="3820903" y="108103"/>
                </a:lnTo>
                <a:lnTo>
                  <a:pt x="3782268" y="81430"/>
                </a:lnTo>
                <a:lnTo>
                  <a:pt x="3741733" y="58589"/>
                </a:lnTo>
                <a:lnTo>
                  <a:pt x="3699596" y="39558"/>
                </a:lnTo>
                <a:lnTo>
                  <a:pt x="3656154" y="24316"/>
                </a:lnTo>
                <a:lnTo>
                  <a:pt x="3611706" y="12840"/>
                </a:lnTo>
                <a:lnTo>
                  <a:pt x="3566551" y="5107"/>
                </a:lnTo>
                <a:lnTo>
                  <a:pt x="3520986" y="1097"/>
                </a:lnTo>
                <a:lnTo>
                  <a:pt x="3475310" y="786"/>
                </a:lnTo>
                <a:lnTo>
                  <a:pt x="3429821" y="4152"/>
                </a:lnTo>
                <a:lnTo>
                  <a:pt x="3384817" y="11174"/>
                </a:lnTo>
                <a:lnTo>
                  <a:pt x="3340597" y="21829"/>
                </a:lnTo>
                <a:lnTo>
                  <a:pt x="3297458" y="36094"/>
                </a:lnTo>
                <a:lnTo>
                  <a:pt x="3255700" y="53948"/>
                </a:lnTo>
                <a:lnTo>
                  <a:pt x="3215620" y="75369"/>
                </a:lnTo>
                <a:lnTo>
                  <a:pt x="3177517" y="100334"/>
                </a:lnTo>
                <a:lnTo>
                  <a:pt x="3141688" y="128821"/>
                </a:lnTo>
                <a:lnTo>
                  <a:pt x="3108433" y="160808"/>
                </a:lnTo>
                <a:lnTo>
                  <a:pt x="3074686" y="125300"/>
                </a:lnTo>
                <a:lnTo>
                  <a:pt x="3036773" y="93625"/>
                </a:lnTo>
                <a:lnTo>
                  <a:pt x="2995097" y="66046"/>
                </a:lnTo>
                <a:lnTo>
                  <a:pt x="2950064" y="42825"/>
                </a:lnTo>
                <a:lnTo>
                  <a:pt x="2904575" y="25079"/>
                </a:lnTo>
                <a:lnTo>
                  <a:pt x="2858171" y="12101"/>
                </a:lnTo>
                <a:lnTo>
                  <a:pt x="2811223" y="3778"/>
                </a:lnTo>
                <a:lnTo>
                  <a:pt x="2764103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23088" y="0"/>
            <a:ext cx="8834120" cy="6489065"/>
            <a:chOff x="323088" y="0"/>
            <a:chExt cx="8834120" cy="6489065"/>
          </a:xfrm>
        </p:grpSpPr>
        <p:sp>
          <p:nvSpPr>
            <p:cNvPr id="4" name="object 4"/>
            <p:cNvSpPr/>
            <p:nvPr/>
          </p:nvSpPr>
          <p:spPr>
            <a:xfrm>
              <a:off x="4576445" y="3481197"/>
              <a:ext cx="165100" cy="165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35703" y="2717926"/>
              <a:ext cx="771525" cy="770255"/>
            </a:xfrm>
            <a:custGeom>
              <a:avLst/>
              <a:gdLst/>
              <a:ahLst/>
              <a:cxnLst/>
              <a:rect l="l" t="t" r="r" b="b"/>
              <a:pathLst>
                <a:path w="771525" h="770254">
                  <a:moveTo>
                    <a:pt x="330200" y="604901"/>
                  </a:moveTo>
                  <a:lnTo>
                    <a:pt x="324294" y="561009"/>
                  </a:lnTo>
                  <a:lnTo>
                    <a:pt x="307657" y="521576"/>
                  </a:lnTo>
                  <a:lnTo>
                    <a:pt x="281838" y="488162"/>
                  </a:lnTo>
                  <a:lnTo>
                    <a:pt x="248424" y="462343"/>
                  </a:lnTo>
                  <a:lnTo>
                    <a:pt x="208991" y="445706"/>
                  </a:lnTo>
                  <a:lnTo>
                    <a:pt x="165100" y="439801"/>
                  </a:lnTo>
                  <a:lnTo>
                    <a:pt x="121196" y="445706"/>
                  </a:lnTo>
                  <a:lnTo>
                    <a:pt x="81762" y="462343"/>
                  </a:lnTo>
                  <a:lnTo>
                    <a:pt x="48348" y="488162"/>
                  </a:lnTo>
                  <a:lnTo>
                    <a:pt x="22529" y="521576"/>
                  </a:lnTo>
                  <a:lnTo>
                    <a:pt x="5892" y="561009"/>
                  </a:lnTo>
                  <a:lnTo>
                    <a:pt x="0" y="604901"/>
                  </a:lnTo>
                  <a:lnTo>
                    <a:pt x="5892" y="648804"/>
                  </a:lnTo>
                  <a:lnTo>
                    <a:pt x="22529" y="688238"/>
                  </a:lnTo>
                  <a:lnTo>
                    <a:pt x="48348" y="721652"/>
                  </a:lnTo>
                  <a:lnTo>
                    <a:pt x="81762" y="747471"/>
                  </a:lnTo>
                  <a:lnTo>
                    <a:pt x="121196" y="764108"/>
                  </a:lnTo>
                  <a:lnTo>
                    <a:pt x="165100" y="770001"/>
                  </a:lnTo>
                  <a:lnTo>
                    <a:pt x="208991" y="764108"/>
                  </a:lnTo>
                  <a:lnTo>
                    <a:pt x="248424" y="747471"/>
                  </a:lnTo>
                  <a:lnTo>
                    <a:pt x="281838" y="721652"/>
                  </a:lnTo>
                  <a:lnTo>
                    <a:pt x="307657" y="688238"/>
                  </a:lnTo>
                  <a:lnTo>
                    <a:pt x="324294" y="648804"/>
                  </a:lnTo>
                  <a:lnTo>
                    <a:pt x="330200" y="604901"/>
                  </a:lnTo>
                  <a:close/>
                </a:path>
                <a:path w="771525" h="770254">
                  <a:moveTo>
                    <a:pt x="771525" y="247650"/>
                  </a:moveTo>
                  <a:lnTo>
                    <a:pt x="766483" y="197739"/>
                  </a:lnTo>
                  <a:lnTo>
                    <a:pt x="752055" y="151257"/>
                  </a:lnTo>
                  <a:lnTo>
                    <a:pt x="729221" y="109194"/>
                  </a:lnTo>
                  <a:lnTo>
                    <a:pt x="698982" y="72542"/>
                  </a:lnTo>
                  <a:lnTo>
                    <a:pt x="662330" y="42303"/>
                  </a:lnTo>
                  <a:lnTo>
                    <a:pt x="620268" y="19469"/>
                  </a:lnTo>
                  <a:lnTo>
                    <a:pt x="573786" y="5041"/>
                  </a:lnTo>
                  <a:lnTo>
                    <a:pt x="523875" y="0"/>
                  </a:lnTo>
                  <a:lnTo>
                    <a:pt x="473951" y="5041"/>
                  </a:lnTo>
                  <a:lnTo>
                    <a:pt x="427469" y="19469"/>
                  </a:lnTo>
                  <a:lnTo>
                    <a:pt x="385406" y="42303"/>
                  </a:lnTo>
                  <a:lnTo>
                    <a:pt x="348754" y="72542"/>
                  </a:lnTo>
                  <a:lnTo>
                    <a:pt x="318516" y="109194"/>
                  </a:lnTo>
                  <a:lnTo>
                    <a:pt x="295681" y="151257"/>
                  </a:lnTo>
                  <a:lnTo>
                    <a:pt x="281254" y="197739"/>
                  </a:lnTo>
                  <a:lnTo>
                    <a:pt x="276225" y="247650"/>
                  </a:lnTo>
                  <a:lnTo>
                    <a:pt x="281254" y="297573"/>
                  </a:lnTo>
                  <a:lnTo>
                    <a:pt x="295681" y="344055"/>
                  </a:lnTo>
                  <a:lnTo>
                    <a:pt x="318516" y="386118"/>
                  </a:lnTo>
                  <a:lnTo>
                    <a:pt x="348754" y="422770"/>
                  </a:lnTo>
                  <a:lnTo>
                    <a:pt x="385406" y="453009"/>
                  </a:lnTo>
                  <a:lnTo>
                    <a:pt x="427469" y="475843"/>
                  </a:lnTo>
                  <a:lnTo>
                    <a:pt x="473951" y="490270"/>
                  </a:lnTo>
                  <a:lnTo>
                    <a:pt x="523875" y="495300"/>
                  </a:lnTo>
                  <a:lnTo>
                    <a:pt x="573786" y="490270"/>
                  </a:lnTo>
                  <a:lnTo>
                    <a:pt x="620268" y="475843"/>
                  </a:lnTo>
                  <a:lnTo>
                    <a:pt x="662330" y="453009"/>
                  </a:lnTo>
                  <a:lnTo>
                    <a:pt x="698982" y="422770"/>
                  </a:lnTo>
                  <a:lnTo>
                    <a:pt x="729221" y="386118"/>
                  </a:lnTo>
                  <a:lnTo>
                    <a:pt x="752055" y="344055"/>
                  </a:lnTo>
                  <a:lnTo>
                    <a:pt x="766483" y="297573"/>
                  </a:lnTo>
                  <a:lnTo>
                    <a:pt x="771525" y="247650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492770" y="10641"/>
              <a:ext cx="4501515" cy="2973070"/>
            </a:xfrm>
            <a:custGeom>
              <a:avLst/>
              <a:gdLst/>
              <a:ahLst/>
              <a:cxnLst/>
              <a:rect l="l" t="t" r="r" b="b"/>
              <a:pathLst>
                <a:path w="4501515" h="2973070">
                  <a:moveTo>
                    <a:pt x="409683" y="978688"/>
                  </a:moveTo>
                  <a:lnTo>
                    <a:pt x="404665" y="933740"/>
                  </a:lnTo>
                  <a:lnTo>
                    <a:pt x="403195" y="889221"/>
                  </a:lnTo>
                  <a:lnTo>
                    <a:pt x="405169" y="845253"/>
                  </a:lnTo>
                  <a:lnTo>
                    <a:pt x="410486" y="801956"/>
                  </a:lnTo>
                  <a:lnTo>
                    <a:pt x="419045" y="759450"/>
                  </a:lnTo>
                  <a:lnTo>
                    <a:pt x="430743" y="717857"/>
                  </a:lnTo>
                  <a:lnTo>
                    <a:pt x="445479" y="677295"/>
                  </a:lnTo>
                  <a:lnTo>
                    <a:pt x="463151" y="637887"/>
                  </a:lnTo>
                  <a:lnTo>
                    <a:pt x="483657" y="599751"/>
                  </a:lnTo>
                  <a:lnTo>
                    <a:pt x="506895" y="563009"/>
                  </a:lnTo>
                  <a:lnTo>
                    <a:pt x="532763" y="527781"/>
                  </a:lnTo>
                  <a:lnTo>
                    <a:pt x="561160" y="494188"/>
                  </a:lnTo>
                  <a:lnTo>
                    <a:pt x="591984" y="462349"/>
                  </a:lnTo>
                  <a:lnTo>
                    <a:pt x="625132" y="432386"/>
                  </a:lnTo>
                  <a:lnTo>
                    <a:pt x="660503" y="404419"/>
                  </a:lnTo>
                  <a:lnTo>
                    <a:pt x="697996" y="378568"/>
                  </a:lnTo>
                  <a:lnTo>
                    <a:pt x="737508" y="354953"/>
                  </a:lnTo>
                  <a:lnTo>
                    <a:pt x="778937" y="333696"/>
                  </a:lnTo>
                  <a:lnTo>
                    <a:pt x="822182" y="314916"/>
                  </a:lnTo>
                  <a:lnTo>
                    <a:pt x="867141" y="298734"/>
                  </a:lnTo>
                  <a:lnTo>
                    <a:pt x="913711" y="285271"/>
                  </a:lnTo>
                  <a:lnTo>
                    <a:pt x="961792" y="274646"/>
                  </a:lnTo>
                  <a:lnTo>
                    <a:pt x="1011282" y="266980"/>
                  </a:lnTo>
                  <a:lnTo>
                    <a:pt x="1063288" y="262388"/>
                  </a:lnTo>
                  <a:lnTo>
                    <a:pt x="1115283" y="261284"/>
                  </a:lnTo>
                  <a:lnTo>
                    <a:pt x="1167054" y="263631"/>
                  </a:lnTo>
                  <a:lnTo>
                    <a:pt x="1218393" y="269390"/>
                  </a:lnTo>
                  <a:lnTo>
                    <a:pt x="1269089" y="278522"/>
                  </a:lnTo>
                  <a:lnTo>
                    <a:pt x="1318932" y="290988"/>
                  </a:lnTo>
                  <a:lnTo>
                    <a:pt x="1367712" y="306750"/>
                  </a:lnTo>
                  <a:lnTo>
                    <a:pt x="1415219" y="325769"/>
                  </a:lnTo>
                  <a:lnTo>
                    <a:pt x="1461243" y="348006"/>
                  </a:lnTo>
                  <a:lnTo>
                    <a:pt x="1486958" y="308778"/>
                  </a:lnTo>
                  <a:lnTo>
                    <a:pt x="1515966" y="272421"/>
                  </a:lnTo>
                  <a:lnTo>
                    <a:pt x="1548000" y="239010"/>
                  </a:lnTo>
                  <a:lnTo>
                    <a:pt x="1582796" y="208616"/>
                  </a:lnTo>
                  <a:lnTo>
                    <a:pt x="1620090" y="181314"/>
                  </a:lnTo>
                  <a:lnTo>
                    <a:pt x="1659617" y="157177"/>
                  </a:lnTo>
                  <a:lnTo>
                    <a:pt x="1701112" y="136277"/>
                  </a:lnTo>
                  <a:lnTo>
                    <a:pt x="1744312" y="118689"/>
                  </a:lnTo>
                  <a:lnTo>
                    <a:pt x="1788950" y="104484"/>
                  </a:lnTo>
                  <a:lnTo>
                    <a:pt x="1834764" y="93736"/>
                  </a:lnTo>
                  <a:lnTo>
                    <a:pt x="1881487" y="86519"/>
                  </a:lnTo>
                  <a:lnTo>
                    <a:pt x="1928857" y="82906"/>
                  </a:lnTo>
                  <a:lnTo>
                    <a:pt x="1976607" y="82969"/>
                  </a:lnTo>
                  <a:lnTo>
                    <a:pt x="2024474" y="86782"/>
                  </a:lnTo>
                  <a:lnTo>
                    <a:pt x="2072192" y="94418"/>
                  </a:lnTo>
                  <a:lnTo>
                    <a:pt x="2119498" y="105950"/>
                  </a:lnTo>
                  <a:lnTo>
                    <a:pt x="2166126" y="121452"/>
                  </a:lnTo>
                  <a:lnTo>
                    <a:pt x="2211813" y="140996"/>
                  </a:lnTo>
                  <a:lnTo>
                    <a:pt x="2246581" y="159080"/>
                  </a:lnTo>
                  <a:lnTo>
                    <a:pt x="2279742" y="179366"/>
                  </a:lnTo>
                  <a:lnTo>
                    <a:pt x="2311164" y="201772"/>
                  </a:lnTo>
                  <a:lnTo>
                    <a:pt x="2340718" y="226213"/>
                  </a:lnTo>
                  <a:lnTo>
                    <a:pt x="2365202" y="187419"/>
                  </a:lnTo>
                  <a:lnTo>
                    <a:pt x="2393603" y="151934"/>
                  </a:lnTo>
                  <a:lnTo>
                    <a:pt x="2425548" y="119871"/>
                  </a:lnTo>
                  <a:lnTo>
                    <a:pt x="2460665" y="91341"/>
                  </a:lnTo>
                  <a:lnTo>
                    <a:pt x="2498583" y="66457"/>
                  </a:lnTo>
                  <a:lnTo>
                    <a:pt x="2538931" y="45331"/>
                  </a:lnTo>
                  <a:lnTo>
                    <a:pt x="2581337" y="28075"/>
                  </a:lnTo>
                  <a:lnTo>
                    <a:pt x="2625428" y="14802"/>
                  </a:lnTo>
                  <a:lnTo>
                    <a:pt x="2670834" y="5623"/>
                  </a:lnTo>
                  <a:lnTo>
                    <a:pt x="2717183" y="652"/>
                  </a:lnTo>
                  <a:lnTo>
                    <a:pt x="2764103" y="0"/>
                  </a:lnTo>
                  <a:lnTo>
                    <a:pt x="2811223" y="3778"/>
                  </a:lnTo>
                  <a:lnTo>
                    <a:pt x="2858171" y="12101"/>
                  </a:lnTo>
                  <a:lnTo>
                    <a:pt x="2904575" y="25079"/>
                  </a:lnTo>
                  <a:lnTo>
                    <a:pt x="2950064" y="42825"/>
                  </a:lnTo>
                  <a:lnTo>
                    <a:pt x="2995097" y="66046"/>
                  </a:lnTo>
                  <a:lnTo>
                    <a:pt x="3036773" y="93625"/>
                  </a:lnTo>
                  <a:lnTo>
                    <a:pt x="3074686" y="125300"/>
                  </a:lnTo>
                  <a:lnTo>
                    <a:pt x="3108433" y="160808"/>
                  </a:lnTo>
                  <a:lnTo>
                    <a:pt x="3141688" y="128821"/>
                  </a:lnTo>
                  <a:lnTo>
                    <a:pt x="3177517" y="100334"/>
                  </a:lnTo>
                  <a:lnTo>
                    <a:pt x="3215620" y="75369"/>
                  </a:lnTo>
                  <a:lnTo>
                    <a:pt x="3255700" y="53948"/>
                  </a:lnTo>
                  <a:lnTo>
                    <a:pt x="3297458" y="36094"/>
                  </a:lnTo>
                  <a:lnTo>
                    <a:pt x="3340597" y="21829"/>
                  </a:lnTo>
                  <a:lnTo>
                    <a:pt x="3384817" y="11174"/>
                  </a:lnTo>
                  <a:lnTo>
                    <a:pt x="3429821" y="4152"/>
                  </a:lnTo>
                  <a:lnTo>
                    <a:pt x="3475310" y="786"/>
                  </a:lnTo>
                  <a:lnTo>
                    <a:pt x="3520986" y="1097"/>
                  </a:lnTo>
                  <a:lnTo>
                    <a:pt x="3566551" y="5107"/>
                  </a:lnTo>
                  <a:lnTo>
                    <a:pt x="3611706" y="12840"/>
                  </a:lnTo>
                  <a:lnTo>
                    <a:pt x="3656154" y="24316"/>
                  </a:lnTo>
                  <a:lnTo>
                    <a:pt x="3699596" y="39558"/>
                  </a:lnTo>
                  <a:lnTo>
                    <a:pt x="3741733" y="58589"/>
                  </a:lnTo>
                  <a:lnTo>
                    <a:pt x="3782268" y="81430"/>
                  </a:lnTo>
                  <a:lnTo>
                    <a:pt x="3820903" y="108103"/>
                  </a:lnTo>
                  <a:lnTo>
                    <a:pt x="3863188" y="144214"/>
                  </a:lnTo>
                  <a:lnTo>
                    <a:pt x="3900320" y="184176"/>
                  </a:lnTo>
                  <a:lnTo>
                    <a:pt x="3932012" y="227547"/>
                  </a:lnTo>
                  <a:lnTo>
                    <a:pt x="3957978" y="273881"/>
                  </a:lnTo>
                  <a:lnTo>
                    <a:pt x="3977933" y="322733"/>
                  </a:lnTo>
                  <a:lnTo>
                    <a:pt x="3991591" y="373660"/>
                  </a:lnTo>
                  <a:lnTo>
                    <a:pt x="4039722" y="387605"/>
                  </a:lnTo>
                  <a:lnTo>
                    <a:pt x="4085472" y="405079"/>
                  </a:lnTo>
                  <a:lnTo>
                    <a:pt x="4128702" y="425866"/>
                  </a:lnTo>
                  <a:lnTo>
                    <a:pt x="4169276" y="449750"/>
                  </a:lnTo>
                  <a:lnTo>
                    <a:pt x="4207056" y="476512"/>
                  </a:lnTo>
                  <a:lnTo>
                    <a:pt x="4241903" y="505938"/>
                  </a:lnTo>
                  <a:lnTo>
                    <a:pt x="4273680" y="537809"/>
                  </a:lnTo>
                  <a:lnTo>
                    <a:pt x="4302250" y="571910"/>
                  </a:lnTo>
                  <a:lnTo>
                    <a:pt x="4327474" y="608023"/>
                  </a:lnTo>
                  <a:lnTo>
                    <a:pt x="4349215" y="645932"/>
                  </a:lnTo>
                  <a:lnTo>
                    <a:pt x="4367335" y="685419"/>
                  </a:lnTo>
                  <a:lnTo>
                    <a:pt x="4381697" y="726269"/>
                  </a:lnTo>
                  <a:lnTo>
                    <a:pt x="4392163" y="768264"/>
                  </a:lnTo>
                  <a:lnTo>
                    <a:pt x="4398594" y="811187"/>
                  </a:lnTo>
                  <a:lnTo>
                    <a:pt x="4400854" y="854823"/>
                  </a:lnTo>
                  <a:lnTo>
                    <a:pt x="4398805" y="898953"/>
                  </a:lnTo>
                  <a:lnTo>
                    <a:pt x="4392308" y="943362"/>
                  </a:lnTo>
                  <a:lnTo>
                    <a:pt x="4381227" y="987832"/>
                  </a:lnTo>
                  <a:lnTo>
                    <a:pt x="4363135" y="1037499"/>
                  </a:lnTo>
                  <a:lnTo>
                    <a:pt x="4355827" y="1053618"/>
                  </a:lnTo>
                  <a:lnTo>
                    <a:pt x="4385099" y="1090505"/>
                  </a:lnTo>
                  <a:lnTo>
                    <a:pt x="4411043" y="1128608"/>
                  </a:lnTo>
                  <a:lnTo>
                    <a:pt x="4433680" y="1167776"/>
                  </a:lnTo>
                  <a:lnTo>
                    <a:pt x="4453034" y="1207860"/>
                  </a:lnTo>
                  <a:lnTo>
                    <a:pt x="4469125" y="1248708"/>
                  </a:lnTo>
                  <a:lnTo>
                    <a:pt x="4481977" y="1290171"/>
                  </a:lnTo>
                  <a:lnTo>
                    <a:pt x="4491610" y="1332096"/>
                  </a:lnTo>
                  <a:lnTo>
                    <a:pt x="4498048" y="1374334"/>
                  </a:lnTo>
                  <a:lnTo>
                    <a:pt x="4501312" y="1416734"/>
                  </a:lnTo>
                  <a:lnTo>
                    <a:pt x="4501425" y="1459146"/>
                  </a:lnTo>
                  <a:lnTo>
                    <a:pt x="4498408" y="1501418"/>
                  </a:lnTo>
                  <a:lnTo>
                    <a:pt x="4492284" y="1543400"/>
                  </a:lnTo>
                  <a:lnTo>
                    <a:pt x="4483075" y="1584942"/>
                  </a:lnTo>
                  <a:lnTo>
                    <a:pt x="4470802" y="1625893"/>
                  </a:lnTo>
                  <a:lnTo>
                    <a:pt x="4455489" y="1666102"/>
                  </a:lnTo>
                  <a:lnTo>
                    <a:pt x="4437157" y="1705419"/>
                  </a:lnTo>
                  <a:lnTo>
                    <a:pt x="4415828" y="1743693"/>
                  </a:lnTo>
                  <a:lnTo>
                    <a:pt x="4391524" y="1780773"/>
                  </a:lnTo>
                  <a:lnTo>
                    <a:pt x="4364268" y="1816509"/>
                  </a:lnTo>
                  <a:lnTo>
                    <a:pt x="4334081" y="1850751"/>
                  </a:lnTo>
                  <a:lnTo>
                    <a:pt x="4300986" y="1883346"/>
                  </a:lnTo>
                  <a:lnTo>
                    <a:pt x="4265005" y="1914146"/>
                  </a:lnTo>
                  <a:lnTo>
                    <a:pt x="4226160" y="1942999"/>
                  </a:lnTo>
                  <a:lnTo>
                    <a:pt x="4183924" y="1970016"/>
                  </a:lnTo>
                  <a:lnTo>
                    <a:pt x="4139749" y="1994086"/>
                  </a:lnTo>
                  <a:lnTo>
                    <a:pt x="4093825" y="2015142"/>
                  </a:lnTo>
                  <a:lnTo>
                    <a:pt x="4046344" y="2033114"/>
                  </a:lnTo>
                  <a:lnTo>
                    <a:pt x="3997497" y="2047934"/>
                  </a:lnTo>
                  <a:lnTo>
                    <a:pt x="3947474" y="2059532"/>
                  </a:lnTo>
                  <a:lnTo>
                    <a:pt x="3896468" y="2067840"/>
                  </a:lnTo>
                  <a:lnTo>
                    <a:pt x="3894075" y="2112204"/>
                  </a:lnTo>
                  <a:lnTo>
                    <a:pt x="3887803" y="2155553"/>
                  </a:lnTo>
                  <a:lnTo>
                    <a:pt x="3877806" y="2197749"/>
                  </a:lnTo>
                  <a:lnTo>
                    <a:pt x="3864241" y="2238653"/>
                  </a:lnTo>
                  <a:lnTo>
                    <a:pt x="3847265" y="2278129"/>
                  </a:lnTo>
                  <a:lnTo>
                    <a:pt x="3827034" y="2316036"/>
                  </a:lnTo>
                  <a:lnTo>
                    <a:pt x="3803704" y="2352237"/>
                  </a:lnTo>
                  <a:lnTo>
                    <a:pt x="3777431" y="2386594"/>
                  </a:lnTo>
                  <a:lnTo>
                    <a:pt x="3748372" y="2418968"/>
                  </a:lnTo>
                  <a:lnTo>
                    <a:pt x="3716683" y="2449221"/>
                  </a:lnTo>
                  <a:lnTo>
                    <a:pt x="3682521" y="2477215"/>
                  </a:lnTo>
                  <a:lnTo>
                    <a:pt x="3646041" y="2502811"/>
                  </a:lnTo>
                  <a:lnTo>
                    <a:pt x="3607400" y="2525871"/>
                  </a:lnTo>
                  <a:lnTo>
                    <a:pt x="3566754" y="2546257"/>
                  </a:lnTo>
                  <a:lnTo>
                    <a:pt x="3524260" y="2563831"/>
                  </a:lnTo>
                  <a:lnTo>
                    <a:pt x="3480074" y="2578453"/>
                  </a:lnTo>
                  <a:lnTo>
                    <a:pt x="3434352" y="2589987"/>
                  </a:lnTo>
                  <a:lnTo>
                    <a:pt x="3387251" y="2598293"/>
                  </a:lnTo>
                  <a:lnTo>
                    <a:pt x="3338926" y="2603233"/>
                  </a:lnTo>
                  <a:lnTo>
                    <a:pt x="3289535" y="2604669"/>
                  </a:lnTo>
                  <a:lnTo>
                    <a:pt x="3242140" y="2602657"/>
                  </a:lnTo>
                  <a:lnTo>
                    <a:pt x="3195238" y="2597313"/>
                  </a:lnTo>
                  <a:lnTo>
                    <a:pt x="3149042" y="2588694"/>
                  </a:lnTo>
                  <a:lnTo>
                    <a:pt x="3103767" y="2576858"/>
                  </a:lnTo>
                  <a:lnTo>
                    <a:pt x="3059624" y="2561863"/>
                  </a:lnTo>
                  <a:lnTo>
                    <a:pt x="3016828" y="2543767"/>
                  </a:lnTo>
                  <a:lnTo>
                    <a:pt x="2975591" y="2522627"/>
                  </a:lnTo>
                  <a:lnTo>
                    <a:pt x="2959368" y="2565488"/>
                  </a:lnTo>
                  <a:lnTo>
                    <a:pt x="2940118" y="2606626"/>
                  </a:lnTo>
                  <a:lnTo>
                    <a:pt x="2917991" y="2645967"/>
                  </a:lnTo>
                  <a:lnTo>
                    <a:pt x="2893134" y="2683442"/>
                  </a:lnTo>
                  <a:lnTo>
                    <a:pt x="2865695" y="2718979"/>
                  </a:lnTo>
                  <a:lnTo>
                    <a:pt x="2835823" y="2752505"/>
                  </a:lnTo>
                  <a:lnTo>
                    <a:pt x="2803666" y="2783949"/>
                  </a:lnTo>
                  <a:lnTo>
                    <a:pt x="2769372" y="2813241"/>
                  </a:lnTo>
                  <a:lnTo>
                    <a:pt x="2733090" y="2840307"/>
                  </a:lnTo>
                  <a:lnTo>
                    <a:pt x="2694968" y="2865077"/>
                  </a:lnTo>
                  <a:lnTo>
                    <a:pt x="2655154" y="2887479"/>
                  </a:lnTo>
                  <a:lnTo>
                    <a:pt x="2613797" y="2907441"/>
                  </a:lnTo>
                  <a:lnTo>
                    <a:pt x="2571045" y="2924892"/>
                  </a:lnTo>
                  <a:lnTo>
                    <a:pt x="2527046" y="2939760"/>
                  </a:lnTo>
                  <a:lnTo>
                    <a:pt x="2481948" y="2951974"/>
                  </a:lnTo>
                  <a:lnTo>
                    <a:pt x="2435900" y="2961462"/>
                  </a:lnTo>
                  <a:lnTo>
                    <a:pt x="2389051" y="2968153"/>
                  </a:lnTo>
                  <a:lnTo>
                    <a:pt x="2341547" y="2971974"/>
                  </a:lnTo>
                  <a:lnTo>
                    <a:pt x="2293539" y="2972854"/>
                  </a:lnTo>
                  <a:lnTo>
                    <a:pt x="2245173" y="2970722"/>
                  </a:lnTo>
                  <a:lnTo>
                    <a:pt x="2196599" y="2965507"/>
                  </a:lnTo>
                  <a:lnTo>
                    <a:pt x="2147964" y="2957136"/>
                  </a:lnTo>
                  <a:lnTo>
                    <a:pt x="2099418" y="2945537"/>
                  </a:lnTo>
                  <a:lnTo>
                    <a:pt x="2048372" y="2929660"/>
                  </a:lnTo>
                  <a:lnTo>
                    <a:pt x="1999077" y="2910391"/>
                  </a:lnTo>
                  <a:lnTo>
                    <a:pt x="1951721" y="2887856"/>
                  </a:lnTo>
                  <a:lnTo>
                    <a:pt x="1906495" y="2862182"/>
                  </a:lnTo>
                  <a:lnTo>
                    <a:pt x="1863588" y="2833496"/>
                  </a:lnTo>
                  <a:lnTo>
                    <a:pt x="1823188" y="2801924"/>
                  </a:lnTo>
                  <a:lnTo>
                    <a:pt x="1785485" y="2767592"/>
                  </a:lnTo>
                  <a:lnTo>
                    <a:pt x="1750668" y="2730628"/>
                  </a:lnTo>
                  <a:lnTo>
                    <a:pt x="1718926" y="2691156"/>
                  </a:lnTo>
                  <a:lnTo>
                    <a:pt x="1676216" y="2712785"/>
                  </a:lnTo>
                  <a:lnTo>
                    <a:pt x="1632691" y="2731828"/>
                  </a:lnTo>
                  <a:lnTo>
                    <a:pt x="1588465" y="2748310"/>
                  </a:lnTo>
                  <a:lnTo>
                    <a:pt x="1543653" y="2762258"/>
                  </a:lnTo>
                  <a:lnTo>
                    <a:pt x="1498371" y="2773698"/>
                  </a:lnTo>
                  <a:lnTo>
                    <a:pt x="1452734" y="2782655"/>
                  </a:lnTo>
                  <a:lnTo>
                    <a:pt x="1406857" y="2789156"/>
                  </a:lnTo>
                  <a:lnTo>
                    <a:pt x="1360855" y="2793226"/>
                  </a:lnTo>
                  <a:lnTo>
                    <a:pt x="1314845" y="2794892"/>
                  </a:lnTo>
                  <a:lnTo>
                    <a:pt x="1268940" y="2794179"/>
                  </a:lnTo>
                  <a:lnTo>
                    <a:pt x="1223256" y="2791113"/>
                  </a:lnTo>
                  <a:lnTo>
                    <a:pt x="1177908" y="2785720"/>
                  </a:lnTo>
                  <a:lnTo>
                    <a:pt x="1133013" y="2778027"/>
                  </a:lnTo>
                  <a:lnTo>
                    <a:pt x="1088684" y="2768058"/>
                  </a:lnTo>
                  <a:lnTo>
                    <a:pt x="1045037" y="2755841"/>
                  </a:lnTo>
                  <a:lnTo>
                    <a:pt x="1002188" y="2741401"/>
                  </a:lnTo>
                  <a:lnTo>
                    <a:pt x="960252" y="2724763"/>
                  </a:lnTo>
                  <a:lnTo>
                    <a:pt x="919343" y="2705954"/>
                  </a:lnTo>
                  <a:lnTo>
                    <a:pt x="879578" y="2685000"/>
                  </a:lnTo>
                  <a:lnTo>
                    <a:pt x="841071" y="2661927"/>
                  </a:lnTo>
                  <a:lnTo>
                    <a:pt x="803937" y="2636760"/>
                  </a:lnTo>
                  <a:lnTo>
                    <a:pt x="768293" y="2609526"/>
                  </a:lnTo>
                  <a:lnTo>
                    <a:pt x="734253" y="2580251"/>
                  </a:lnTo>
                  <a:lnTo>
                    <a:pt x="701932" y="2548960"/>
                  </a:lnTo>
                  <a:lnTo>
                    <a:pt x="671446" y="2515679"/>
                  </a:lnTo>
                  <a:lnTo>
                    <a:pt x="642910" y="2480434"/>
                  </a:lnTo>
                  <a:lnTo>
                    <a:pt x="616439" y="2443252"/>
                  </a:lnTo>
                  <a:lnTo>
                    <a:pt x="610724" y="2434489"/>
                  </a:lnTo>
                  <a:lnTo>
                    <a:pt x="607930" y="2430171"/>
                  </a:lnTo>
                  <a:lnTo>
                    <a:pt x="558510" y="2432961"/>
                  </a:lnTo>
                  <a:lnTo>
                    <a:pt x="510024" y="2431010"/>
                  </a:lnTo>
                  <a:lnTo>
                    <a:pt x="462779" y="2424537"/>
                  </a:lnTo>
                  <a:lnTo>
                    <a:pt x="417081" y="2413758"/>
                  </a:lnTo>
                  <a:lnTo>
                    <a:pt x="373238" y="2398892"/>
                  </a:lnTo>
                  <a:lnTo>
                    <a:pt x="331557" y="2380156"/>
                  </a:lnTo>
                  <a:lnTo>
                    <a:pt x="292345" y="2357767"/>
                  </a:lnTo>
                  <a:lnTo>
                    <a:pt x="255909" y="2331945"/>
                  </a:lnTo>
                  <a:lnTo>
                    <a:pt x="222556" y="2302905"/>
                  </a:lnTo>
                  <a:lnTo>
                    <a:pt x="192593" y="2270866"/>
                  </a:lnTo>
                  <a:lnTo>
                    <a:pt x="166327" y="2236046"/>
                  </a:lnTo>
                  <a:lnTo>
                    <a:pt x="144065" y="2198662"/>
                  </a:lnTo>
                  <a:lnTo>
                    <a:pt x="126114" y="2158931"/>
                  </a:lnTo>
                  <a:lnTo>
                    <a:pt x="112782" y="2117072"/>
                  </a:lnTo>
                  <a:lnTo>
                    <a:pt x="104375" y="2073301"/>
                  </a:lnTo>
                  <a:lnTo>
                    <a:pt x="101277" y="2022387"/>
                  </a:lnTo>
                  <a:lnTo>
                    <a:pt x="105237" y="1972012"/>
                  </a:lnTo>
                  <a:lnTo>
                    <a:pt x="116051" y="1922732"/>
                  </a:lnTo>
                  <a:lnTo>
                    <a:pt x="133514" y="1875103"/>
                  </a:lnTo>
                  <a:lnTo>
                    <a:pt x="157422" y="1829680"/>
                  </a:lnTo>
                  <a:lnTo>
                    <a:pt x="187570" y="1787018"/>
                  </a:lnTo>
                  <a:lnTo>
                    <a:pt x="223755" y="1747673"/>
                  </a:lnTo>
                  <a:lnTo>
                    <a:pt x="182576" y="1723077"/>
                  </a:lnTo>
                  <a:lnTo>
                    <a:pt x="145312" y="1695185"/>
                  </a:lnTo>
                  <a:lnTo>
                    <a:pt x="112063" y="1664339"/>
                  </a:lnTo>
                  <a:lnTo>
                    <a:pt x="82926" y="1630880"/>
                  </a:lnTo>
                  <a:lnTo>
                    <a:pt x="58001" y="1595151"/>
                  </a:lnTo>
                  <a:lnTo>
                    <a:pt x="37386" y="1557492"/>
                  </a:lnTo>
                  <a:lnTo>
                    <a:pt x="21179" y="1518246"/>
                  </a:lnTo>
                  <a:lnTo>
                    <a:pt x="9480" y="1477754"/>
                  </a:lnTo>
                  <a:lnTo>
                    <a:pt x="2388" y="1436357"/>
                  </a:lnTo>
                  <a:lnTo>
                    <a:pt x="0" y="1394397"/>
                  </a:lnTo>
                  <a:lnTo>
                    <a:pt x="2415" y="1352216"/>
                  </a:lnTo>
                  <a:lnTo>
                    <a:pt x="9732" y="1310155"/>
                  </a:lnTo>
                  <a:lnTo>
                    <a:pt x="22050" y="1268557"/>
                  </a:lnTo>
                  <a:lnTo>
                    <a:pt x="39468" y="1227761"/>
                  </a:lnTo>
                  <a:lnTo>
                    <a:pt x="62084" y="1188111"/>
                  </a:lnTo>
                  <a:lnTo>
                    <a:pt x="91873" y="1147752"/>
                  </a:lnTo>
                  <a:lnTo>
                    <a:pt x="126356" y="1111243"/>
                  </a:lnTo>
                  <a:lnTo>
                    <a:pt x="165068" y="1078850"/>
                  </a:lnTo>
                  <a:lnTo>
                    <a:pt x="207546" y="1050840"/>
                  </a:lnTo>
                  <a:lnTo>
                    <a:pt x="253329" y="1027480"/>
                  </a:lnTo>
                  <a:lnTo>
                    <a:pt x="301953" y="1009035"/>
                  </a:lnTo>
                  <a:lnTo>
                    <a:pt x="352955" y="995773"/>
                  </a:lnTo>
                  <a:lnTo>
                    <a:pt x="405873" y="987959"/>
                  </a:lnTo>
                  <a:lnTo>
                    <a:pt x="409683" y="978688"/>
                  </a:lnTo>
                  <a:close/>
                </a:path>
              </a:pathLst>
            </a:custGeom>
            <a:ln w="25908">
              <a:solidFill>
                <a:srgbClr val="852A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63491" y="3468243"/>
              <a:ext cx="191007" cy="19100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21352" y="161797"/>
              <a:ext cx="4125595" cy="3326129"/>
            </a:xfrm>
            <a:custGeom>
              <a:avLst/>
              <a:gdLst/>
              <a:ahLst/>
              <a:cxnLst/>
              <a:rect l="l" t="t" r="r" b="b"/>
              <a:pathLst>
                <a:path w="4125595" h="3326129">
                  <a:moveTo>
                    <a:pt x="344550" y="3161029"/>
                  </a:moveTo>
                  <a:lnTo>
                    <a:pt x="338653" y="3204921"/>
                  </a:lnTo>
                  <a:lnTo>
                    <a:pt x="322010" y="3244360"/>
                  </a:lnTo>
                  <a:lnTo>
                    <a:pt x="296195" y="3277774"/>
                  </a:lnTo>
                  <a:lnTo>
                    <a:pt x="262781" y="3303589"/>
                  </a:lnTo>
                  <a:lnTo>
                    <a:pt x="223342" y="3320232"/>
                  </a:lnTo>
                  <a:lnTo>
                    <a:pt x="179450" y="3326129"/>
                  </a:lnTo>
                  <a:lnTo>
                    <a:pt x="135559" y="3320232"/>
                  </a:lnTo>
                  <a:lnTo>
                    <a:pt x="96120" y="3303589"/>
                  </a:lnTo>
                  <a:lnTo>
                    <a:pt x="62706" y="3277774"/>
                  </a:lnTo>
                  <a:lnTo>
                    <a:pt x="36891" y="3244360"/>
                  </a:lnTo>
                  <a:lnTo>
                    <a:pt x="20248" y="3204921"/>
                  </a:lnTo>
                  <a:lnTo>
                    <a:pt x="14350" y="3161029"/>
                  </a:lnTo>
                  <a:lnTo>
                    <a:pt x="20248" y="3117138"/>
                  </a:lnTo>
                  <a:lnTo>
                    <a:pt x="36891" y="3077699"/>
                  </a:lnTo>
                  <a:lnTo>
                    <a:pt x="62706" y="3044285"/>
                  </a:lnTo>
                  <a:lnTo>
                    <a:pt x="96120" y="3018470"/>
                  </a:lnTo>
                  <a:lnTo>
                    <a:pt x="135559" y="3001827"/>
                  </a:lnTo>
                  <a:lnTo>
                    <a:pt x="179450" y="2995929"/>
                  </a:lnTo>
                  <a:lnTo>
                    <a:pt x="223342" y="3001827"/>
                  </a:lnTo>
                  <a:lnTo>
                    <a:pt x="262781" y="3018470"/>
                  </a:lnTo>
                  <a:lnTo>
                    <a:pt x="296195" y="3044285"/>
                  </a:lnTo>
                  <a:lnTo>
                    <a:pt x="322010" y="3077699"/>
                  </a:lnTo>
                  <a:lnTo>
                    <a:pt x="338653" y="3117138"/>
                  </a:lnTo>
                  <a:lnTo>
                    <a:pt x="344550" y="3161029"/>
                  </a:lnTo>
                  <a:close/>
                </a:path>
                <a:path w="4125595" h="3326129">
                  <a:moveTo>
                    <a:pt x="785876" y="2803779"/>
                  </a:moveTo>
                  <a:lnTo>
                    <a:pt x="780844" y="2853690"/>
                  </a:lnTo>
                  <a:lnTo>
                    <a:pt x="766415" y="2900177"/>
                  </a:lnTo>
                  <a:lnTo>
                    <a:pt x="743582" y="2942244"/>
                  </a:lnTo>
                  <a:lnTo>
                    <a:pt x="713343" y="2978896"/>
                  </a:lnTo>
                  <a:lnTo>
                    <a:pt x="676691" y="3009135"/>
                  </a:lnTo>
                  <a:lnTo>
                    <a:pt x="634624" y="3031968"/>
                  </a:lnTo>
                  <a:lnTo>
                    <a:pt x="588137" y="3046397"/>
                  </a:lnTo>
                  <a:lnTo>
                    <a:pt x="538226" y="3051429"/>
                  </a:lnTo>
                  <a:lnTo>
                    <a:pt x="488314" y="3046397"/>
                  </a:lnTo>
                  <a:lnTo>
                    <a:pt x="441827" y="3031968"/>
                  </a:lnTo>
                  <a:lnTo>
                    <a:pt x="399760" y="3009135"/>
                  </a:lnTo>
                  <a:lnTo>
                    <a:pt x="363108" y="2978896"/>
                  </a:lnTo>
                  <a:lnTo>
                    <a:pt x="332869" y="2942244"/>
                  </a:lnTo>
                  <a:lnTo>
                    <a:pt x="310036" y="2900177"/>
                  </a:lnTo>
                  <a:lnTo>
                    <a:pt x="295607" y="2853690"/>
                  </a:lnTo>
                  <a:lnTo>
                    <a:pt x="290575" y="2803779"/>
                  </a:lnTo>
                  <a:lnTo>
                    <a:pt x="295607" y="2753867"/>
                  </a:lnTo>
                  <a:lnTo>
                    <a:pt x="310036" y="2707380"/>
                  </a:lnTo>
                  <a:lnTo>
                    <a:pt x="332869" y="2665313"/>
                  </a:lnTo>
                  <a:lnTo>
                    <a:pt x="363108" y="2628661"/>
                  </a:lnTo>
                  <a:lnTo>
                    <a:pt x="399760" y="2598422"/>
                  </a:lnTo>
                  <a:lnTo>
                    <a:pt x="441827" y="2575589"/>
                  </a:lnTo>
                  <a:lnTo>
                    <a:pt x="488314" y="2561160"/>
                  </a:lnTo>
                  <a:lnTo>
                    <a:pt x="538226" y="2556129"/>
                  </a:lnTo>
                  <a:lnTo>
                    <a:pt x="588137" y="2561160"/>
                  </a:lnTo>
                  <a:lnTo>
                    <a:pt x="634624" y="2575589"/>
                  </a:lnTo>
                  <a:lnTo>
                    <a:pt x="676691" y="2598422"/>
                  </a:lnTo>
                  <a:lnTo>
                    <a:pt x="713343" y="2628661"/>
                  </a:lnTo>
                  <a:lnTo>
                    <a:pt x="743582" y="2665313"/>
                  </a:lnTo>
                  <a:lnTo>
                    <a:pt x="766415" y="2707380"/>
                  </a:lnTo>
                  <a:lnTo>
                    <a:pt x="780844" y="2753867"/>
                  </a:lnTo>
                  <a:lnTo>
                    <a:pt x="785876" y="2803779"/>
                  </a:lnTo>
                  <a:close/>
                </a:path>
                <a:path w="4125595" h="3326129">
                  <a:moveTo>
                    <a:pt x="263651" y="1639697"/>
                  </a:moveTo>
                  <a:lnTo>
                    <a:pt x="208519" y="1640538"/>
                  </a:lnTo>
                  <a:lnTo>
                    <a:pt x="154003" y="1635362"/>
                  </a:lnTo>
                  <a:lnTo>
                    <a:pt x="100687" y="1624280"/>
                  </a:lnTo>
                  <a:lnTo>
                    <a:pt x="49158" y="1607400"/>
                  </a:lnTo>
                  <a:lnTo>
                    <a:pt x="0" y="1584832"/>
                  </a:lnTo>
                </a:path>
                <a:path w="4125595" h="3326129">
                  <a:moveTo>
                    <a:pt x="496188" y="2239772"/>
                  </a:moveTo>
                  <a:lnTo>
                    <a:pt x="468133" y="2248842"/>
                  </a:lnTo>
                  <a:lnTo>
                    <a:pt x="439483" y="2256234"/>
                  </a:lnTo>
                  <a:lnTo>
                    <a:pt x="410356" y="2261935"/>
                  </a:lnTo>
                  <a:lnTo>
                    <a:pt x="380873" y="2265934"/>
                  </a:lnTo>
                </a:path>
                <a:path w="4125595" h="3326129">
                  <a:moveTo>
                    <a:pt x="1490090" y="2528062"/>
                  </a:moveTo>
                  <a:lnTo>
                    <a:pt x="1470074" y="2499401"/>
                  </a:lnTo>
                  <a:lnTo>
                    <a:pt x="1451784" y="2469848"/>
                  </a:lnTo>
                  <a:lnTo>
                    <a:pt x="1435280" y="2439461"/>
                  </a:lnTo>
                  <a:lnTo>
                    <a:pt x="1420622" y="2408301"/>
                  </a:lnTo>
                </a:path>
                <a:path w="4125595" h="3326129">
                  <a:moveTo>
                    <a:pt x="2775204" y="2229485"/>
                  </a:moveTo>
                  <a:lnTo>
                    <a:pt x="2771181" y="2262810"/>
                  </a:lnTo>
                  <a:lnTo>
                    <a:pt x="2765218" y="2295874"/>
                  </a:lnTo>
                  <a:lnTo>
                    <a:pt x="2757326" y="2328604"/>
                  </a:lnTo>
                  <a:lnTo>
                    <a:pt x="2747518" y="2360929"/>
                  </a:lnTo>
                </a:path>
                <a:path w="4125595" h="3326129">
                  <a:moveTo>
                    <a:pt x="3327019" y="1417954"/>
                  </a:moveTo>
                  <a:lnTo>
                    <a:pt x="3373752" y="1440784"/>
                  </a:lnTo>
                  <a:lnTo>
                    <a:pt x="3417603" y="1466921"/>
                  </a:lnTo>
                  <a:lnTo>
                    <a:pt x="3458415" y="1496143"/>
                  </a:lnTo>
                  <a:lnTo>
                    <a:pt x="3496035" y="1528225"/>
                  </a:lnTo>
                  <a:lnTo>
                    <a:pt x="3530306" y="1562947"/>
                  </a:lnTo>
                  <a:lnTo>
                    <a:pt x="3561075" y="1600083"/>
                  </a:lnTo>
                  <a:lnTo>
                    <a:pt x="3588185" y="1639412"/>
                  </a:lnTo>
                  <a:lnTo>
                    <a:pt x="3611483" y="1680711"/>
                  </a:lnTo>
                  <a:lnTo>
                    <a:pt x="3630812" y="1723755"/>
                  </a:lnTo>
                  <a:lnTo>
                    <a:pt x="3646018" y="1768323"/>
                  </a:lnTo>
                  <a:lnTo>
                    <a:pt x="3656946" y="1814191"/>
                  </a:lnTo>
                  <a:lnTo>
                    <a:pt x="3663440" y="1861137"/>
                  </a:lnTo>
                  <a:lnTo>
                    <a:pt x="3665347" y="1908937"/>
                  </a:lnTo>
                </a:path>
                <a:path w="4125595" h="3326129">
                  <a:moveTo>
                    <a:pt x="4125087" y="895223"/>
                  </a:moveTo>
                  <a:lnTo>
                    <a:pt x="4102716" y="936819"/>
                  </a:lnTo>
                  <a:lnTo>
                    <a:pt x="4076274" y="976257"/>
                  </a:lnTo>
                  <a:lnTo>
                    <a:pt x="4045954" y="1013299"/>
                  </a:lnTo>
                  <a:lnTo>
                    <a:pt x="4011953" y="1047708"/>
                  </a:lnTo>
                  <a:lnTo>
                    <a:pt x="3974465" y="1079246"/>
                  </a:lnTo>
                </a:path>
                <a:path w="4125595" h="3326129">
                  <a:moveTo>
                    <a:pt x="3763518" y="212216"/>
                  </a:moveTo>
                  <a:lnTo>
                    <a:pt x="3767304" y="233810"/>
                  </a:lnTo>
                  <a:lnTo>
                    <a:pt x="3769899" y="255524"/>
                  </a:lnTo>
                  <a:lnTo>
                    <a:pt x="3771304" y="277332"/>
                  </a:lnTo>
                  <a:lnTo>
                    <a:pt x="3771519" y="299212"/>
                  </a:lnTo>
                </a:path>
                <a:path w="4125595" h="3326129">
                  <a:moveTo>
                    <a:pt x="2801366" y="110871"/>
                  </a:moveTo>
                  <a:lnTo>
                    <a:pt x="2817235" y="81313"/>
                  </a:lnTo>
                  <a:lnTo>
                    <a:pt x="2835449" y="52911"/>
                  </a:lnTo>
                  <a:lnTo>
                    <a:pt x="2855926" y="25771"/>
                  </a:lnTo>
                  <a:lnTo>
                    <a:pt x="2878581" y="0"/>
                  </a:lnTo>
                </a:path>
                <a:path w="4125595" h="3326129">
                  <a:moveTo>
                    <a:pt x="2079371" y="163702"/>
                  </a:moveTo>
                  <a:lnTo>
                    <a:pt x="2086225" y="139045"/>
                  </a:lnTo>
                  <a:lnTo>
                    <a:pt x="2094769" y="114839"/>
                  </a:lnTo>
                  <a:lnTo>
                    <a:pt x="2104981" y="91158"/>
                  </a:lnTo>
                  <a:lnTo>
                    <a:pt x="2116836" y="68072"/>
                  </a:lnTo>
                </a:path>
                <a:path w="4125595" h="3326129">
                  <a:moveTo>
                    <a:pt x="1232153" y="196087"/>
                  </a:moveTo>
                  <a:lnTo>
                    <a:pt x="1268307" y="216487"/>
                  </a:lnTo>
                  <a:lnTo>
                    <a:pt x="1302972" y="238791"/>
                  </a:lnTo>
                  <a:lnTo>
                    <a:pt x="1336041" y="262953"/>
                  </a:lnTo>
                  <a:lnTo>
                    <a:pt x="1367409" y="288925"/>
                  </a:lnTo>
                </a:path>
                <a:path w="4125595" h="3326129">
                  <a:moveTo>
                    <a:pt x="204724" y="925067"/>
                  </a:moveTo>
                  <a:lnTo>
                    <a:pt x="197175" y="901023"/>
                  </a:lnTo>
                  <a:lnTo>
                    <a:pt x="190722" y="876728"/>
                  </a:lnTo>
                  <a:lnTo>
                    <a:pt x="185364" y="852219"/>
                  </a:lnTo>
                  <a:lnTo>
                    <a:pt x="181101" y="827531"/>
                  </a:lnTo>
                </a:path>
              </a:pathLst>
            </a:custGeom>
            <a:ln w="25908">
              <a:solidFill>
                <a:srgbClr val="852A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1000" y="3200400"/>
              <a:ext cx="4114800" cy="322783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2044" y="3171444"/>
              <a:ext cx="4173220" cy="3286125"/>
            </a:xfrm>
            <a:custGeom>
              <a:avLst/>
              <a:gdLst/>
              <a:ahLst/>
              <a:cxnLst/>
              <a:rect l="l" t="t" r="r" b="b"/>
              <a:pathLst>
                <a:path w="4173220" h="3286125">
                  <a:moveTo>
                    <a:pt x="0" y="3285744"/>
                  </a:moveTo>
                  <a:lnTo>
                    <a:pt x="4172711" y="3285744"/>
                  </a:lnTo>
                  <a:lnTo>
                    <a:pt x="4172711" y="0"/>
                  </a:lnTo>
                  <a:lnTo>
                    <a:pt x="0" y="0"/>
                  </a:lnTo>
                  <a:lnTo>
                    <a:pt x="0" y="3285744"/>
                  </a:lnTo>
                  <a:close/>
                </a:path>
              </a:pathLst>
            </a:custGeom>
            <a:ln w="579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45170" y="164095"/>
              <a:ext cx="4498975" cy="2971800"/>
            </a:xfrm>
            <a:custGeom>
              <a:avLst/>
              <a:gdLst/>
              <a:ahLst/>
              <a:cxnLst/>
              <a:rect l="l" t="t" r="r" b="b"/>
              <a:pathLst>
                <a:path w="4498975" h="2971800">
                  <a:moveTo>
                    <a:pt x="2893134" y="2692400"/>
                  </a:moveTo>
                  <a:lnTo>
                    <a:pt x="1718926" y="2692400"/>
                  </a:lnTo>
                  <a:lnTo>
                    <a:pt x="1750668" y="2730500"/>
                  </a:lnTo>
                  <a:lnTo>
                    <a:pt x="1785485" y="2768600"/>
                  </a:lnTo>
                  <a:lnTo>
                    <a:pt x="1823188" y="2806700"/>
                  </a:lnTo>
                  <a:lnTo>
                    <a:pt x="1863588" y="2844800"/>
                  </a:lnTo>
                  <a:lnTo>
                    <a:pt x="1906495" y="2870200"/>
                  </a:lnTo>
                  <a:lnTo>
                    <a:pt x="1951721" y="2895600"/>
                  </a:lnTo>
                  <a:lnTo>
                    <a:pt x="1999077" y="2921000"/>
                  </a:lnTo>
                  <a:lnTo>
                    <a:pt x="2099418" y="2946400"/>
                  </a:lnTo>
                  <a:lnTo>
                    <a:pt x="2196599" y="2971800"/>
                  </a:lnTo>
                  <a:lnTo>
                    <a:pt x="2435900" y="2971800"/>
                  </a:lnTo>
                  <a:lnTo>
                    <a:pt x="2571045" y="2933700"/>
                  </a:lnTo>
                  <a:lnTo>
                    <a:pt x="2613797" y="2908300"/>
                  </a:lnTo>
                  <a:lnTo>
                    <a:pt x="2655154" y="2895600"/>
                  </a:lnTo>
                  <a:lnTo>
                    <a:pt x="2694968" y="2870200"/>
                  </a:lnTo>
                  <a:lnTo>
                    <a:pt x="2733090" y="2844800"/>
                  </a:lnTo>
                  <a:lnTo>
                    <a:pt x="2769372" y="2819400"/>
                  </a:lnTo>
                  <a:lnTo>
                    <a:pt x="2803666" y="2794000"/>
                  </a:lnTo>
                  <a:lnTo>
                    <a:pt x="2835823" y="2755900"/>
                  </a:lnTo>
                  <a:lnTo>
                    <a:pt x="2865695" y="2730500"/>
                  </a:lnTo>
                  <a:lnTo>
                    <a:pt x="2893134" y="2692400"/>
                  </a:lnTo>
                  <a:close/>
                </a:path>
                <a:path w="4498975" h="2971800">
                  <a:moveTo>
                    <a:pt x="1167054" y="266700"/>
                  </a:moveTo>
                  <a:lnTo>
                    <a:pt x="1011282" y="266700"/>
                  </a:lnTo>
                  <a:lnTo>
                    <a:pt x="913711" y="292100"/>
                  </a:lnTo>
                  <a:lnTo>
                    <a:pt x="822182" y="317500"/>
                  </a:lnTo>
                  <a:lnTo>
                    <a:pt x="778937" y="342900"/>
                  </a:lnTo>
                  <a:lnTo>
                    <a:pt x="737508" y="355600"/>
                  </a:lnTo>
                  <a:lnTo>
                    <a:pt x="697996" y="381000"/>
                  </a:lnTo>
                  <a:lnTo>
                    <a:pt x="660503" y="406400"/>
                  </a:lnTo>
                  <a:lnTo>
                    <a:pt x="625132" y="431800"/>
                  </a:lnTo>
                  <a:lnTo>
                    <a:pt x="591984" y="469900"/>
                  </a:lnTo>
                  <a:lnTo>
                    <a:pt x="561160" y="495300"/>
                  </a:lnTo>
                  <a:lnTo>
                    <a:pt x="532763" y="533400"/>
                  </a:lnTo>
                  <a:lnTo>
                    <a:pt x="506895" y="571500"/>
                  </a:lnTo>
                  <a:lnTo>
                    <a:pt x="483657" y="609600"/>
                  </a:lnTo>
                  <a:lnTo>
                    <a:pt x="463151" y="647700"/>
                  </a:lnTo>
                  <a:lnTo>
                    <a:pt x="445479" y="685800"/>
                  </a:lnTo>
                  <a:lnTo>
                    <a:pt x="430743" y="723900"/>
                  </a:lnTo>
                  <a:lnTo>
                    <a:pt x="419045" y="762000"/>
                  </a:lnTo>
                  <a:lnTo>
                    <a:pt x="410486" y="812800"/>
                  </a:lnTo>
                  <a:lnTo>
                    <a:pt x="405169" y="850900"/>
                  </a:lnTo>
                  <a:lnTo>
                    <a:pt x="403195" y="889000"/>
                  </a:lnTo>
                  <a:lnTo>
                    <a:pt x="404665" y="939800"/>
                  </a:lnTo>
                  <a:lnTo>
                    <a:pt x="409683" y="977900"/>
                  </a:lnTo>
                  <a:lnTo>
                    <a:pt x="405873" y="990600"/>
                  </a:lnTo>
                  <a:lnTo>
                    <a:pt x="301953" y="1016000"/>
                  </a:lnTo>
                  <a:lnTo>
                    <a:pt x="253329" y="1028700"/>
                  </a:lnTo>
                  <a:lnTo>
                    <a:pt x="207546" y="1054100"/>
                  </a:lnTo>
                  <a:lnTo>
                    <a:pt x="165068" y="1079500"/>
                  </a:lnTo>
                  <a:lnTo>
                    <a:pt x="126356" y="1117600"/>
                  </a:lnTo>
                  <a:lnTo>
                    <a:pt x="91873" y="1155700"/>
                  </a:lnTo>
                  <a:lnTo>
                    <a:pt x="62084" y="1193800"/>
                  </a:lnTo>
                  <a:lnTo>
                    <a:pt x="39468" y="1231900"/>
                  </a:lnTo>
                  <a:lnTo>
                    <a:pt x="22050" y="1270000"/>
                  </a:lnTo>
                  <a:lnTo>
                    <a:pt x="9732" y="1320800"/>
                  </a:lnTo>
                  <a:lnTo>
                    <a:pt x="2415" y="1358900"/>
                  </a:lnTo>
                  <a:lnTo>
                    <a:pt x="0" y="1397000"/>
                  </a:lnTo>
                  <a:lnTo>
                    <a:pt x="2388" y="1447800"/>
                  </a:lnTo>
                  <a:lnTo>
                    <a:pt x="9480" y="1485900"/>
                  </a:lnTo>
                  <a:lnTo>
                    <a:pt x="21179" y="1524000"/>
                  </a:lnTo>
                  <a:lnTo>
                    <a:pt x="37386" y="1562100"/>
                  </a:lnTo>
                  <a:lnTo>
                    <a:pt x="58001" y="1600200"/>
                  </a:lnTo>
                  <a:lnTo>
                    <a:pt x="82926" y="1638300"/>
                  </a:lnTo>
                  <a:lnTo>
                    <a:pt x="112063" y="1663700"/>
                  </a:lnTo>
                  <a:lnTo>
                    <a:pt x="145312" y="1701800"/>
                  </a:lnTo>
                  <a:lnTo>
                    <a:pt x="182576" y="1727200"/>
                  </a:lnTo>
                  <a:lnTo>
                    <a:pt x="223755" y="1752600"/>
                  </a:lnTo>
                  <a:lnTo>
                    <a:pt x="187570" y="1790700"/>
                  </a:lnTo>
                  <a:lnTo>
                    <a:pt x="157422" y="1828800"/>
                  </a:lnTo>
                  <a:lnTo>
                    <a:pt x="133514" y="1879600"/>
                  </a:lnTo>
                  <a:lnTo>
                    <a:pt x="116051" y="1930400"/>
                  </a:lnTo>
                  <a:lnTo>
                    <a:pt x="105237" y="1981200"/>
                  </a:lnTo>
                  <a:lnTo>
                    <a:pt x="101277" y="2032000"/>
                  </a:lnTo>
                  <a:lnTo>
                    <a:pt x="104375" y="2082800"/>
                  </a:lnTo>
                  <a:lnTo>
                    <a:pt x="112782" y="2120900"/>
                  </a:lnTo>
                  <a:lnTo>
                    <a:pt x="126114" y="2159000"/>
                  </a:lnTo>
                  <a:lnTo>
                    <a:pt x="144065" y="2209800"/>
                  </a:lnTo>
                  <a:lnTo>
                    <a:pt x="166327" y="2235200"/>
                  </a:lnTo>
                  <a:lnTo>
                    <a:pt x="192593" y="2273300"/>
                  </a:lnTo>
                  <a:lnTo>
                    <a:pt x="222556" y="2311400"/>
                  </a:lnTo>
                  <a:lnTo>
                    <a:pt x="255909" y="2336800"/>
                  </a:lnTo>
                  <a:lnTo>
                    <a:pt x="292345" y="2362200"/>
                  </a:lnTo>
                  <a:lnTo>
                    <a:pt x="331557" y="2387600"/>
                  </a:lnTo>
                  <a:lnTo>
                    <a:pt x="373238" y="2400300"/>
                  </a:lnTo>
                  <a:lnTo>
                    <a:pt x="417081" y="2413000"/>
                  </a:lnTo>
                  <a:lnTo>
                    <a:pt x="510024" y="2438400"/>
                  </a:lnTo>
                  <a:lnTo>
                    <a:pt x="613518" y="2438400"/>
                  </a:lnTo>
                  <a:lnTo>
                    <a:pt x="616439" y="2451100"/>
                  </a:lnTo>
                  <a:lnTo>
                    <a:pt x="642910" y="2489200"/>
                  </a:lnTo>
                  <a:lnTo>
                    <a:pt x="671446" y="2527300"/>
                  </a:lnTo>
                  <a:lnTo>
                    <a:pt x="701932" y="2552700"/>
                  </a:lnTo>
                  <a:lnTo>
                    <a:pt x="734253" y="2590800"/>
                  </a:lnTo>
                  <a:lnTo>
                    <a:pt x="768293" y="2616200"/>
                  </a:lnTo>
                  <a:lnTo>
                    <a:pt x="803937" y="2641600"/>
                  </a:lnTo>
                  <a:lnTo>
                    <a:pt x="841071" y="2667000"/>
                  </a:lnTo>
                  <a:lnTo>
                    <a:pt x="879578" y="2692400"/>
                  </a:lnTo>
                  <a:lnTo>
                    <a:pt x="919343" y="2705100"/>
                  </a:lnTo>
                  <a:lnTo>
                    <a:pt x="960252" y="2730500"/>
                  </a:lnTo>
                  <a:lnTo>
                    <a:pt x="1002188" y="2743200"/>
                  </a:lnTo>
                  <a:lnTo>
                    <a:pt x="1177908" y="2794000"/>
                  </a:lnTo>
                  <a:lnTo>
                    <a:pt x="1452734" y="2794000"/>
                  </a:lnTo>
                  <a:lnTo>
                    <a:pt x="1632691" y="2743200"/>
                  </a:lnTo>
                  <a:lnTo>
                    <a:pt x="1676216" y="2717800"/>
                  </a:lnTo>
                  <a:lnTo>
                    <a:pt x="1718926" y="2692400"/>
                  </a:lnTo>
                  <a:lnTo>
                    <a:pt x="2893134" y="2692400"/>
                  </a:lnTo>
                  <a:lnTo>
                    <a:pt x="2917991" y="2654300"/>
                  </a:lnTo>
                  <a:lnTo>
                    <a:pt x="2940118" y="2616200"/>
                  </a:lnTo>
                  <a:lnTo>
                    <a:pt x="2959368" y="2565400"/>
                  </a:lnTo>
                  <a:lnTo>
                    <a:pt x="2975591" y="2527300"/>
                  </a:lnTo>
                  <a:lnTo>
                    <a:pt x="3607400" y="2527300"/>
                  </a:lnTo>
                  <a:lnTo>
                    <a:pt x="3646041" y="2501900"/>
                  </a:lnTo>
                  <a:lnTo>
                    <a:pt x="3682521" y="2476500"/>
                  </a:lnTo>
                  <a:lnTo>
                    <a:pt x="3716683" y="2451100"/>
                  </a:lnTo>
                  <a:lnTo>
                    <a:pt x="3748372" y="2425700"/>
                  </a:lnTo>
                  <a:lnTo>
                    <a:pt x="3777431" y="2387600"/>
                  </a:lnTo>
                  <a:lnTo>
                    <a:pt x="3803704" y="2362200"/>
                  </a:lnTo>
                  <a:lnTo>
                    <a:pt x="3827034" y="2324100"/>
                  </a:lnTo>
                  <a:lnTo>
                    <a:pt x="3847265" y="2286000"/>
                  </a:lnTo>
                  <a:lnTo>
                    <a:pt x="3864241" y="2247900"/>
                  </a:lnTo>
                  <a:lnTo>
                    <a:pt x="3877806" y="2197100"/>
                  </a:lnTo>
                  <a:lnTo>
                    <a:pt x="3887803" y="2159000"/>
                  </a:lnTo>
                  <a:lnTo>
                    <a:pt x="3894075" y="2120900"/>
                  </a:lnTo>
                  <a:lnTo>
                    <a:pt x="3896468" y="2070100"/>
                  </a:lnTo>
                  <a:lnTo>
                    <a:pt x="3947474" y="2070100"/>
                  </a:lnTo>
                  <a:lnTo>
                    <a:pt x="4046344" y="2044700"/>
                  </a:lnTo>
                  <a:lnTo>
                    <a:pt x="4093825" y="2019300"/>
                  </a:lnTo>
                  <a:lnTo>
                    <a:pt x="4139749" y="1993900"/>
                  </a:lnTo>
                  <a:lnTo>
                    <a:pt x="4183924" y="1981200"/>
                  </a:lnTo>
                  <a:lnTo>
                    <a:pt x="4226160" y="1943100"/>
                  </a:lnTo>
                  <a:lnTo>
                    <a:pt x="4265005" y="1917700"/>
                  </a:lnTo>
                  <a:lnTo>
                    <a:pt x="4300986" y="1892300"/>
                  </a:lnTo>
                  <a:lnTo>
                    <a:pt x="4334081" y="1854200"/>
                  </a:lnTo>
                  <a:lnTo>
                    <a:pt x="4364268" y="1816100"/>
                  </a:lnTo>
                  <a:lnTo>
                    <a:pt x="4391524" y="1790700"/>
                  </a:lnTo>
                  <a:lnTo>
                    <a:pt x="4415828" y="1752600"/>
                  </a:lnTo>
                  <a:lnTo>
                    <a:pt x="4437157" y="1714500"/>
                  </a:lnTo>
                  <a:lnTo>
                    <a:pt x="4455489" y="1676400"/>
                  </a:lnTo>
                  <a:lnTo>
                    <a:pt x="4470802" y="1625600"/>
                  </a:lnTo>
                  <a:lnTo>
                    <a:pt x="4483075" y="1587500"/>
                  </a:lnTo>
                  <a:lnTo>
                    <a:pt x="4492284" y="1549400"/>
                  </a:lnTo>
                  <a:lnTo>
                    <a:pt x="4498408" y="1511300"/>
                  </a:lnTo>
                  <a:lnTo>
                    <a:pt x="4498828" y="1498600"/>
                  </a:lnTo>
                  <a:lnTo>
                    <a:pt x="4498828" y="1384300"/>
                  </a:lnTo>
                  <a:lnTo>
                    <a:pt x="4498048" y="1384300"/>
                  </a:lnTo>
                  <a:lnTo>
                    <a:pt x="4491610" y="1333500"/>
                  </a:lnTo>
                  <a:lnTo>
                    <a:pt x="4481977" y="1295400"/>
                  </a:lnTo>
                  <a:lnTo>
                    <a:pt x="4469125" y="1257300"/>
                  </a:lnTo>
                  <a:lnTo>
                    <a:pt x="4453034" y="1219200"/>
                  </a:lnTo>
                  <a:lnTo>
                    <a:pt x="4433680" y="1168400"/>
                  </a:lnTo>
                  <a:lnTo>
                    <a:pt x="4411043" y="1130300"/>
                  </a:lnTo>
                  <a:lnTo>
                    <a:pt x="4385099" y="1092200"/>
                  </a:lnTo>
                  <a:lnTo>
                    <a:pt x="4355827" y="1054100"/>
                  </a:lnTo>
                  <a:lnTo>
                    <a:pt x="4363135" y="1041400"/>
                  </a:lnTo>
                  <a:lnTo>
                    <a:pt x="4369813" y="1028700"/>
                  </a:lnTo>
                  <a:lnTo>
                    <a:pt x="4375847" y="1016000"/>
                  </a:lnTo>
                  <a:lnTo>
                    <a:pt x="4381227" y="990600"/>
                  </a:lnTo>
                  <a:lnTo>
                    <a:pt x="4392308" y="952500"/>
                  </a:lnTo>
                  <a:lnTo>
                    <a:pt x="4398805" y="901700"/>
                  </a:lnTo>
                  <a:lnTo>
                    <a:pt x="4400854" y="863600"/>
                  </a:lnTo>
                  <a:lnTo>
                    <a:pt x="4398594" y="812800"/>
                  </a:lnTo>
                  <a:lnTo>
                    <a:pt x="4392163" y="774700"/>
                  </a:lnTo>
                  <a:lnTo>
                    <a:pt x="4381697" y="736600"/>
                  </a:lnTo>
                  <a:lnTo>
                    <a:pt x="4367335" y="685800"/>
                  </a:lnTo>
                  <a:lnTo>
                    <a:pt x="4349215" y="647700"/>
                  </a:lnTo>
                  <a:lnTo>
                    <a:pt x="4327474" y="609600"/>
                  </a:lnTo>
                  <a:lnTo>
                    <a:pt x="4302250" y="571500"/>
                  </a:lnTo>
                  <a:lnTo>
                    <a:pt x="4273680" y="546100"/>
                  </a:lnTo>
                  <a:lnTo>
                    <a:pt x="4241903" y="508000"/>
                  </a:lnTo>
                  <a:lnTo>
                    <a:pt x="4207056" y="482600"/>
                  </a:lnTo>
                  <a:lnTo>
                    <a:pt x="4169276" y="457200"/>
                  </a:lnTo>
                  <a:lnTo>
                    <a:pt x="4128702" y="431800"/>
                  </a:lnTo>
                  <a:lnTo>
                    <a:pt x="4085472" y="406400"/>
                  </a:lnTo>
                  <a:lnTo>
                    <a:pt x="4039722" y="393700"/>
                  </a:lnTo>
                  <a:lnTo>
                    <a:pt x="3991591" y="381000"/>
                  </a:lnTo>
                  <a:lnTo>
                    <a:pt x="3984762" y="355600"/>
                  </a:lnTo>
                  <a:lnTo>
                    <a:pt x="1461243" y="355600"/>
                  </a:lnTo>
                  <a:lnTo>
                    <a:pt x="1415219" y="330200"/>
                  </a:lnTo>
                  <a:lnTo>
                    <a:pt x="1367712" y="317500"/>
                  </a:lnTo>
                  <a:lnTo>
                    <a:pt x="1318932" y="292100"/>
                  </a:lnTo>
                  <a:lnTo>
                    <a:pt x="1269089" y="279400"/>
                  </a:lnTo>
                  <a:lnTo>
                    <a:pt x="1218393" y="279400"/>
                  </a:lnTo>
                  <a:lnTo>
                    <a:pt x="1167054" y="266700"/>
                  </a:lnTo>
                  <a:close/>
                </a:path>
                <a:path w="4498975" h="2971800">
                  <a:moveTo>
                    <a:pt x="3338926" y="2603500"/>
                  </a:moveTo>
                  <a:lnTo>
                    <a:pt x="3242140" y="2603500"/>
                  </a:lnTo>
                  <a:lnTo>
                    <a:pt x="3289535" y="2616200"/>
                  </a:lnTo>
                  <a:lnTo>
                    <a:pt x="3338926" y="2603500"/>
                  </a:lnTo>
                  <a:close/>
                </a:path>
                <a:path w="4498975" h="2971800">
                  <a:moveTo>
                    <a:pt x="3607400" y="2527300"/>
                  </a:moveTo>
                  <a:lnTo>
                    <a:pt x="2975591" y="2527300"/>
                  </a:lnTo>
                  <a:lnTo>
                    <a:pt x="3016828" y="2552700"/>
                  </a:lnTo>
                  <a:lnTo>
                    <a:pt x="3103767" y="2578100"/>
                  </a:lnTo>
                  <a:lnTo>
                    <a:pt x="3195238" y="2603500"/>
                  </a:lnTo>
                  <a:lnTo>
                    <a:pt x="3387251" y="2603500"/>
                  </a:lnTo>
                  <a:lnTo>
                    <a:pt x="3480074" y="2578100"/>
                  </a:lnTo>
                  <a:lnTo>
                    <a:pt x="3524260" y="2565400"/>
                  </a:lnTo>
                  <a:lnTo>
                    <a:pt x="3566754" y="2552700"/>
                  </a:lnTo>
                  <a:lnTo>
                    <a:pt x="3607400" y="2527300"/>
                  </a:lnTo>
                  <a:close/>
                </a:path>
                <a:path w="4498975" h="2971800">
                  <a:moveTo>
                    <a:pt x="2024474" y="88900"/>
                  </a:moveTo>
                  <a:lnTo>
                    <a:pt x="1881487" y="88900"/>
                  </a:lnTo>
                  <a:lnTo>
                    <a:pt x="1788950" y="114300"/>
                  </a:lnTo>
                  <a:lnTo>
                    <a:pt x="1701112" y="139700"/>
                  </a:lnTo>
                  <a:lnTo>
                    <a:pt x="1659617" y="165100"/>
                  </a:lnTo>
                  <a:lnTo>
                    <a:pt x="1620090" y="190500"/>
                  </a:lnTo>
                  <a:lnTo>
                    <a:pt x="1582796" y="215900"/>
                  </a:lnTo>
                  <a:lnTo>
                    <a:pt x="1548000" y="241300"/>
                  </a:lnTo>
                  <a:lnTo>
                    <a:pt x="1515966" y="279400"/>
                  </a:lnTo>
                  <a:lnTo>
                    <a:pt x="1486958" y="317500"/>
                  </a:lnTo>
                  <a:lnTo>
                    <a:pt x="1461243" y="355600"/>
                  </a:lnTo>
                  <a:lnTo>
                    <a:pt x="3984762" y="355600"/>
                  </a:lnTo>
                  <a:lnTo>
                    <a:pt x="3977933" y="330200"/>
                  </a:lnTo>
                  <a:lnTo>
                    <a:pt x="3957978" y="279400"/>
                  </a:lnTo>
                  <a:lnTo>
                    <a:pt x="3932012" y="228600"/>
                  </a:lnTo>
                  <a:lnTo>
                    <a:pt x="2340718" y="228600"/>
                  </a:lnTo>
                  <a:lnTo>
                    <a:pt x="2311164" y="203200"/>
                  </a:lnTo>
                  <a:lnTo>
                    <a:pt x="2279742" y="190500"/>
                  </a:lnTo>
                  <a:lnTo>
                    <a:pt x="2246581" y="165100"/>
                  </a:lnTo>
                  <a:lnTo>
                    <a:pt x="2211813" y="152400"/>
                  </a:lnTo>
                  <a:lnTo>
                    <a:pt x="2166126" y="127000"/>
                  </a:lnTo>
                  <a:lnTo>
                    <a:pt x="2024474" y="88900"/>
                  </a:lnTo>
                  <a:close/>
                </a:path>
                <a:path w="4498975" h="2971800">
                  <a:moveTo>
                    <a:pt x="2764103" y="0"/>
                  </a:moveTo>
                  <a:lnTo>
                    <a:pt x="2717183" y="0"/>
                  </a:lnTo>
                  <a:lnTo>
                    <a:pt x="2581337" y="38100"/>
                  </a:lnTo>
                  <a:lnTo>
                    <a:pt x="2538931" y="50800"/>
                  </a:lnTo>
                  <a:lnTo>
                    <a:pt x="2498583" y="76200"/>
                  </a:lnTo>
                  <a:lnTo>
                    <a:pt x="2460665" y="101600"/>
                  </a:lnTo>
                  <a:lnTo>
                    <a:pt x="2425548" y="127000"/>
                  </a:lnTo>
                  <a:lnTo>
                    <a:pt x="2393603" y="152400"/>
                  </a:lnTo>
                  <a:lnTo>
                    <a:pt x="2365202" y="190500"/>
                  </a:lnTo>
                  <a:lnTo>
                    <a:pt x="2340718" y="228600"/>
                  </a:lnTo>
                  <a:lnTo>
                    <a:pt x="3932012" y="228600"/>
                  </a:lnTo>
                  <a:lnTo>
                    <a:pt x="3900320" y="190500"/>
                  </a:lnTo>
                  <a:lnTo>
                    <a:pt x="3875566" y="165100"/>
                  </a:lnTo>
                  <a:lnTo>
                    <a:pt x="3108433" y="165100"/>
                  </a:lnTo>
                  <a:lnTo>
                    <a:pt x="3074686" y="127000"/>
                  </a:lnTo>
                  <a:lnTo>
                    <a:pt x="3036773" y="101600"/>
                  </a:lnTo>
                  <a:lnTo>
                    <a:pt x="2995097" y="76200"/>
                  </a:lnTo>
                  <a:lnTo>
                    <a:pt x="2904575" y="25400"/>
                  </a:lnTo>
                  <a:lnTo>
                    <a:pt x="2858171" y="12700"/>
                  </a:lnTo>
                  <a:lnTo>
                    <a:pt x="2811223" y="12700"/>
                  </a:lnTo>
                  <a:lnTo>
                    <a:pt x="2764103" y="0"/>
                  </a:lnTo>
                  <a:close/>
                </a:path>
                <a:path w="4498975" h="2971800">
                  <a:moveTo>
                    <a:pt x="3611706" y="12700"/>
                  </a:moveTo>
                  <a:lnTo>
                    <a:pt x="3384817" y="12700"/>
                  </a:lnTo>
                  <a:lnTo>
                    <a:pt x="3297458" y="38100"/>
                  </a:lnTo>
                  <a:lnTo>
                    <a:pt x="3255700" y="63500"/>
                  </a:lnTo>
                  <a:lnTo>
                    <a:pt x="3215620" y="76200"/>
                  </a:lnTo>
                  <a:lnTo>
                    <a:pt x="3177517" y="101600"/>
                  </a:lnTo>
                  <a:lnTo>
                    <a:pt x="3141688" y="139700"/>
                  </a:lnTo>
                  <a:lnTo>
                    <a:pt x="3108433" y="165100"/>
                  </a:lnTo>
                  <a:lnTo>
                    <a:pt x="3875566" y="165100"/>
                  </a:lnTo>
                  <a:lnTo>
                    <a:pt x="3863188" y="152400"/>
                  </a:lnTo>
                  <a:lnTo>
                    <a:pt x="3820903" y="114300"/>
                  </a:lnTo>
                  <a:lnTo>
                    <a:pt x="3782268" y="88900"/>
                  </a:lnTo>
                  <a:lnTo>
                    <a:pt x="3741733" y="63500"/>
                  </a:lnTo>
                  <a:lnTo>
                    <a:pt x="3699596" y="50800"/>
                  </a:lnTo>
                  <a:lnTo>
                    <a:pt x="3656154" y="25400"/>
                  </a:lnTo>
                  <a:lnTo>
                    <a:pt x="3611706" y="12700"/>
                  </a:lnTo>
                  <a:close/>
                </a:path>
                <a:path w="4498975" h="2971800">
                  <a:moveTo>
                    <a:pt x="3475310" y="0"/>
                  </a:moveTo>
                  <a:lnTo>
                    <a:pt x="3429821" y="12700"/>
                  </a:lnTo>
                  <a:lnTo>
                    <a:pt x="3520986" y="12700"/>
                  </a:lnTo>
                  <a:lnTo>
                    <a:pt x="3475310" y="0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28845" y="3633597"/>
              <a:ext cx="165100" cy="165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88103" y="2870326"/>
              <a:ext cx="771525" cy="770255"/>
            </a:xfrm>
            <a:custGeom>
              <a:avLst/>
              <a:gdLst/>
              <a:ahLst/>
              <a:cxnLst/>
              <a:rect l="l" t="t" r="r" b="b"/>
              <a:pathLst>
                <a:path w="771525" h="770254">
                  <a:moveTo>
                    <a:pt x="330200" y="604901"/>
                  </a:moveTo>
                  <a:lnTo>
                    <a:pt x="324294" y="561009"/>
                  </a:lnTo>
                  <a:lnTo>
                    <a:pt x="307657" y="521576"/>
                  </a:lnTo>
                  <a:lnTo>
                    <a:pt x="281838" y="488162"/>
                  </a:lnTo>
                  <a:lnTo>
                    <a:pt x="248424" y="462343"/>
                  </a:lnTo>
                  <a:lnTo>
                    <a:pt x="208991" y="445706"/>
                  </a:lnTo>
                  <a:lnTo>
                    <a:pt x="165100" y="439801"/>
                  </a:lnTo>
                  <a:lnTo>
                    <a:pt x="121196" y="445706"/>
                  </a:lnTo>
                  <a:lnTo>
                    <a:pt x="81762" y="462343"/>
                  </a:lnTo>
                  <a:lnTo>
                    <a:pt x="48348" y="488162"/>
                  </a:lnTo>
                  <a:lnTo>
                    <a:pt x="22529" y="521576"/>
                  </a:lnTo>
                  <a:lnTo>
                    <a:pt x="5892" y="561009"/>
                  </a:lnTo>
                  <a:lnTo>
                    <a:pt x="0" y="604901"/>
                  </a:lnTo>
                  <a:lnTo>
                    <a:pt x="5892" y="648804"/>
                  </a:lnTo>
                  <a:lnTo>
                    <a:pt x="22529" y="688238"/>
                  </a:lnTo>
                  <a:lnTo>
                    <a:pt x="48348" y="721652"/>
                  </a:lnTo>
                  <a:lnTo>
                    <a:pt x="81762" y="747471"/>
                  </a:lnTo>
                  <a:lnTo>
                    <a:pt x="121196" y="764108"/>
                  </a:lnTo>
                  <a:lnTo>
                    <a:pt x="165100" y="770001"/>
                  </a:lnTo>
                  <a:lnTo>
                    <a:pt x="208991" y="764108"/>
                  </a:lnTo>
                  <a:lnTo>
                    <a:pt x="248424" y="747471"/>
                  </a:lnTo>
                  <a:lnTo>
                    <a:pt x="281838" y="721652"/>
                  </a:lnTo>
                  <a:lnTo>
                    <a:pt x="307657" y="688238"/>
                  </a:lnTo>
                  <a:lnTo>
                    <a:pt x="324294" y="648804"/>
                  </a:lnTo>
                  <a:lnTo>
                    <a:pt x="330200" y="604901"/>
                  </a:lnTo>
                  <a:close/>
                </a:path>
                <a:path w="771525" h="770254">
                  <a:moveTo>
                    <a:pt x="771525" y="247650"/>
                  </a:moveTo>
                  <a:lnTo>
                    <a:pt x="766483" y="197739"/>
                  </a:lnTo>
                  <a:lnTo>
                    <a:pt x="752055" y="151257"/>
                  </a:lnTo>
                  <a:lnTo>
                    <a:pt x="729221" y="109194"/>
                  </a:lnTo>
                  <a:lnTo>
                    <a:pt x="698982" y="72542"/>
                  </a:lnTo>
                  <a:lnTo>
                    <a:pt x="662330" y="42303"/>
                  </a:lnTo>
                  <a:lnTo>
                    <a:pt x="620268" y="19469"/>
                  </a:lnTo>
                  <a:lnTo>
                    <a:pt x="573786" y="5041"/>
                  </a:lnTo>
                  <a:lnTo>
                    <a:pt x="523875" y="0"/>
                  </a:lnTo>
                  <a:lnTo>
                    <a:pt x="473951" y="5041"/>
                  </a:lnTo>
                  <a:lnTo>
                    <a:pt x="427469" y="19469"/>
                  </a:lnTo>
                  <a:lnTo>
                    <a:pt x="385406" y="42303"/>
                  </a:lnTo>
                  <a:lnTo>
                    <a:pt x="348754" y="72542"/>
                  </a:lnTo>
                  <a:lnTo>
                    <a:pt x="318516" y="109194"/>
                  </a:lnTo>
                  <a:lnTo>
                    <a:pt x="295681" y="151257"/>
                  </a:lnTo>
                  <a:lnTo>
                    <a:pt x="281254" y="197739"/>
                  </a:lnTo>
                  <a:lnTo>
                    <a:pt x="276225" y="247650"/>
                  </a:lnTo>
                  <a:lnTo>
                    <a:pt x="281254" y="297573"/>
                  </a:lnTo>
                  <a:lnTo>
                    <a:pt x="295681" y="344055"/>
                  </a:lnTo>
                  <a:lnTo>
                    <a:pt x="318516" y="386118"/>
                  </a:lnTo>
                  <a:lnTo>
                    <a:pt x="348754" y="422770"/>
                  </a:lnTo>
                  <a:lnTo>
                    <a:pt x="385406" y="453009"/>
                  </a:lnTo>
                  <a:lnTo>
                    <a:pt x="427469" y="475843"/>
                  </a:lnTo>
                  <a:lnTo>
                    <a:pt x="473951" y="490270"/>
                  </a:lnTo>
                  <a:lnTo>
                    <a:pt x="523875" y="495300"/>
                  </a:lnTo>
                  <a:lnTo>
                    <a:pt x="573786" y="490270"/>
                  </a:lnTo>
                  <a:lnTo>
                    <a:pt x="620268" y="475843"/>
                  </a:lnTo>
                  <a:lnTo>
                    <a:pt x="662330" y="453009"/>
                  </a:lnTo>
                  <a:lnTo>
                    <a:pt x="698982" y="422770"/>
                  </a:lnTo>
                  <a:lnTo>
                    <a:pt x="729221" y="386118"/>
                  </a:lnTo>
                  <a:lnTo>
                    <a:pt x="752055" y="344055"/>
                  </a:lnTo>
                  <a:lnTo>
                    <a:pt x="766483" y="297573"/>
                  </a:lnTo>
                  <a:lnTo>
                    <a:pt x="771525" y="247650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45170" y="163041"/>
              <a:ext cx="4498975" cy="2973070"/>
            </a:xfrm>
            <a:custGeom>
              <a:avLst/>
              <a:gdLst/>
              <a:ahLst/>
              <a:cxnLst/>
              <a:rect l="l" t="t" r="r" b="b"/>
              <a:pathLst>
                <a:path w="4498975" h="2973070">
                  <a:moveTo>
                    <a:pt x="409683" y="978688"/>
                  </a:moveTo>
                  <a:lnTo>
                    <a:pt x="404665" y="933740"/>
                  </a:lnTo>
                  <a:lnTo>
                    <a:pt x="403195" y="889221"/>
                  </a:lnTo>
                  <a:lnTo>
                    <a:pt x="405169" y="845253"/>
                  </a:lnTo>
                  <a:lnTo>
                    <a:pt x="410486" y="801956"/>
                  </a:lnTo>
                  <a:lnTo>
                    <a:pt x="419045" y="759450"/>
                  </a:lnTo>
                  <a:lnTo>
                    <a:pt x="430743" y="717857"/>
                  </a:lnTo>
                  <a:lnTo>
                    <a:pt x="445479" y="677295"/>
                  </a:lnTo>
                  <a:lnTo>
                    <a:pt x="463151" y="637887"/>
                  </a:lnTo>
                  <a:lnTo>
                    <a:pt x="483657" y="599751"/>
                  </a:lnTo>
                  <a:lnTo>
                    <a:pt x="506895" y="563009"/>
                  </a:lnTo>
                  <a:lnTo>
                    <a:pt x="532763" y="527781"/>
                  </a:lnTo>
                  <a:lnTo>
                    <a:pt x="561160" y="494188"/>
                  </a:lnTo>
                  <a:lnTo>
                    <a:pt x="591984" y="462349"/>
                  </a:lnTo>
                  <a:lnTo>
                    <a:pt x="625132" y="432386"/>
                  </a:lnTo>
                  <a:lnTo>
                    <a:pt x="660503" y="404419"/>
                  </a:lnTo>
                  <a:lnTo>
                    <a:pt x="697996" y="378568"/>
                  </a:lnTo>
                  <a:lnTo>
                    <a:pt x="737508" y="354953"/>
                  </a:lnTo>
                  <a:lnTo>
                    <a:pt x="778937" y="333696"/>
                  </a:lnTo>
                  <a:lnTo>
                    <a:pt x="822182" y="314916"/>
                  </a:lnTo>
                  <a:lnTo>
                    <a:pt x="867141" y="298734"/>
                  </a:lnTo>
                  <a:lnTo>
                    <a:pt x="913711" y="285271"/>
                  </a:lnTo>
                  <a:lnTo>
                    <a:pt x="961792" y="274646"/>
                  </a:lnTo>
                  <a:lnTo>
                    <a:pt x="1011282" y="266980"/>
                  </a:lnTo>
                  <a:lnTo>
                    <a:pt x="1063288" y="262388"/>
                  </a:lnTo>
                  <a:lnTo>
                    <a:pt x="1115283" y="261284"/>
                  </a:lnTo>
                  <a:lnTo>
                    <a:pt x="1167054" y="263631"/>
                  </a:lnTo>
                  <a:lnTo>
                    <a:pt x="1218393" y="269390"/>
                  </a:lnTo>
                  <a:lnTo>
                    <a:pt x="1269089" y="278522"/>
                  </a:lnTo>
                  <a:lnTo>
                    <a:pt x="1318932" y="290988"/>
                  </a:lnTo>
                  <a:lnTo>
                    <a:pt x="1367712" y="306750"/>
                  </a:lnTo>
                  <a:lnTo>
                    <a:pt x="1415219" y="325769"/>
                  </a:lnTo>
                  <a:lnTo>
                    <a:pt x="1461243" y="348006"/>
                  </a:lnTo>
                  <a:lnTo>
                    <a:pt x="1486958" y="308778"/>
                  </a:lnTo>
                  <a:lnTo>
                    <a:pt x="1515966" y="272421"/>
                  </a:lnTo>
                  <a:lnTo>
                    <a:pt x="1548000" y="239010"/>
                  </a:lnTo>
                  <a:lnTo>
                    <a:pt x="1582796" y="208616"/>
                  </a:lnTo>
                  <a:lnTo>
                    <a:pt x="1620090" y="181314"/>
                  </a:lnTo>
                  <a:lnTo>
                    <a:pt x="1659617" y="157177"/>
                  </a:lnTo>
                  <a:lnTo>
                    <a:pt x="1701112" y="136277"/>
                  </a:lnTo>
                  <a:lnTo>
                    <a:pt x="1744312" y="118689"/>
                  </a:lnTo>
                  <a:lnTo>
                    <a:pt x="1788950" y="104484"/>
                  </a:lnTo>
                  <a:lnTo>
                    <a:pt x="1834764" y="93736"/>
                  </a:lnTo>
                  <a:lnTo>
                    <a:pt x="1881487" y="86519"/>
                  </a:lnTo>
                  <a:lnTo>
                    <a:pt x="1928857" y="82906"/>
                  </a:lnTo>
                  <a:lnTo>
                    <a:pt x="1976607" y="82969"/>
                  </a:lnTo>
                  <a:lnTo>
                    <a:pt x="2024474" y="86782"/>
                  </a:lnTo>
                  <a:lnTo>
                    <a:pt x="2072192" y="94418"/>
                  </a:lnTo>
                  <a:lnTo>
                    <a:pt x="2119498" y="105950"/>
                  </a:lnTo>
                  <a:lnTo>
                    <a:pt x="2166126" y="121452"/>
                  </a:lnTo>
                  <a:lnTo>
                    <a:pt x="2211813" y="140996"/>
                  </a:lnTo>
                  <a:lnTo>
                    <a:pt x="2246581" y="159080"/>
                  </a:lnTo>
                  <a:lnTo>
                    <a:pt x="2279742" y="179366"/>
                  </a:lnTo>
                  <a:lnTo>
                    <a:pt x="2311164" y="201772"/>
                  </a:lnTo>
                  <a:lnTo>
                    <a:pt x="2340718" y="226213"/>
                  </a:lnTo>
                  <a:lnTo>
                    <a:pt x="2365202" y="187419"/>
                  </a:lnTo>
                  <a:lnTo>
                    <a:pt x="2393603" y="151934"/>
                  </a:lnTo>
                  <a:lnTo>
                    <a:pt x="2425548" y="119871"/>
                  </a:lnTo>
                  <a:lnTo>
                    <a:pt x="2460665" y="91341"/>
                  </a:lnTo>
                  <a:lnTo>
                    <a:pt x="2498583" y="66457"/>
                  </a:lnTo>
                  <a:lnTo>
                    <a:pt x="2538931" y="45331"/>
                  </a:lnTo>
                  <a:lnTo>
                    <a:pt x="2581337" y="28075"/>
                  </a:lnTo>
                  <a:lnTo>
                    <a:pt x="2625428" y="14802"/>
                  </a:lnTo>
                  <a:lnTo>
                    <a:pt x="2670834" y="5623"/>
                  </a:lnTo>
                  <a:lnTo>
                    <a:pt x="2717183" y="652"/>
                  </a:lnTo>
                  <a:lnTo>
                    <a:pt x="2764103" y="0"/>
                  </a:lnTo>
                  <a:lnTo>
                    <a:pt x="2811223" y="3778"/>
                  </a:lnTo>
                  <a:lnTo>
                    <a:pt x="2858171" y="12101"/>
                  </a:lnTo>
                  <a:lnTo>
                    <a:pt x="2904575" y="25079"/>
                  </a:lnTo>
                  <a:lnTo>
                    <a:pt x="2950064" y="42825"/>
                  </a:lnTo>
                  <a:lnTo>
                    <a:pt x="2995097" y="66046"/>
                  </a:lnTo>
                  <a:lnTo>
                    <a:pt x="3036773" y="93625"/>
                  </a:lnTo>
                  <a:lnTo>
                    <a:pt x="3074686" y="125300"/>
                  </a:lnTo>
                  <a:lnTo>
                    <a:pt x="3108433" y="160808"/>
                  </a:lnTo>
                  <a:lnTo>
                    <a:pt x="3141688" y="128821"/>
                  </a:lnTo>
                  <a:lnTo>
                    <a:pt x="3177517" y="100334"/>
                  </a:lnTo>
                  <a:lnTo>
                    <a:pt x="3215620" y="75369"/>
                  </a:lnTo>
                  <a:lnTo>
                    <a:pt x="3255700" y="53948"/>
                  </a:lnTo>
                  <a:lnTo>
                    <a:pt x="3297458" y="36094"/>
                  </a:lnTo>
                  <a:lnTo>
                    <a:pt x="3340597" y="21829"/>
                  </a:lnTo>
                  <a:lnTo>
                    <a:pt x="3384817" y="11174"/>
                  </a:lnTo>
                  <a:lnTo>
                    <a:pt x="3429821" y="4152"/>
                  </a:lnTo>
                  <a:lnTo>
                    <a:pt x="3475310" y="786"/>
                  </a:lnTo>
                  <a:lnTo>
                    <a:pt x="3520986" y="1097"/>
                  </a:lnTo>
                  <a:lnTo>
                    <a:pt x="3566551" y="5107"/>
                  </a:lnTo>
                  <a:lnTo>
                    <a:pt x="3611706" y="12840"/>
                  </a:lnTo>
                  <a:lnTo>
                    <a:pt x="3656154" y="24316"/>
                  </a:lnTo>
                  <a:lnTo>
                    <a:pt x="3699596" y="39558"/>
                  </a:lnTo>
                  <a:lnTo>
                    <a:pt x="3741733" y="58589"/>
                  </a:lnTo>
                  <a:lnTo>
                    <a:pt x="3782268" y="81430"/>
                  </a:lnTo>
                  <a:lnTo>
                    <a:pt x="3820903" y="108103"/>
                  </a:lnTo>
                  <a:lnTo>
                    <a:pt x="3863188" y="144214"/>
                  </a:lnTo>
                  <a:lnTo>
                    <a:pt x="3900320" y="184176"/>
                  </a:lnTo>
                  <a:lnTo>
                    <a:pt x="3932012" y="227547"/>
                  </a:lnTo>
                  <a:lnTo>
                    <a:pt x="3957978" y="273881"/>
                  </a:lnTo>
                  <a:lnTo>
                    <a:pt x="3977933" y="322733"/>
                  </a:lnTo>
                  <a:lnTo>
                    <a:pt x="3991591" y="373660"/>
                  </a:lnTo>
                  <a:lnTo>
                    <a:pt x="4039722" y="387605"/>
                  </a:lnTo>
                  <a:lnTo>
                    <a:pt x="4085472" y="405079"/>
                  </a:lnTo>
                  <a:lnTo>
                    <a:pt x="4128702" y="425866"/>
                  </a:lnTo>
                  <a:lnTo>
                    <a:pt x="4169276" y="449750"/>
                  </a:lnTo>
                  <a:lnTo>
                    <a:pt x="4207056" y="476512"/>
                  </a:lnTo>
                  <a:lnTo>
                    <a:pt x="4241903" y="505938"/>
                  </a:lnTo>
                  <a:lnTo>
                    <a:pt x="4273680" y="537809"/>
                  </a:lnTo>
                  <a:lnTo>
                    <a:pt x="4302250" y="571910"/>
                  </a:lnTo>
                  <a:lnTo>
                    <a:pt x="4327474" y="608023"/>
                  </a:lnTo>
                  <a:lnTo>
                    <a:pt x="4349215" y="645932"/>
                  </a:lnTo>
                  <a:lnTo>
                    <a:pt x="4367335" y="685419"/>
                  </a:lnTo>
                  <a:lnTo>
                    <a:pt x="4381697" y="726269"/>
                  </a:lnTo>
                  <a:lnTo>
                    <a:pt x="4392163" y="768264"/>
                  </a:lnTo>
                  <a:lnTo>
                    <a:pt x="4398594" y="811187"/>
                  </a:lnTo>
                  <a:lnTo>
                    <a:pt x="4400854" y="854823"/>
                  </a:lnTo>
                  <a:lnTo>
                    <a:pt x="4398805" y="898953"/>
                  </a:lnTo>
                  <a:lnTo>
                    <a:pt x="4392308" y="943362"/>
                  </a:lnTo>
                  <a:lnTo>
                    <a:pt x="4381227" y="987832"/>
                  </a:lnTo>
                  <a:lnTo>
                    <a:pt x="4363135" y="1037499"/>
                  </a:lnTo>
                  <a:lnTo>
                    <a:pt x="4355827" y="1053618"/>
                  </a:lnTo>
                  <a:lnTo>
                    <a:pt x="4385099" y="1090505"/>
                  </a:lnTo>
                  <a:lnTo>
                    <a:pt x="4411043" y="1128608"/>
                  </a:lnTo>
                  <a:lnTo>
                    <a:pt x="4433680" y="1167776"/>
                  </a:lnTo>
                  <a:lnTo>
                    <a:pt x="4453034" y="1207860"/>
                  </a:lnTo>
                  <a:lnTo>
                    <a:pt x="4469125" y="1248708"/>
                  </a:lnTo>
                  <a:lnTo>
                    <a:pt x="4481977" y="1290171"/>
                  </a:lnTo>
                  <a:lnTo>
                    <a:pt x="4491610" y="1332096"/>
                  </a:lnTo>
                  <a:lnTo>
                    <a:pt x="4498048" y="1374334"/>
                  </a:lnTo>
                  <a:lnTo>
                    <a:pt x="4498828" y="1384470"/>
                  </a:lnTo>
                </a:path>
                <a:path w="4498975" h="2973070">
                  <a:moveTo>
                    <a:pt x="4498828" y="1495529"/>
                  </a:moveTo>
                  <a:lnTo>
                    <a:pt x="4492284" y="1543400"/>
                  </a:lnTo>
                  <a:lnTo>
                    <a:pt x="4483075" y="1584942"/>
                  </a:lnTo>
                  <a:lnTo>
                    <a:pt x="4470802" y="1625893"/>
                  </a:lnTo>
                  <a:lnTo>
                    <a:pt x="4455489" y="1666102"/>
                  </a:lnTo>
                  <a:lnTo>
                    <a:pt x="4437157" y="1705419"/>
                  </a:lnTo>
                  <a:lnTo>
                    <a:pt x="4415828" y="1743693"/>
                  </a:lnTo>
                  <a:lnTo>
                    <a:pt x="4391524" y="1780773"/>
                  </a:lnTo>
                  <a:lnTo>
                    <a:pt x="4364268" y="1816509"/>
                  </a:lnTo>
                  <a:lnTo>
                    <a:pt x="4334081" y="1850751"/>
                  </a:lnTo>
                  <a:lnTo>
                    <a:pt x="4300986" y="1883346"/>
                  </a:lnTo>
                  <a:lnTo>
                    <a:pt x="4265005" y="1914146"/>
                  </a:lnTo>
                  <a:lnTo>
                    <a:pt x="4226160" y="1942999"/>
                  </a:lnTo>
                  <a:lnTo>
                    <a:pt x="4183924" y="1970016"/>
                  </a:lnTo>
                  <a:lnTo>
                    <a:pt x="4139749" y="1994086"/>
                  </a:lnTo>
                  <a:lnTo>
                    <a:pt x="4093825" y="2015142"/>
                  </a:lnTo>
                  <a:lnTo>
                    <a:pt x="4046344" y="2033114"/>
                  </a:lnTo>
                  <a:lnTo>
                    <a:pt x="3997497" y="2047934"/>
                  </a:lnTo>
                  <a:lnTo>
                    <a:pt x="3947474" y="2059532"/>
                  </a:lnTo>
                  <a:lnTo>
                    <a:pt x="3896468" y="2067840"/>
                  </a:lnTo>
                  <a:lnTo>
                    <a:pt x="3894075" y="2112204"/>
                  </a:lnTo>
                  <a:lnTo>
                    <a:pt x="3887803" y="2155553"/>
                  </a:lnTo>
                  <a:lnTo>
                    <a:pt x="3877806" y="2197749"/>
                  </a:lnTo>
                  <a:lnTo>
                    <a:pt x="3864241" y="2238653"/>
                  </a:lnTo>
                  <a:lnTo>
                    <a:pt x="3847265" y="2278129"/>
                  </a:lnTo>
                  <a:lnTo>
                    <a:pt x="3827034" y="2316036"/>
                  </a:lnTo>
                  <a:lnTo>
                    <a:pt x="3803704" y="2352237"/>
                  </a:lnTo>
                  <a:lnTo>
                    <a:pt x="3777431" y="2386594"/>
                  </a:lnTo>
                  <a:lnTo>
                    <a:pt x="3748372" y="2418968"/>
                  </a:lnTo>
                  <a:lnTo>
                    <a:pt x="3716683" y="2449221"/>
                  </a:lnTo>
                  <a:lnTo>
                    <a:pt x="3682521" y="2477215"/>
                  </a:lnTo>
                  <a:lnTo>
                    <a:pt x="3646041" y="2502811"/>
                  </a:lnTo>
                  <a:lnTo>
                    <a:pt x="3607400" y="2525871"/>
                  </a:lnTo>
                  <a:lnTo>
                    <a:pt x="3566754" y="2546257"/>
                  </a:lnTo>
                  <a:lnTo>
                    <a:pt x="3524260" y="2563831"/>
                  </a:lnTo>
                  <a:lnTo>
                    <a:pt x="3480074" y="2578453"/>
                  </a:lnTo>
                  <a:lnTo>
                    <a:pt x="3434352" y="2589987"/>
                  </a:lnTo>
                  <a:lnTo>
                    <a:pt x="3387251" y="2598293"/>
                  </a:lnTo>
                  <a:lnTo>
                    <a:pt x="3338926" y="2603233"/>
                  </a:lnTo>
                  <a:lnTo>
                    <a:pt x="3289535" y="2604669"/>
                  </a:lnTo>
                  <a:lnTo>
                    <a:pt x="3242140" y="2602657"/>
                  </a:lnTo>
                  <a:lnTo>
                    <a:pt x="3195238" y="2597313"/>
                  </a:lnTo>
                  <a:lnTo>
                    <a:pt x="3149042" y="2588694"/>
                  </a:lnTo>
                  <a:lnTo>
                    <a:pt x="3103767" y="2576858"/>
                  </a:lnTo>
                  <a:lnTo>
                    <a:pt x="3059624" y="2561863"/>
                  </a:lnTo>
                  <a:lnTo>
                    <a:pt x="3016828" y="2543767"/>
                  </a:lnTo>
                  <a:lnTo>
                    <a:pt x="2975591" y="2522627"/>
                  </a:lnTo>
                  <a:lnTo>
                    <a:pt x="2959368" y="2565488"/>
                  </a:lnTo>
                  <a:lnTo>
                    <a:pt x="2940118" y="2606626"/>
                  </a:lnTo>
                  <a:lnTo>
                    <a:pt x="2917991" y="2645967"/>
                  </a:lnTo>
                  <a:lnTo>
                    <a:pt x="2893134" y="2683442"/>
                  </a:lnTo>
                  <a:lnTo>
                    <a:pt x="2865695" y="2718979"/>
                  </a:lnTo>
                  <a:lnTo>
                    <a:pt x="2835823" y="2752505"/>
                  </a:lnTo>
                  <a:lnTo>
                    <a:pt x="2803666" y="2783949"/>
                  </a:lnTo>
                  <a:lnTo>
                    <a:pt x="2769372" y="2813241"/>
                  </a:lnTo>
                  <a:lnTo>
                    <a:pt x="2733090" y="2840307"/>
                  </a:lnTo>
                  <a:lnTo>
                    <a:pt x="2694968" y="2865077"/>
                  </a:lnTo>
                  <a:lnTo>
                    <a:pt x="2655154" y="2887479"/>
                  </a:lnTo>
                  <a:lnTo>
                    <a:pt x="2613797" y="2907441"/>
                  </a:lnTo>
                  <a:lnTo>
                    <a:pt x="2571045" y="2924892"/>
                  </a:lnTo>
                  <a:lnTo>
                    <a:pt x="2527046" y="2939760"/>
                  </a:lnTo>
                  <a:lnTo>
                    <a:pt x="2481948" y="2951974"/>
                  </a:lnTo>
                  <a:lnTo>
                    <a:pt x="2435900" y="2961462"/>
                  </a:lnTo>
                  <a:lnTo>
                    <a:pt x="2389051" y="2968153"/>
                  </a:lnTo>
                  <a:lnTo>
                    <a:pt x="2341547" y="2971974"/>
                  </a:lnTo>
                  <a:lnTo>
                    <a:pt x="2293539" y="2972854"/>
                  </a:lnTo>
                  <a:lnTo>
                    <a:pt x="2245173" y="2970722"/>
                  </a:lnTo>
                  <a:lnTo>
                    <a:pt x="2196599" y="2965507"/>
                  </a:lnTo>
                  <a:lnTo>
                    <a:pt x="2147964" y="2957136"/>
                  </a:lnTo>
                  <a:lnTo>
                    <a:pt x="2099418" y="2945537"/>
                  </a:lnTo>
                  <a:lnTo>
                    <a:pt x="2048372" y="2929660"/>
                  </a:lnTo>
                  <a:lnTo>
                    <a:pt x="1999077" y="2910391"/>
                  </a:lnTo>
                  <a:lnTo>
                    <a:pt x="1951721" y="2887856"/>
                  </a:lnTo>
                  <a:lnTo>
                    <a:pt x="1906495" y="2862182"/>
                  </a:lnTo>
                  <a:lnTo>
                    <a:pt x="1863588" y="2833496"/>
                  </a:lnTo>
                  <a:lnTo>
                    <a:pt x="1823188" y="2801924"/>
                  </a:lnTo>
                  <a:lnTo>
                    <a:pt x="1785485" y="2767592"/>
                  </a:lnTo>
                  <a:lnTo>
                    <a:pt x="1750668" y="2730628"/>
                  </a:lnTo>
                  <a:lnTo>
                    <a:pt x="1718926" y="2691156"/>
                  </a:lnTo>
                  <a:lnTo>
                    <a:pt x="1676216" y="2712785"/>
                  </a:lnTo>
                  <a:lnTo>
                    <a:pt x="1632691" y="2731828"/>
                  </a:lnTo>
                  <a:lnTo>
                    <a:pt x="1588465" y="2748310"/>
                  </a:lnTo>
                  <a:lnTo>
                    <a:pt x="1543653" y="2762258"/>
                  </a:lnTo>
                  <a:lnTo>
                    <a:pt x="1498371" y="2773698"/>
                  </a:lnTo>
                  <a:lnTo>
                    <a:pt x="1452734" y="2782655"/>
                  </a:lnTo>
                  <a:lnTo>
                    <a:pt x="1406857" y="2789156"/>
                  </a:lnTo>
                  <a:lnTo>
                    <a:pt x="1360855" y="2793226"/>
                  </a:lnTo>
                  <a:lnTo>
                    <a:pt x="1314845" y="2794892"/>
                  </a:lnTo>
                  <a:lnTo>
                    <a:pt x="1268940" y="2794179"/>
                  </a:lnTo>
                  <a:lnTo>
                    <a:pt x="1223256" y="2791113"/>
                  </a:lnTo>
                  <a:lnTo>
                    <a:pt x="1177908" y="2785720"/>
                  </a:lnTo>
                  <a:lnTo>
                    <a:pt x="1133013" y="2778027"/>
                  </a:lnTo>
                  <a:lnTo>
                    <a:pt x="1088684" y="2768058"/>
                  </a:lnTo>
                  <a:lnTo>
                    <a:pt x="1045037" y="2755841"/>
                  </a:lnTo>
                  <a:lnTo>
                    <a:pt x="1002188" y="2741401"/>
                  </a:lnTo>
                  <a:lnTo>
                    <a:pt x="960252" y="2724763"/>
                  </a:lnTo>
                  <a:lnTo>
                    <a:pt x="919343" y="2705954"/>
                  </a:lnTo>
                  <a:lnTo>
                    <a:pt x="879578" y="2685000"/>
                  </a:lnTo>
                  <a:lnTo>
                    <a:pt x="841071" y="2661927"/>
                  </a:lnTo>
                  <a:lnTo>
                    <a:pt x="803937" y="2636760"/>
                  </a:lnTo>
                  <a:lnTo>
                    <a:pt x="768293" y="2609526"/>
                  </a:lnTo>
                  <a:lnTo>
                    <a:pt x="734253" y="2580251"/>
                  </a:lnTo>
                  <a:lnTo>
                    <a:pt x="701932" y="2548960"/>
                  </a:lnTo>
                  <a:lnTo>
                    <a:pt x="671446" y="2515679"/>
                  </a:lnTo>
                  <a:lnTo>
                    <a:pt x="642910" y="2480434"/>
                  </a:lnTo>
                  <a:lnTo>
                    <a:pt x="616439" y="2443252"/>
                  </a:lnTo>
                  <a:lnTo>
                    <a:pt x="610724" y="2434489"/>
                  </a:lnTo>
                  <a:lnTo>
                    <a:pt x="607930" y="2430171"/>
                  </a:lnTo>
                  <a:lnTo>
                    <a:pt x="558510" y="2432961"/>
                  </a:lnTo>
                  <a:lnTo>
                    <a:pt x="510024" y="2431010"/>
                  </a:lnTo>
                  <a:lnTo>
                    <a:pt x="462779" y="2424537"/>
                  </a:lnTo>
                  <a:lnTo>
                    <a:pt x="417081" y="2413758"/>
                  </a:lnTo>
                  <a:lnTo>
                    <a:pt x="373238" y="2398892"/>
                  </a:lnTo>
                  <a:lnTo>
                    <a:pt x="331557" y="2380156"/>
                  </a:lnTo>
                  <a:lnTo>
                    <a:pt x="292345" y="2357767"/>
                  </a:lnTo>
                  <a:lnTo>
                    <a:pt x="255909" y="2331945"/>
                  </a:lnTo>
                  <a:lnTo>
                    <a:pt x="222556" y="2302905"/>
                  </a:lnTo>
                  <a:lnTo>
                    <a:pt x="192593" y="2270866"/>
                  </a:lnTo>
                  <a:lnTo>
                    <a:pt x="166327" y="2236046"/>
                  </a:lnTo>
                  <a:lnTo>
                    <a:pt x="144065" y="2198662"/>
                  </a:lnTo>
                  <a:lnTo>
                    <a:pt x="126114" y="2158931"/>
                  </a:lnTo>
                  <a:lnTo>
                    <a:pt x="112782" y="2117072"/>
                  </a:lnTo>
                  <a:lnTo>
                    <a:pt x="104375" y="2073301"/>
                  </a:lnTo>
                  <a:lnTo>
                    <a:pt x="101277" y="2022387"/>
                  </a:lnTo>
                  <a:lnTo>
                    <a:pt x="105237" y="1972012"/>
                  </a:lnTo>
                  <a:lnTo>
                    <a:pt x="116051" y="1922732"/>
                  </a:lnTo>
                  <a:lnTo>
                    <a:pt x="133514" y="1875103"/>
                  </a:lnTo>
                  <a:lnTo>
                    <a:pt x="157422" y="1829680"/>
                  </a:lnTo>
                  <a:lnTo>
                    <a:pt x="187570" y="1787018"/>
                  </a:lnTo>
                  <a:lnTo>
                    <a:pt x="223755" y="1747673"/>
                  </a:lnTo>
                  <a:lnTo>
                    <a:pt x="182576" y="1723077"/>
                  </a:lnTo>
                  <a:lnTo>
                    <a:pt x="145312" y="1695185"/>
                  </a:lnTo>
                  <a:lnTo>
                    <a:pt x="112063" y="1664339"/>
                  </a:lnTo>
                  <a:lnTo>
                    <a:pt x="82926" y="1630880"/>
                  </a:lnTo>
                  <a:lnTo>
                    <a:pt x="58001" y="1595151"/>
                  </a:lnTo>
                  <a:lnTo>
                    <a:pt x="37386" y="1557492"/>
                  </a:lnTo>
                  <a:lnTo>
                    <a:pt x="21179" y="1518246"/>
                  </a:lnTo>
                  <a:lnTo>
                    <a:pt x="9480" y="1477754"/>
                  </a:lnTo>
                  <a:lnTo>
                    <a:pt x="2388" y="1436357"/>
                  </a:lnTo>
                  <a:lnTo>
                    <a:pt x="0" y="1394397"/>
                  </a:lnTo>
                  <a:lnTo>
                    <a:pt x="2415" y="1352216"/>
                  </a:lnTo>
                  <a:lnTo>
                    <a:pt x="9732" y="1310155"/>
                  </a:lnTo>
                  <a:lnTo>
                    <a:pt x="22050" y="1268557"/>
                  </a:lnTo>
                  <a:lnTo>
                    <a:pt x="39468" y="1227761"/>
                  </a:lnTo>
                  <a:lnTo>
                    <a:pt x="62084" y="1188111"/>
                  </a:lnTo>
                  <a:lnTo>
                    <a:pt x="91873" y="1147752"/>
                  </a:lnTo>
                  <a:lnTo>
                    <a:pt x="126356" y="1111243"/>
                  </a:lnTo>
                  <a:lnTo>
                    <a:pt x="165068" y="1078850"/>
                  </a:lnTo>
                  <a:lnTo>
                    <a:pt x="207546" y="1050840"/>
                  </a:lnTo>
                  <a:lnTo>
                    <a:pt x="253329" y="1027480"/>
                  </a:lnTo>
                  <a:lnTo>
                    <a:pt x="301953" y="1009035"/>
                  </a:lnTo>
                  <a:lnTo>
                    <a:pt x="352955" y="995773"/>
                  </a:lnTo>
                  <a:lnTo>
                    <a:pt x="405873" y="987959"/>
                  </a:lnTo>
                  <a:lnTo>
                    <a:pt x="409683" y="978688"/>
                  </a:lnTo>
                </a:path>
              </a:pathLst>
            </a:custGeom>
            <a:ln w="25908">
              <a:solidFill>
                <a:srgbClr val="852A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15891" y="3620643"/>
              <a:ext cx="191007" cy="19100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873752" y="314198"/>
              <a:ext cx="4125595" cy="3326129"/>
            </a:xfrm>
            <a:custGeom>
              <a:avLst/>
              <a:gdLst/>
              <a:ahLst/>
              <a:cxnLst/>
              <a:rect l="l" t="t" r="r" b="b"/>
              <a:pathLst>
                <a:path w="4125595" h="3326129">
                  <a:moveTo>
                    <a:pt x="344550" y="3161029"/>
                  </a:moveTo>
                  <a:lnTo>
                    <a:pt x="338653" y="3204921"/>
                  </a:lnTo>
                  <a:lnTo>
                    <a:pt x="322010" y="3244360"/>
                  </a:lnTo>
                  <a:lnTo>
                    <a:pt x="296195" y="3277774"/>
                  </a:lnTo>
                  <a:lnTo>
                    <a:pt x="262781" y="3303589"/>
                  </a:lnTo>
                  <a:lnTo>
                    <a:pt x="223342" y="3320232"/>
                  </a:lnTo>
                  <a:lnTo>
                    <a:pt x="179450" y="3326129"/>
                  </a:lnTo>
                  <a:lnTo>
                    <a:pt x="135559" y="3320232"/>
                  </a:lnTo>
                  <a:lnTo>
                    <a:pt x="96120" y="3303589"/>
                  </a:lnTo>
                  <a:lnTo>
                    <a:pt x="62706" y="3277774"/>
                  </a:lnTo>
                  <a:lnTo>
                    <a:pt x="36891" y="3244360"/>
                  </a:lnTo>
                  <a:lnTo>
                    <a:pt x="20248" y="3204921"/>
                  </a:lnTo>
                  <a:lnTo>
                    <a:pt x="14350" y="3161029"/>
                  </a:lnTo>
                  <a:lnTo>
                    <a:pt x="20248" y="3117138"/>
                  </a:lnTo>
                  <a:lnTo>
                    <a:pt x="36891" y="3077699"/>
                  </a:lnTo>
                  <a:lnTo>
                    <a:pt x="62706" y="3044285"/>
                  </a:lnTo>
                  <a:lnTo>
                    <a:pt x="96120" y="3018470"/>
                  </a:lnTo>
                  <a:lnTo>
                    <a:pt x="135559" y="3001827"/>
                  </a:lnTo>
                  <a:lnTo>
                    <a:pt x="179450" y="2995929"/>
                  </a:lnTo>
                  <a:lnTo>
                    <a:pt x="223342" y="3001827"/>
                  </a:lnTo>
                  <a:lnTo>
                    <a:pt x="262781" y="3018470"/>
                  </a:lnTo>
                  <a:lnTo>
                    <a:pt x="296195" y="3044285"/>
                  </a:lnTo>
                  <a:lnTo>
                    <a:pt x="322010" y="3077699"/>
                  </a:lnTo>
                  <a:lnTo>
                    <a:pt x="338653" y="3117138"/>
                  </a:lnTo>
                  <a:lnTo>
                    <a:pt x="344550" y="3161029"/>
                  </a:lnTo>
                  <a:close/>
                </a:path>
                <a:path w="4125595" h="3326129">
                  <a:moveTo>
                    <a:pt x="785876" y="2803779"/>
                  </a:moveTo>
                  <a:lnTo>
                    <a:pt x="780844" y="2853690"/>
                  </a:lnTo>
                  <a:lnTo>
                    <a:pt x="766415" y="2900177"/>
                  </a:lnTo>
                  <a:lnTo>
                    <a:pt x="743582" y="2942244"/>
                  </a:lnTo>
                  <a:lnTo>
                    <a:pt x="713343" y="2978896"/>
                  </a:lnTo>
                  <a:lnTo>
                    <a:pt x="676691" y="3009135"/>
                  </a:lnTo>
                  <a:lnTo>
                    <a:pt x="634624" y="3031968"/>
                  </a:lnTo>
                  <a:lnTo>
                    <a:pt x="588137" y="3046397"/>
                  </a:lnTo>
                  <a:lnTo>
                    <a:pt x="538226" y="3051429"/>
                  </a:lnTo>
                  <a:lnTo>
                    <a:pt x="488314" y="3046397"/>
                  </a:lnTo>
                  <a:lnTo>
                    <a:pt x="441827" y="3031968"/>
                  </a:lnTo>
                  <a:lnTo>
                    <a:pt x="399760" y="3009135"/>
                  </a:lnTo>
                  <a:lnTo>
                    <a:pt x="363108" y="2978896"/>
                  </a:lnTo>
                  <a:lnTo>
                    <a:pt x="332869" y="2942244"/>
                  </a:lnTo>
                  <a:lnTo>
                    <a:pt x="310036" y="2900177"/>
                  </a:lnTo>
                  <a:lnTo>
                    <a:pt x="295607" y="2853690"/>
                  </a:lnTo>
                  <a:lnTo>
                    <a:pt x="290575" y="2803779"/>
                  </a:lnTo>
                  <a:lnTo>
                    <a:pt x="295607" y="2753867"/>
                  </a:lnTo>
                  <a:lnTo>
                    <a:pt x="310036" y="2707380"/>
                  </a:lnTo>
                  <a:lnTo>
                    <a:pt x="332869" y="2665313"/>
                  </a:lnTo>
                  <a:lnTo>
                    <a:pt x="363108" y="2628661"/>
                  </a:lnTo>
                  <a:lnTo>
                    <a:pt x="399760" y="2598422"/>
                  </a:lnTo>
                  <a:lnTo>
                    <a:pt x="441827" y="2575589"/>
                  </a:lnTo>
                  <a:lnTo>
                    <a:pt x="488314" y="2561160"/>
                  </a:lnTo>
                  <a:lnTo>
                    <a:pt x="538226" y="2556129"/>
                  </a:lnTo>
                  <a:lnTo>
                    <a:pt x="588137" y="2561160"/>
                  </a:lnTo>
                  <a:lnTo>
                    <a:pt x="634624" y="2575589"/>
                  </a:lnTo>
                  <a:lnTo>
                    <a:pt x="676691" y="2598422"/>
                  </a:lnTo>
                  <a:lnTo>
                    <a:pt x="713343" y="2628661"/>
                  </a:lnTo>
                  <a:lnTo>
                    <a:pt x="743582" y="2665313"/>
                  </a:lnTo>
                  <a:lnTo>
                    <a:pt x="766415" y="2707380"/>
                  </a:lnTo>
                  <a:lnTo>
                    <a:pt x="780844" y="2753867"/>
                  </a:lnTo>
                  <a:lnTo>
                    <a:pt x="785876" y="2803779"/>
                  </a:lnTo>
                  <a:close/>
                </a:path>
                <a:path w="4125595" h="3326129">
                  <a:moveTo>
                    <a:pt x="263651" y="1639697"/>
                  </a:moveTo>
                  <a:lnTo>
                    <a:pt x="208519" y="1640538"/>
                  </a:lnTo>
                  <a:lnTo>
                    <a:pt x="154003" y="1635362"/>
                  </a:lnTo>
                  <a:lnTo>
                    <a:pt x="100687" y="1624280"/>
                  </a:lnTo>
                  <a:lnTo>
                    <a:pt x="49158" y="1607400"/>
                  </a:lnTo>
                  <a:lnTo>
                    <a:pt x="0" y="1584832"/>
                  </a:lnTo>
                </a:path>
                <a:path w="4125595" h="3326129">
                  <a:moveTo>
                    <a:pt x="496188" y="2239772"/>
                  </a:moveTo>
                  <a:lnTo>
                    <a:pt x="468133" y="2248842"/>
                  </a:lnTo>
                  <a:lnTo>
                    <a:pt x="439483" y="2256234"/>
                  </a:lnTo>
                  <a:lnTo>
                    <a:pt x="410356" y="2261935"/>
                  </a:lnTo>
                  <a:lnTo>
                    <a:pt x="380873" y="2265934"/>
                  </a:lnTo>
                </a:path>
                <a:path w="4125595" h="3326129">
                  <a:moveTo>
                    <a:pt x="1490090" y="2528062"/>
                  </a:moveTo>
                  <a:lnTo>
                    <a:pt x="1470074" y="2499401"/>
                  </a:lnTo>
                  <a:lnTo>
                    <a:pt x="1451784" y="2469848"/>
                  </a:lnTo>
                  <a:lnTo>
                    <a:pt x="1435280" y="2439461"/>
                  </a:lnTo>
                  <a:lnTo>
                    <a:pt x="1420622" y="2408301"/>
                  </a:lnTo>
                </a:path>
                <a:path w="4125595" h="3326129">
                  <a:moveTo>
                    <a:pt x="2775204" y="2229485"/>
                  </a:moveTo>
                  <a:lnTo>
                    <a:pt x="2771181" y="2262810"/>
                  </a:lnTo>
                  <a:lnTo>
                    <a:pt x="2765218" y="2295874"/>
                  </a:lnTo>
                  <a:lnTo>
                    <a:pt x="2757326" y="2328604"/>
                  </a:lnTo>
                  <a:lnTo>
                    <a:pt x="2747518" y="2360929"/>
                  </a:lnTo>
                </a:path>
                <a:path w="4125595" h="3326129">
                  <a:moveTo>
                    <a:pt x="3327019" y="1417954"/>
                  </a:moveTo>
                  <a:lnTo>
                    <a:pt x="3373752" y="1440784"/>
                  </a:lnTo>
                  <a:lnTo>
                    <a:pt x="3417603" y="1466921"/>
                  </a:lnTo>
                  <a:lnTo>
                    <a:pt x="3458415" y="1496143"/>
                  </a:lnTo>
                  <a:lnTo>
                    <a:pt x="3496035" y="1528225"/>
                  </a:lnTo>
                  <a:lnTo>
                    <a:pt x="3530306" y="1562947"/>
                  </a:lnTo>
                  <a:lnTo>
                    <a:pt x="3561075" y="1600083"/>
                  </a:lnTo>
                  <a:lnTo>
                    <a:pt x="3588185" y="1639412"/>
                  </a:lnTo>
                  <a:lnTo>
                    <a:pt x="3611483" y="1680711"/>
                  </a:lnTo>
                  <a:lnTo>
                    <a:pt x="3630812" y="1723755"/>
                  </a:lnTo>
                  <a:lnTo>
                    <a:pt x="3646018" y="1768323"/>
                  </a:lnTo>
                  <a:lnTo>
                    <a:pt x="3656946" y="1814191"/>
                  </a:lnTo>
                  <a:lnTo>
                    <a:pt x="3663440" y="1861137"/>
                  </a:lnTo>
                  <a:lnTo>
                    <a:pt x="3665347" y="1908937"/>
                  </a:lnTo>
                </a:path>
                <a:path w="4125595" h="3326129">
                  <a:moveTo>
                    <a:pt x="4125087" y="895223"/>
                  </a:moveTo>
                  <a:lnTo>
                    <a:pt x="4102716" y="936819"/>
                  </a:lnTo>
                  <a:lnTo>
                    <a:pt x="4076274" y="976257"/>
                  </a:lnTo>
                  <a:lnTo>
                    <a:pt x="4045954" y="1013299"/>
                  </a:lnTo>
                  <a:lnTo>
                    <a:pt x="4011953" y="1047708"/>
                  </a:lnTo>
                  <a:lnTo>
                    <a:pt x="3974465" y="1079246"/>
                  </a:lnTo>
                </a:path>
                <a:path w="4125595" h="3326129">
                  <a:moveTo>
                    <a:pt x="3763518" y="212216"/>
                  </a:moveTo>
                  <a:lnTo>
                    <a:pt x="3767304" y="233810"/>
                  </a:lnTo>
                  <a:lnTo>
                    <a:pt x="3769899" y="255524"/>
                  </a:lnTo>
                  <a:lnTo>
                    <a:pt x="3771304" y="277332"/>
                  </a:lnTo>
                  <a:lnTo>
                    <a:pt x="3771519" y="299212"/>
                  </a:lnTo>
                </a:path>
                <a:path w="4125595" h="3326129">
                  <a:moveTo>
                    <a:pt x="2801366" y="110871"/>
                  </a:moveTo>
                  <a:lnTo>
                    <a:pt x="2817235" y="81313"/>
                  </a:lnTo>
                  <a:lnTo>
                    <a:pt x="2835449" y="52911"/>
                  </a:lnTo>
                  <a:lnTo>
                    <a:pt x="2855926" y="25771"/>
                  </a:lnTo>
                  <a:lnTo>
                    <a:pt x="2878581" y="0"/>
                  </a:lnTo>
                </a:path>
                <a:path w="4125595" h="3326129">
                  <a:moveTo>
                    <a:pt x="2079371" y="163702"/>
                  </a:moveTo>
                  <a:lnTo>
                    <a:pt x="2086225" y="139045"/>
                  </a:lnTo>
                  <a:lnTo>
                    <a:pt x="2094769" y="114839"/>
                  </a:lnTo>
                  <a:lnTo>
                    <a:pt x="2104981" y="91158"/>
                  </a:lnTo>
                  <a:lnTo>
                    <a:pt x="2116836" y="68072"/>
                  </a:lnTo>
                </a:path>
                <a:path w="4125595" h="3326129">
                  <a:moveTo>
                    <a:pt x="1232153" y="196087"/>
                  </a:moveTo>
                  <a:lnTo>
                    <a:pt x="1268307" y="216487"/>
                  </a:lnTo>
                  <a:lnTo>
                    <a:pt x="1302972" y="238791"/>
                  </a:lnTo>
                  <a:lnTo>
                    <a:pt x="1336041" y="262953"/>
                  </a:lnTo>
                  <a:lnTo>
                    <a:pt x="1367409" y="288925"/>
                  </a:lnTo>
                </a:path>
                <a:path w="4125595" h="3326129">
                  <a:moveTo>
                    <a:pt x="204724" y="925067"/>
                  </a:moveTo>
                  <a:lnTo>
                    <a:pt x="197175" y="901023"/>
                  </a:lnTo>
                  <a:lnTo>
                    <a:pt x="190722" y="876728"/>
                  </a:lnTo>
                  <a:lnTo>
                    <a:pt x="185364" y="852219"/>
                  </a:lnTo>
                  <a:lnTo>
                    <a:pt x="181101" y="827531"/>
                  </a:lnTo>
                </a:path>
              </a:pathLst>
            </a:custGeom>
            <a:ln w="25908">
              <a:solidFill>
                <a:srgbClr val="852A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5438013" y="481075"/>
            <a:ext cx="259651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Find the cause  for out </a:t>
            </a:r>
            <a:r>
              <a:rPr sz="2800" dirty="0">
                <a:solidFill>
                  <a:srgbClr val="FFFFFF"/>
                </a:solidFill>
              </a:rPr>
              <a:t>of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control  process and  </a:t>
            </a:r>
            <a:r>
              <a:rPr sz="2800" spc="-5" dirty="0">
                <a:solidFill>
                  <a:srgbClr val="FFFFFF"/>
                </a:solidFill>
              </a:rPr>
              <a:t>eliminate cause  </a:t>
            </a:r>
            <a:r>
              <a:rPr sz="2800" dirty="0">
                <a:solidFill>
                  <a:srgbClr val="FFFFFF"/>
                </a:solidFill>
              </a:rPr>
              <a:t>from</a:t>
            </a:r>
            <a:r>
              <a:rPr sz="2800" spc="-4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process.</a:t>
            </a:r>
            <a:endParaRPr sz="2800"/>
          </a:p>
        </p:txBody>
      </p:sp>
      <p:sp>
        <p:nvSpPr>
          <p:cNvPr id="18" name="object 18"/>
          <p:cNvSpPr txBox="1"/>
          <p:nvPr/>
        </p:nvSpPr>
        <p:spPr>
          <a:xfrm>
            <a:off x="383540" y="1473149"/>
            <a:ext cx="33940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400" dirty="0">
                <a:latin typeface="Arial"/>
                <a:cs typeface="Arial"/>
              </a:rPr>
              <a:t>Out </a:t>
            </a:r>
            <a:r>
              <a:rPr sz="2800" spc="-415" dirty="0">
                <a:latin typeface="Arial"/>
                <a:cs typeface="Arial"/>
              </a:rPr>
              <a:t>Of </a:t>
            </a:r>
            <a:r>
              <a:rPr sz="2800" spc="-355" dirty="0">
                <a:latin typeface="Arial"/>
                <a:cs typeface="Arial"/>
              </a:rPr>
              <a:t>Control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50" dirty="0">
                <a:latin typeface="Arial"/>
                <a:cs typeface="Arial"/>
              </a:rPr>
              <a:t>Process </a:t>
            </a:r>
            <a:r>
              <a:rPr sz="2800" spc="-340" dirty="0">
                <a:latin typeface="Arial"/>
                <a:cs typeface="Arial"/>
              </a:rPr>
              <a:t>Chart:-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6090"/>
            <a:ext cx="403415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635" dirty="0"/>
              <a:t>T</a:t>
            </a:r>
            <a:r>
              <a:rPr sz="2400" spc="-635" dirty="0"/>
              <a:t>YPES </a:t>
            </a:r>
            <a:r>
              <a:rPr sz="3000" spc="-640" dirty="0"/>
              <a:t>O</a:t>
            </a:r>
            <a:r>
              <a:rPr sz="2400" spc="-640" dirty="0"/>
              <a:t>F </a:t>
            </a:r>
            <a:r>
              <a:rPr sz="3000" spc="-610" dirty="0"/>
              <a:t>C</a:t>
            </a:r>
            <a:r>
              <a:rPr sz="2400" spc="-610" dirty="0"/>
              <a:t>AUSES </a:t>
            </a:r>
            <a:r>
              <a:rPr sz="3000" spc="-625" dirty="0"/>
              <a:t>F</a:t>
            </a:r>
            <a:r>
              <a:rPr sz="2400" spc="-625" dirty="0"/>
              <a:t>OR</a:t>
            </a:r>
            <a:r>
              <a:rPr sz="2400" spc="-590" dirty="0"/>
              <a:t> </a:t>
            </a:r>
            <a:r>
              <a:rPr sz="3000" spc="-440" dirty="0"/>
              <a:t>V</a:t>
            </a:r>
            <a:r>
              <a:rPr sz="2400" spc="-440" dirty="0"/>
              <a:t>ARIATIONS</a:t>
            </a:r>
            <a:r>
              <a:rPr sz="3000" spc="-440" dirty="0"/>
              <a:t>:-</a:t>
            </a:r>
            <a:endParaRPr sz="3000"/>
          </a:p>
        </p:txBody>
      </p:sp>
      <p:sp>
        <p:nvSpPr>
          <p:cNvPr id="3" name="object 3"/>
          <p:cNvSpPr/>
          <p:nvPr/>
        </p:nvSpPr>
        <p:spPr>
          <a:xfrm>
            <a:off x="457200" y="1295400"/>
            <a:ext cx="3657600" cy="658495"/>
          </a:xfrm>
          <a:custGeom>
            <a:avLst/>
            <a:gdLst/>
            <a:ahLst/>
            <a:cxnLst/>
            <a:rect l="l" t="t" r="r" b="b"/>
            <a:pathLst>
              <a:path w="3657600" h="658494">
                <a:moveTo>
                  <a:pt x="3547872" y="0"/>
                </a:moveTo>
                <a:lnTo>
                  <a:pt x="109728" y="0"/>
                </a:lnTo>
                <a:lnTo>
                  <a:pt x="67015" y="8626"/>
                </a:lnTo>
                <a:lnTo>
                  <a:pt x="32137" y="32146"/>
                </a:lnTo>
                <a:lnTo>
                  <a:pt x="8622" y="67026"/>
                </a:lnTo>
                <a:lnTo>
                  <a:pt x="0" y="109727"/>
                </a:lnTo>
                <a:lnTo>
                  <a:pt x="0" y="548639"/>
                </a:lnTo>
                <a:lnTo>
                  <a:pt x="8622" y="591341"/>
                </a:lnTo>
                <a:lnTo>
                  <a:pt x="32137" y="626221"/>
                </a:lnTo>
                <a:lnTo>
                  <a:pt x="67015" y="649741"/>
                </a:lnTo>
                <a:lnTo>
                  <a:pt x="109728" y="658367"/>
                </a:lnTo>
                <a:lnTo>
                  <a:pt x="3547872" y="658367"/>
                </a:lnTo>
                <a:lnTo>
                  <a:pt x="3590573" y="649741"/>
                </a:lnTo>
                <a:lnTo>
                  <a:pt x="3625453" y="626221"/>
                </a:lnTo>
                <a:lnTo>
                  <a:pt x="3648973" y="591341"/>
                </a:lnTo>
                <a:lnTo>
                  <a:pt x="3657600" y="548639"/>
                </a:lnTo>
                <a:lnTo>
                  <a:pt x="3657600" y="109727"/>
                </a:lnTo>
                <a:lnTo>
                  <a:pt x="3648973" y="67026"/>
                </a:lnTo>
                <a:lnTo>
                  <a:pt x="3625453" y="32146"/>
                </a:lnTo>
                <a:lnTo>
                  <a:pt x="3590573" y="8626"/>
                </a:lnTo>
                <a:lnTo>
                  <a:pt x="3547872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95"/>
              </a:spcBef>
            </a:pPr>
            <a:r>
              <a:rPr spc="-565" dirty="0"/>
              <a:t>Common</a:t>
            </a:r>
            <a:r>
              <a:rPr spc="-505" dirty="0"/>
              <a:t> </a:t>
            </a:r>
            <a:r>
              <a:rPr spc="-590" dirty="0"/>
              <a:t>Causes</a:t>
            </a:r>
          </a:p>
          <a:p>
            <a:pPr>
              <a:lnSpc>
                <a:spcPct val="100000"/>
              </a:lnSpc>
            </a:pPr>
            <a:endParaRPr sz="2600"/>
          </a:p>
          <a:p>
            <a:pPr marL="287020" indent="-274955">
              <a:lnSpc>
                <a:spcPct val="100000"/>
              </a:lnSpc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65" dirty="0">
                <a:solidFill>
                  <a:srgbClr val="000000"/>
                </a:solidFill>
              </a:rPr>
              <a:t>Measurement</a:t>
            </a:r>
            <a:r>
              <a:rPr sz="2600" spc="-15" dirty="0">
                <a:solidFill>
                  <a:srgbClr val="000000"/>
                </a:solidFill>
              </a:rPr>
              <a:t> </a:t>
            </a:r>
            <a:r>
              <a:rPr sz="2600" spc="-150" dirty="0">
                <a:solidFill>
                  <a:srgbClr val="000000"/>
                </a:solidFill>
              </a:rPr>
              <a:t>error.</a:t>
            </a:r>
            <a:endParaRPr sz="2600"/>
          </a:p>
          <a:p>
            <a:pPr marL="287020" marR="464820" indent="-274955">
              <a:lnSpc>
                <a:spcPts val="2810"/>
              </a:lnSpc>
              <a:spcBef>
                <a:spcPts val="64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50" dirty="0">
                <a:solidFill>
                  <a:srgbClr val="000000"/>
                </a:solidFill>
              </a:rPr>
              <a:t>Vibration </a:t>
            </a:r>
            <a:r>
              <a:rPr sz="2600" spc="-100" dirty="0">
                <a:solidFill>
                  <a:srgbClr val="000000"/>
                </a:solidFill>
              </a:rPr>
              <a:t>in </a:t>
            </a:r>
            <a:r>
              <a:rPr sz="2600" spc="-140" dirty="0">
                <a:solidFill>
                  <a:srgbClr val="000000"/>
                </a:solidFill>
              </a:rPr>
              <a:t>industrial  </a:t>
            </a:r>
            <a:r>
              <a:rPr sz="2600" spc="-315" dirty="0">
                <a:solidFill>
                  <a:srgbClr val="000000"/>
                </a:solidFill>
              </a:rPr>
              <a:t>processes.</a:t>
            </a:r>
            <a:endParaRPr sz="2600"/>
          </a:p>
          <a:p>
            <a:pPr marL="287020" marR="5080" indent="-274955">
              <a:lnSpc>
                <a:spcPts val="2810"/>
              </a:lnSpc>
              <a:spcBef>
                <a:spcPts val="595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95" dirty="0">
                <a:solidFill>
                  <a:srgbClr val="000000"/>
                </a:solidFill>
              </a:rPr>
              <a:t>Ambient </a:t>
            </a:r>
            <a:r>
              <a:rPr sz="2600" spc="-200" dirty="0">
                <a:solidFill>
                  <a:srgbClr val="000000"/>
                </a:solidFill>
              </a:rPr>
              <a:t>temperature </a:t>
            </a:r>
            <a:r>
              <a:rPr sz="2600" spc="-285" dirty="0">
                <a:solidFill>
                  <a:srgbClr val="000000"/>
                </a:solidFill>
              </a:rPr>
              <a:t>and  </a:t>
            </a:r>
            <a:r>
              <a:rPr sz="2600" spc="-155" dirty="0">
                <a:solidFill>
                  <a:srgbClr val="000000"/>
                </a:solidFill>
              </a:rPr>
              <a:t>humidity.</a:t>
            </a:r>
            <a:endParaRPr sz="2600"/>
          </a:p>
          <a:p>
            <a:pPr marL="287020" indent="-274955">
              <a:lnSpc>
                <a:spcPct val="100000"/>
              </a:lnSpc>
              <a:spcBef>
                <a:spcPts val="245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50" dirty="0">
                <a:solidFill>
                  <a:srgbClr val="000000"/>
                </a:solidFill>
              </a:rPr>
              <a:t>Insufficient</a:t>
            </a:r>
            <a:r>
              <a:rPr sz="2600" dirty="0">
                <a:solidFill>
                  <a:srgbClr val="000000"/>
                </a:solidFill>
              </a:rPr>
              <a:t> </a:t>
            </a:r>
            <a:r>
              <a:rPr sz="2600" spc="-140" dirty="0">
                <a:solidFill>
                  <a:srgbClr val="000000"/>
                </a:solidFill>
              </a:rPr>
              <a:t>training.</a:t>
            </a:r>
            <a:endParaRPr sz="2600"/>
          </a:p>
          <a:p>
            <a:pPr marL="287020" indent="-274955">
              <a:lnSpc>
                <a:spcPct val="100000"/>
              </a:lnSpc>
              <a:spcBef>
                <a:spcPts val="29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20" dirty="0">
                <a:solidFill>
                  <a:srgbClr val="000000"/>
                </a:solidFill>
              </a:rPr>
              <a:t>Normal </a:t>
            </a:r>
            <a:r>
              <a:rPr sz="2600" spc="-265" dirty="0">
                <a:solidFill>
                  <a:srgbClr val="000000"/>
                </a:solidFill>
              </a:rPr>
              <a:t>wear </a:t>
            </a:r>
            <a:r>
              <a:rPr sz="2600" spc="-285" dirty="0">
                <a:solidFill>
                  <a:srgbClr val="000000"/>
                </a:solidFill>
              </a:rPr>
              <a:t>and</a:t>
            </a:r>
            <a:r>
              <a:rPr sz="2600" spc="-425" dirty="0">
                <a:solidFill>
                  <a:srgbClr val="000000"/>
                </a:solidFill>
              </a:rPr>
              <a:t> </a:t>
            </a:r>
            <a:r>
              <a:rPr sz="2600" spc="-200" dirty="0">
                <a:solidFill>
                  <a:srgbClr val="000000"/>
                </a:solidFill>
              </a:rPr>
              <a:t>tear.</a:t>
            </a:r>
            <a:endParaRPr sz="2600"/>
          </a:p>
          <a:p>
            <a:pPr marL="287020" indent="-274955">
              <a:lnSpc>
                <a:spcPct val="100000"/>
              </a:lnSpc>
              <a:spcBef>
                <a:spcPts val="29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40" dirty="0">
                <a:solidFill>
                  <a:srgbClr val="000000"/>
                </a:solidFill>
              </a:rPr>
              <a:t>Variability </a:t>
            </a:r>
            <a:r>
              <a:rPr sz="2600" spc="-100" dirty="0">
                <a:solidFill>
                  <a:srgbClr val="000000"/>
                </a:solidFill>
              </a:rPr>
              <a:t>in</a:t>
            </a:r>
            <a:r>
              <a:rPr sz="2600" spc="175" dirty="0">
                <a:solidFill>
                  <a:srgbClr val="000000"/>
                </a:solidFill>
              </a:rPr>
              <a:t> </a:t>
            </a:r>
            <a:r>
              <a:rPr sz="2600" spc="-210" dirty="0">
                <a:solidFill>
                  <a:srgbClr val="000000"/>
                </a:solidFill>
              </a:rPr>
              <a:t>settings.</a:t>
            </a:r>
            <a:endParaRPr sz="2600"/>
          </a:p>
          <a:p>
            <a:pPr marL="287020" indent="-274955">
              <a:lnSpc>
                <a:spcPct val="100000"/>
              </a:lnSpc>
              <a:spcBef>
                <a:spcPts val="29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15" dirty="0">
                <a:solidFill>
                  <a:srgbClr val="000000"/>
                </a:solidFill>
              </a:rPr>
              <a:t>Computer </a:t>
            </a:r>
            <a:r>
              <a:rPr sz="2600" spc="-290" dirty="0">
                <a:solidFill>
                  <a:srgbClr val="000000"/>
                </a:solidFill>
              </a:rPr>
              <a:t>response</a:t>
            </a:r>
            <a:r>
              <a:rPr sz="2600" spc="-280" dirty="0">
                <a:solidFill>
                  <a:srgbClr val="000000"/>
                </a:solidFill>
              </a:rPr>
              <a:t> </a:t>
            </a:r>
            <a:r>
              <a:rPr sz="2600" spc="-165" dirty="0">
                <a:solidFill>
                  <a:srgbClr val="000000"/>
                </a:solidFill>
              </a:rPr>
              <a:t>time</a:t>
            </a:r>
            <a:endParaRPr sz="2600"/>
          </a:p>
        </p:txBody>
      </p:sp>
      <p:sp>
        <p:nvSpPr>
          <p:cNvPr id="5" name="object 5"/>
          <p:cNvSpPr/>
          <p:nvPr/>
        </p:nvSpPr>
        <p:spPr>
          <a:xfrm>
            <a:off x="4343400" y="1295400"/>
            <a:ext cx="3657600" cy="658495"/>
          </a:xfrm>
          <a:custGeom>
            <a:avLst/>
            <a:gdLst/>
            <a:ahLst/>
            <a:cxnLst/>
            <a:rect l="l" t="t" r="r" b="b"/>
            <a:pathLst>
              <a:path w="3657600" h="658494">
                <a:moveTo>
                  <a:pt x="3547872" y="0"/>
                </a:moveTo>
                <a:lnTo>
                  <a:pt x="109727" y="0"/>
                </a:lnTo>
                <a:lnTo>
                  <a:pt x="67026" y="8626"/>
                </a:lnTo>
                <a:lnTo>
                  <a:pt x="32146" y="32146"/>
                </a:lnTo>
                <a:lnTo>
                  <a:pt x="8626" y="67026"/>
                </a:lnTo>
                <a:lnTo>
                  <a:pt x="0" y="109727"/>
                </a:lnTo>
                <a:lnTo>
                  <a:pt x="0" y="548639"/>
                </a:lnTo>
                <a:lnTo>
                  <a:pt x="8626" y="591341"/>
                </a:lnTo>
                <a:lnTo>
                  <a:pt x="32146" y="626221"/>
                </a:lnTo>
                <a:lnTo>
                  <a:pt x="67026" y="649741"/>
                </a:lnTo>
                <a:lnTo>
                  <a:pt x="109727" y="658367"/>
                </a:lnTo>
                <a:lnTo>
                  <a:pt x="3547872" y="658367"/>
                </a:lnTo>
                <a:lnTo>
                  <a:pt x="3590573" y="649741"/>
                </a:lnTo>
                <a:lnTo>
                  <a:pt x="3625453" y="626221"/>
                </a:lnTo>
                <a:lnTo>
                  <a:pt x="3648973" y="591341"/>
                </a:lnTo>
                <a:lnTo>
                  <a:pt x="3657600" y="548639"/>
                </a:lnTo>
                <a:lnTo>
                  <a:pt x="3657600" y="109727"/>
                </a:lnTo>
                <a:lnTo>
                  <a:pt x="3648973" y="67026"/>
                </a:lnTo>
                <a:lnTo>
                  <a:pt x="3625453" y="32146"/>
                </a:lnTo>
                <a:lnTo>
                  <a:pt x="3590573" y="8626"/>
                </a:lnTo>
                <a:lnTo>
                  <a:pt x="3547872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51350" y="1418285"/>
            <a:ext cx="2934335" cy="4572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5"/>
              </a:spcBef>
            </a:pPr>
            <a:r>
              <a:rPr sz="3200" spc="-530" dirty="0">
                <a:solidFill>
                  <a:srgbClr val="FFFFFF"/>
                </a:solidFill>
                <a:latin typeface="Arial"/>
                <a:cs typeface="Arial"/>
              </a:rPr>
              <a:t>Special</a:t>
            </a:r>
            <a:r>
              <a:rPr sz="3200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670" dirty="0">
                <a:solidFill>
                  <a:srgbClr val="FFFFFF"/>
                </a:solidFill>
                <a:latin typeface="Arial"/>
                <a:cs typeface="Arial"/>
              </a:rPr>
              <a:t>Causes</a:t>
            </a:r>
            <a:endParaRPr sz="32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2765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95" dirty="0">
                <a:latin typeface="Arial"/>
                <a:cs typeface="Arial"/>
              </a:rPr>
              <a:t>Operator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spc="-270" dirty="0">
                <a:latin typeface="Arial"/>
                <a:cs typeface="Arial"/>
              </a:rPr>
              <a:t>absent.</a:t>
            </a:r>
            <a:endParaRPr sz="2600">
              <a:latin typeface="Arial"/>
              <a:cs typeface="Arial"/>
            </a:endParaRPr>
          </a:p>
          <a:p>
            <a:pPr marL="287020" marR="294640" indent="-274955">
              <a:lnSpc>
                <a:spcPts val="2810"/>
              </a:lnSpc>
              <a:spcBef>
                <a:spcPts val="64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70" dirty="0">
                <a:latin typeface="Arial"/>
                <a:cs typeface="Arial"/>
              </a:rPr>
              <a:t>Poor </a:t>
            </a:r>
            <a:r>
              <a:rPr sz="2600" spc="-204" dirty="0">
                <a:latin typeface="Arial"/>
                <a:cs typeface="Arial"/>
              </a:rPr>
              <a:t>adjustment </a:t>
            </a:r>
            <a:r>
              <a:rPr sz="2600" spc="-165" dirty="0">
                <a:latin typeface="Arial"/>
                <a:cs typeface="Arial"/>
              </a:rPr>
              <a:t>of  </a:t>
            </a:r>
            <a:r>
              <a:rPr sz="2600" spc="-220" dirty="0">
                <a:latin typeface="Arial"/>
                <a:cs typeface="Arial"/>
              </a:rPr>
              <a:t>equipment.</a:t>
            </a:r>
            <a:endParaRPr sz="26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245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195" dirty="0">
                <a:latin typeface="Arial"/>
                <a:cs typeface="Arial"/>
              </a:rPr>
              <a:t>Operator </a:t>
            </a:r>
            <a:r>
              <a:rPr sz="2600" spc="-180" dirty="0">
                <a:latin typeface="Arial"/>
                <a:cs typeface="Arial"/>
              </a:rPr>
              <a:t>falls</a:t>
            </a:r>
            <a:r>
              <a:rPr sz="2600" spc="-320" dirty="0">
                <a:latin typeface="Arial"/>
                <a:cs typeface="Arial"/>
              </a:rPr>
              <a:t> </a:t>
            </a:r>
            <a:r>
              <a:rPr sz="2600" spc="-305" dirty="0">
                <a:latin typeface="Arial"/>
                <a:cs typeface="Arial"/>
              </a:rPr>
              <a:t>asleep.</a:t>
            </a:r>
            <a:endParaRPr sz="26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285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20" dirty="0">
                <a:latin typeface="Arial"/>
                <a:cs typeface="Arial"/>
              </a:rPr>
              <a:t>Faulty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spc="-180" dirty="0">
                <a:latin typeface="Arial"/>
                <a:cs typeface="Arial"/>
              </a:rPr>
              <a:t>controllers.</a:t>
            </a:r>
            <a:endParaRPr sz="26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29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54" dirty="0">
                <a:latin typeface="Arial"/>
                <a:cs typeface="Arial"/>
              </a:rPr>
              <a:t>Machine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175" dirty="0">
                <a:latin typeface="Arial"/>
                <a:cs typeface="Arial"/>
              </a:rPr>
              <a:t>malfunction.</a:t>
            </a:r>
            <a:endParaRPr sz="2600">
              <a:latin typeface="Arial"/>
              <a:cs typeface="Arial"/>
            </a:endParaRPr>
          </a:p>
          <a:p>
            <a:pPr marL="287020" indent="-274955">
              <a:lnSpc>
                <a:spcPct val="100000"/>
              </a:lnSpc>
              <a:spcBef>
                <a:spcPts val="29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15" dirty="0">
                <a:latin typeface="Arial"/>
                <a:cs typeface="Arial"/>
              </a:rPr>
              <a:t>Computer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spc="-300" dirty="0">
                <a:latin typeface="Arial"/>
                <a:cs typeface="Arial"/>
              </a:rPr>
              <a:t>crashes.</a:t>
            </a:r>
            <a:endParaRPr sz="2600">
              <a:latin typeface="Arial"/>
              <a:cs typeface="Arial"/>
            </a:endParaRPr>
          </a:p>
          <a:p>
            <a:pPr marL="287020" marR="431800" indent="-274955">
              <a:lnSpc>
                <a:spcPts val="2810"/>
              </a:lnSpc>
              <a:spcBef>
                <a:spcPts val="640"/>
              </a:spcBef>
              <a:buClr>
                <a:srgbClr val="B83C68"/>
              </a:buClr>
              <a:buSzPct val="69230"/>
              <a:buFont typeface="Wingdings"/>
              <a:buChar char=""/>
              <a:tabLst>
                <a:tab pos="287655" algn="l"/>
              </a:tabLst>
            </a:pPr>
            <a:r>
              <a:rPr sz="2600" spc="-270" dirty="0">
                <a:latin typeface="Arial"/>
                <a:cs typeface="Arial"/>
              </a:rPr>
              <a:t>Poor </a:t>
            </a:r>
            <a:r>
              <a:rPr sz="2600" spc="-225" dirty="0">
                <a:latin typeface="Arial"/>
                <a:cs typeface="Arial"/>
              </a:rPr>
              <a:t>batch </a:t>
            </a:r>
            <a:r>
              <a:rPr sz="2600" spc="-160" dirty="0">
                <a:latin typeface="Arial"/>
                <a:cs typeface="Arial"/>
              </a:rPr>
              <a:t>of </a:t>
            </a:r>
            <a:r>
              <a:rPr sz="2600" spc="-210" dirty="0">
                <a:latin typeface="Arial"/>
                <a:cs typeface="Arial"/>
              </a:rPr>
              <a:t>raw  </a:t>
            </a:r>
            <a:r>
              <a:rPr sz="2600" spc="-190" dirty="0">
                <a:latin typeface="Arial"/>
                <a:cs typeface="Arial"/>
              </a:rPr>
              <a:t>material.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9270"/>
            <a:chOff x="0" y="0"/>
            <a:chExt cx="9144000" cy="6859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763761" y="761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D7AE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231" y="0"/>
            <a:ext cx="31115" cy="6858000"/>
          </a:xfrm>
          <a:custGeom>
            <a:avLst/>
            <a:gdLst/>
            <a:ahLst/>
            <a:cxnLst/>
            <a:rect l="l" t="t" r="r" b="b"/>
            <a:pathLst>
              <a:path w="31115" h="6858000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w="31115" h="6858000">
                <a:moveTo>
                  <a:pt x="30492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30492" y="6858000"/>
                </a:lnTo>
                <a:lnTo>
                  <a:pt x="30492" y="0"/>
                </a:lnTo>
                <a:close/>
              </a:path>
            </a:pathLst>
          </a:custGeom>
          <a:solidFill>
            <a:srgbClr val="D7A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253238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53238" y="6858000"/>
                  </a:lnTo>
                  <a:lnTo>
                    <a:pt x="253238" y="0"/>
                  </a:lnTo>
                  <a:close/>
                </a:path>
                <a:path w="304800" h="6858000">
                  <a:moveTo>
                    <a:pt x="304800" y="0"/>
                  </a:moveTo>
                  <a:lnTo>
                    <a:pt x="288036" y="0"/>
                  </a:lnTo>
                  <a:lnTo>
                    <a:pt x="288036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D7AEB8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144">
              <a:solidFill>
                <a:srgbClr val="B83C6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8156447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B83C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1000" y="0"/>
            <a:ext cx="443865" cy="6858000"/>
          </a:xfrm>
          <a:custGeom>
            <a:avLst/>
            <a:gdLst/>
            <a:ahLst/>
            <a:cxnLst/>
            <a:rect l="l" t="t" r="r" b="b"/>
            <a:pathLst>
              <a:path w="443865" h="6858000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2396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4335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D7AEB8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5843" y="0"/>
            <a:ext cx="105410" cy="6858000"/>
          </a:xfrm>
          <a:custGeom>
            <a:avLst/>
            <a:gdLst/>
            <a:ahLst/>
            <a:cxnLst/>
            <a:rect l="l" t="t" r="r" b="b"/>
            <a:pathLst>
              <a:path w="105410" h="6858000">
                <a:moveTo>
                  <a:pt x="105156" y="0"/>
                </a:moveTo>
                <a:lnTo>
                  <a:pt x="0" y="0"/>
                </a:lnTo>
                <a:lnTo>
                  <a:pt x="0" y="6858000"/>
                </a:lnTo>
                <a:lnTo>
                  <a:pt x="105156" y="6858000"/>
                </a:lnTo>
                <a:lnTo>
                  <a:pt x="105156" y="0"/>
                </a:lnTo>
                <a:close/>
              </a:path>
            </a:pathLst>
          </a:custGeom>
          <a:solidFill>
            <a:srgbClr val="E6CED3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990600" y="0"/>
            <a:ext cx="228600" cy="6858000"/>
            <a:chOff x="990600" y="0"/>
            <a:chExt cx="228600" cy="6858000"/>
          </a:xfrm>
        </p:grpSpPr>
        <p:sp>
          <p:nvSpPr>
            <p:cNvPr id="15" name="object 15"/>
            <p:cNvSpPr/>
            <p:nvPr/>
          </p:nvSpPr>
          <p:spPr>
            <a:xfrm>
              <a:off x="990600" y="0"/>
              <a:ext cx="151130" cy="6858000"/>
            </a:xfrm>
            <a:custGeom>
              <a:avLst/>
              <a:gdLst/>
              <a:ahLst/>
              <a:cxnLst/>
              <a:rect l="l" t="t" r="r" b="b"/>
              <a:pathLst>
                <a:path w="151130" h="6858000">
                  <a:moveTo>
                    <a:pt x="0" y="6858000"/>
                  </a:moveTo>
                  <a:lnTo>
                    <a:pt x="150875" y="6858000"/>
                  </a:lnTo>
                  <a:lnTo>
                    <a:pt x="150875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E6CED3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41476" y="0"/>
              <a:ext cx="78105" cy="6858000"/>
            </a:xfrm>
            <a:custGeom>
              <a:avLst/>
              <a:gdLst/>
              <a:ahLst/>
              <a:cxnLst/>
              <a:rect l="l" t="t" r="r" b="b"/>
              <a:pathLst>
                <a:path w="78105" h="6858000">
                  <a:moveTo>
                    <a:pt x="0" y="6858000"/>
                  </a:moveTo>
                  <a:lnTo>
                    <a:pt x="77724" y="6858000"/>
                  </a:lnTo>
                  <a:lnTo>
                    <a:pt x="77724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3E8EB">
                <a:alpha val="7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12954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3E8EB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67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2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824483" y="0"/>
            <a:ext cx="119380" cy="6858000"/>
            <a:chOff x="824483" y="0"/>
            <a:chExt cx="119380" cy="6858000"/>
          </a:xfrm>
        </p:grpSpPr>
        <p:sp>
          <p:nvSpPr>
            <p:cNvPr id="20" name="object 20"/>
            <p:cNvSpPr/>
            <p:nvPr/>
          </p:nvSpPr>
          <p:spPr>
            <a:xfrm>
              <a:off x="88544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3E8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24483" y="0"/>
              <a:ext cx="58419" cy="6858000"/>
            </a:xfrm>
            <a:custGeom>
              <a:avLst/>
              <a:gdLst/>
              <a:ahLst/>
              <a:cxnLst/>
              <a:rect l="l" t="t" r="r" b="b"/>
              <a:pathLst>
                <a:path w="58419" h="6858000">
                  <a:moveTo>
                    <a:pt x="0" y="6857999"/>
                  </a:moveTo>
                  <a:lnTo>
                    <a:pt x="57912" y="6857999"/>
                  </a:lnTo>
                  <a:lnTo>
                    <a:pt x="57912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D7AE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1727454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956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D7AE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609600" y="0"/>
            <a:ext cx="1635760" cy="6858000"/>
            <a:chOff x="609600" y="0"/>
            <a:chExt cx="1635760" cy="6858000"/>
          </a:xfrm>
        </p:grpSpPr>
        <p:sp>
          <p:nvSpPr>
            <p:cNvPr id="25" name="object 25"/>
            <p:cNvSpPr/>
            <p:nvPr/>
          </p:nvSpPr>
          <p:spPr>
            <a:xfrm>
              <a:off x="1219200" y="0"/>
              <a:ext cx="76200" cy="6858000"/>
            </a:xfrm>
            <a:custGeom>
              <a:avLst/>
              <a:gdLst/>
              <a:ahLst/>
              <a:cxnLst/>
              <a:rect l="l" t="t" r="r" b="b"/>
              <a:pathLst>
                <a:path w="76200" h="6858000">
                  <a:moveTo>
                    <a:pt x="762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00" y="68580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D7AEB8">
                <a:alpha val="5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09600" y="3429000"/>
              <a:ext cx="1356360" cy="2078989"/>
            </a:xfrm>
            <a:custGeom>
              <a:avLst/>
              <a:gdLst/>
              <a:ahLst/>
              <a:cxnLst/>
              <a:rect l="l" t="t" r="r" b="b"/>
              <a:pathLst>
                <a:path w="1356360" h="2078989">
                  <a:moveTo>
                    <a:pt x="1295400" y="647700"/>
                  </a:moveTo>
                  <a:lnTo>
                    <a:pt x="1293622" y="599363"/>
                  </a:lnTo>
                  <a:lnTo>
                    <a:pt x="1288376" y="551980"/>
                  </a:lnTo>
                  <a:lnTo>
                    <a:pt x="1279779" y="505701"/>
                  </a:lnTo>
                  <a:lnTo>
                    <a:pt x="1267968" y="460629"/>
                  </a:lnTo>
                  <a:lnTo>
                    <a:pt x="1253070" y="416890"/>
                  </a:lnTo>
                  <a:lnTo>
                    <a:pt x="1235202" y="374637"/>
                  </a:lnTo>
                  <a:lnTo>
                    <a:pt x="1214488" y="333959"/>
                  </a:lnTo>
                  <a:lnTo>
                    <a:pt x="1191056" y="295008"/>
                  </a:lnTo>
                  <a:lnTo>
                    <a:pt x="1165034" y="257898"/>
                  </a:lnTo>
                  <a:lnTo>
                    <a:pt x="1136535" y="222745"/>
                  </a:lnTo>
                  <a:lnTo>
                    <a:pt x="1105700" y="189699"/>
                  </a:lnTo>
                  <a:lnTo>
                    <a:pt x="1072654" y="158864"/>
                  </a:lnTo>
                  <a:lnTo>
                    <a:pt x="1037501" y="130365"/>
                  </a:lnTo>
                  <a:lnTo>
                    <a:pt x="1000391" y="104343"/>
                  </a:lnTo>
                  <a:lnTo>
                    <a:pt x="961440" y="80911"/>
                  </a:lnTo>
                  <a:lnTo>
                    <a:pt x="920762" y="60198"/>
                  </a:lnTo>
                  <a:lnTo>
                    <a:pt x="878509" y="42329"/>
                  </a:lnTo>
                  <a:lnTo>
                    <a:pt x="834771" y="27432"/>
                  </a:lnTo>
                  <a:lnTo>
                    <a:pt x="789698" y="15621"/>
                  </a:lnTo>
                  <a:lnTo>
                    <a:pt x="743419" y="7023"/>
                  </a:lnTo>
                  <a:lnTo>
                    <a:pt x="696036" y="1778"/>
                  </a:lnTo>
                  <a:lnTo>
                    <a:pt x="647700" y="0"/>
                  </a:lnTo>
                  <a:lnTo>
                    <a:pt x="599351" y="1778"/>
                  </a:lnTo>
                  <a:lnTo>
                    <a:pt x="551980" y="7023"/>
                  </a:lnTo>
                  <a:lnTo>
                    <a:pt x="505701" y="15621"/>
                  </a:lnTo>
                  <a:lnTo>
                    <a:pt x="460629" y="27432"/>
                  </a:lnTo>
                  <a:lnTo>
                    <a:pt x="416902" y="42329"/>
                  </a:lnTo>
                  <a:lnTo>
                    <a:pt x="374637" y="60198"/>
                  </a:lnTo>
                  <a:lnTo>
                    <a:pt x="333971" y="80911"/>
                  </a:lnTo>
                  <a:lnTo>
                    <a:pt x="295008" y="104343"/>
                  </a:lnTo>
                  <a:lnTo>
                    <a:pt x="257898" y="130365"/>
                  </a:lnTo>
                  <a:lnTo>
                    <a:pt x="222758" y="158864"/>
                  </a:lnTo>
                  <a:lnTo>
                    <a:pt x="189699" y="189699"/>
                  </a:lnTo>
                  <a:lnTo>
                    <a:pt x="158864" y="222745"/>
                  </a:lnTo>
                  <a:lnTo>
                    <a:pt x="130365" y="257898"/>
                  </a:lnTo>
                  <a:lnTo>
                    <a:pt x="104343" y="295008"/>
                  </a:lnTo>
                  <a:lnTo>
                    <a:pt x="80911" y="333959"/>
                  </a:lnTo>
                  <a:lnTo>
                    <a:pt x="60185" y="374637"/>
                  </a:lnTo>
                  <a:lnTo>
                    <a:pt x="42316" y="416890"/>
                  </a:lnTo>
                  <a:lnTo>
                    <a:pt x="27419" y="460629"/>
                  </a:lnTo>
                  <a:lnTo>
                    <a:pt x="15608" y="505701"/>
                  </a:lnTo>
                  <a:lnTo>
                    <a:pt x="7010" y="551980"/>
                  </a:lnTo>
                  <a:lnTo>
                    <a:pt x="1765" y="599363"/>
                  </a:lnTo>
                  <a:lnTo>
                    <a:pt x="0" y="647700"/>
                  </a:lnTo>
                  <a:lnTo>
                    <a:pt x="1765" y="696048"/>
                  </a:lnTo>
                  <a:lnTo>
                    <a:pt x="7010" y="743432"/>
                  </a:lnTo>
                  <a:lnTo>
                    <a:pt x="15608" y="789711"/>
                  </a:lnTo>
                  <a:lnTo>
                    <a:pt x="27419" y="834783"/>
                  </a:lnTo>
                  <a:lnTo>
                    <a:pt x="42316" y="878522"/>
                  </a:lnTo>
                  <a:lnTo>
                    <a:pt x="60185" y="920775"/>
                  </a:lnTo>
                  <a:lnTo>
                    <a:pt x="80911" y="961453"/>
                  </a:lnTo>
                  <a:lnTo>
                    <a:pt x="104343" y="1000404"/>
                  </a:lnTo>
                  <a:lnTo>
                    <a:pt x="130365" y="1037513"/>
                  </a:lnTo>
                  <a:lnTo>
                    <a:pt x="158864" y="1072667"/>
                  </a:lnTo>
                  <a:lnTo>
                    <a:pt x="189699" y="1105712"/>
                  </a:lnTo>
                  <a:lnTo>
                    <a:pt x="222758" y="1136548"/>
                  </a:lnTo>
                  <a:lnTo>
                    <a:pt x="257898" y="1165047"/>
                  </a:lnTo>
                  <a:lnTo>
                    <a:pt x="295008" y="1191069"/>
                  </a:lnTo>
                  <a:lnTo>
                    <a:pt x="333971" y="1214501"/>
                  </a:lnTo>
                  <a:lnTo>
                    <a:pt x="374637" y="1235214"/>
                  </a:lnTo>
                  <a:lnTo>
                    <a:pt x="416902" y="1253083"/>
                  </a:lnTo>
                  <a:lnTo>
                    <a:pt x="460629" y="1267980"/>
                  </a:lnTo>
                  <a:lnTo>
                    <a:pt x="505701" y="1279791"/>
                  </a:lnTo>
                  <a:lnTo>
                    <a:pt x="551980" y="1288389"/>
                  </a:lnTo>
                  <a:lnTo>
                    <a:pt x="599351" y="1293634"/>
                  </a:lnTo>
                  <a:lnTo>
                    <a:pt x="647700" y="1295400"/>
                  </a:lnTo>
                  <a:lnTo>
                    <a:pt x="696036" y="1293634"/>
                  </a:lnTo>
                  <a:lnTo>
                    <a:pt x="743419" y="1288389"/>
                  </a:lnTo>
                  <a:lnTo>
                    <a:pt x="789698" y="1279791"/>
                  </a:lnTo>
                  <a:lnTo>
                    <a:pt x="834771" y="1267980"/>
                  </a:lnTo>
                  <a:lnTo>
                    <a:pt x="878509" y="1253083"/>
                  </a:lnTo>
                  <a:lnTo>
                    <a:pt x="920762" y="1235214"/>
                  </a:lnTo>
                  <a:lnTo>
                    <a:pt x="961440" y="1214501"/>
                  </a:lnTo>
                  <a:lnTo>
                    <a:pt x="1000391" y="1191069"/>
                  </a:lnTo>
                  <a:lnTo>
                    <a:pt x="1037501" y="1165047"/>
                  </a:lnTo>
                  <a:lnTo>
                    <a:pt x="1072654" y="1136548"/>
                  </a:lnTo>
                  <a:lnTo>
                    <a:pt x="1105700" y="1105712"/>
                  </a:lnTo>
                  <a:lnTo>
                    <a:pt x="1136535" y="1072667"/>
                  </a:lnTo>
                  <a:lnTo>
                    <a:pt x="1165034" y="1037513"/>
                  </a:lnTo>
                  <a:lnTo>
                    <a:pt x="1191056" y="1000404"/>
                  </a:lnTo>
                  <a:lnTo>
                    <a:pt x="1214488" y="961453"/>
                  </a:lnTo>
                  <a:lnTo>
                    <a:pt x="1235202" y="920775"/>
                  </a:lnTo>
                  <a:lnTo>
                    <a:pt x="1253070" y="878522"/>
                  </a:lnTo>
                  <a:lnTo>
                    <a:pt x="1267968" y="834783"/>
                  </a:lnTo>
                  <a:lnTo>
                    <a:pt x="1279779" y="789711"/>
                  </a:lnTo>
                  <a:lnTo>
                    <a:pt x="1288376" y="743432"/>
                  </a:lnTo>
                  <a:lnTo>
                    <a:pt x="1293622" y="696048"/>
                  </a:lnTo>
                  <a:lnTo>
                    <a:pt x="1295400" y="647700"/>
                  </a:lnTo>
                  <a:close/>
                </a:path>
                <a:path w="1356360" h="2078989">
                  <a:moveTo>
                    <a:pt x="1356360" y="1757934"/>
                  </a:moveTo>
                  <a:lnTo>
                    <a:pt x="1352880" y="1710537"/>
                  </a:lnTo>
                  <a:lnTo>
                    <a:pt x="1342771" y="1665287"/>
                  </a:lnTo>
                  <a:lnTo>
                    <a:pt x="1326540" y="1622704"/>
                  </a:lnTo>
                  <a:lnTo>
                    <a:pt x="1304671" y="1583258"/>
                  </a:lnTo>
                  <a:lnTo>
                    <a:pt x="1277658" y="1547469"/>
                  </a:lnTo>
                  <a:lnTo>
                    <a:pt x="1246022" y="1515833"/>
                  </a:lnTo>
                  <a:lnTo>
                    <a:pt x="1210233" y="1488821"/>
                  </a:lnTo>
                  <a:lnTo>
                    <a:pt x="1170787" y="1466951"/>
                  </a:lnTo>
                  <a:lnTo>
                    <a:pt x="1128204" y="1450721"/>
                  </a:lnTo>
                  <a:lnTo>
                    <a:pt x="1082954" y="1440611"/>
                  </a:lnTo>
                  <a:lnTo>
                    <a:pt x="1035545" y="1437132"/>
                  </a:lnTo>
                  <a:lnTo>
                    <a:pt x="988148" y="1440611"/>
                  </a:lnTo>
                  <a:lnTo>
                    <a:pt x="942898" y="1450721"/>
                  </a:lnTo>
                  <a:lnTo>
                    <a:pt x="900315" y="1466951"/>
                  </a:lnTo>
                  <a:lnTo>
                    <a:pt x="860869" y="1488821"/>
                  </a:lnTo>
                  <a:lnTo>
                    <a:pt x="825080" y="1515833"/>
                  </a:lnTo>
                  <a:lnTo>
                    <a:pt x="793445" y="1547469"/>
                  </a:lnTo>
                  <a:lnTo>
                    <a:pt x="766432" y="1583258"/>
                  </a:lnTo>
                  <a:lnTo>
                    <a:pt x="744562" y="1622704"/>
                  </a:lnTo>
                  <a:lnTo>
                    <a:pt x="728332" y="1665287"/>
                  </a:lnTo>
                  <a:lnTo>
                    <a:pt x="718223" y="1710537"/>
                  </a:lnTo>
                  <a:lnTo>
                    <a:pt x="714756" y="1757934"/>
                  </a:lnTo>
                  <a:lnTo>
                    <a:pt x="718223" y="1805343"/>
                  </a:lnTo>
                  <a:lnTo>
                    <a:pt x="728332" y="1850593"/>
                  </a:lnTo>
                  <a:lnTo>
                    <a:pt x="744562" y="1893176"/>
                  </a:lnTo>
                  <a:lnTo>
                    <a:pt x="766432" y="1932622"/>
                  </a:lnTo>
                  <a:lnTo>
                    <a:pt x="793445" y="1968411"/>
                  </a:lnTo>
                  <a:lnTo>
                    <a:pt x="825080" y="2000046"/>
                  </a:lnTo>
                  <a:lnTo>
                    <a:pt x="860869" y="2027059"/>
                  </a:lnTo>
                  <a:lnTo>
                    <a:pt x="900315" y="2048929"/>
                  </a:lnTo>
                  <a:lnTo>
                    <a:pt x="942898" y="2065159"/>
                  </a:lnTo>
                  <a:lnTo>
                    <a:pt x="988148" y="2075268"/>
                  </a:lnTo>
                  <a:lnTo>
                    <a:pt x="1035545" y="2078736"/>
                  </a:lnTo>
                  <a:lnTo>
                    <a:pt x="1082954" y="2075268"/>
                  </a:lnTo>
                  <a:lnTo>
                    <a:pt x="1128204" y="2065159"/>
                  </a:lnTo>
                  <a:lnTo>
                    <a:pt x="1170787" y="2048929"/>
                  </a:lnTo>
                  <a:lnTo>
                    <a:pt x="1210233" y="2027059"/>
                  </a:lnTo>
                  <a:lnTo>
                    <a:pt x="1246022" y="2000046"/>
                  </a:lnTo>
                  <a:lnTo>
                    <a:pt x="1277658" y="1968411"/>
                  </a:lnTo>
                  <a:lnTo>
                    <a:pt x="1304671" y="1932622"/>
                  </a:lnTo>
                  <a:lnTo>
                    <a:pt x="1326540" y="1893176"/>
                  </a:lnTo>
                  <a:lnTo>
                    <a:pt x="1342771" y="1850593"/>
                  </a:lnTo>
                  <a:lnTo>
                    <a:pt x="1352880" y="1805343"/>
                  </a:lnTo>
                  <a:lnTo>
                    <a:pt x="1356360" y="1757934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91183" y="5500115"/>
              <a:ext cx="137159" cy="13715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664195" y="4480559"/>
              <a:ext cx="581025" cy="1584960"/>
            </a:xfrm>
            <a:custGeom>
              <a:avLst/>
              <a:gdLst/>
              <a:ahLst/>
              <a:cxnLst/>
              <a:rect l="l" t="t" r="r" b="b"/>
              <a:pathLst>
                <a:path w="581025" h="1584960">
                  <a:moveTo>
                    <a:pt x="274332" y="1447800"/>
                  </a:moveTo>
                  <a:lnTo>
                    <a:pt x="267322" y="1404454"/>
                  </a:lnTo>
                  <a:lnTo>
                    <a:pt x="247840" y="1366799"/>
                  </a:lnTo>
                  <a:lnTo>
                    <a:pt x="218147" y="1337106"/>
                  </a:lnTo>
                  <a:lnTo>
                    <a:pt x="180492" y="1317637"/>
                  </a:lnTo>
                  <a:lnTo>
                    <a:pt x="137172" y="1310640"/>
                  </a:lnTo>
                  <a:lnTo>
                    <a:pt x="93840" y="1317637"/>
                  </a:lnTo>
                  <a:lnTo>
                    <a:pt x="56184" y="1337106"/>
                  </a:lnTo>
                  <a:lnTo>
                    <a:pt x="26492" y="1366799"/>
                  </a:lnTo>
                  <a:lnTo>
                    <a:pt x="7010" y="1404454"/>
                  </a:lnTo>
                  <a:lnTo>
                    <a:pt x="0" y="1447800"/>
                  </a:lnTo>
                  <a:lnTo>
                    <a:pt x="7010" y="1491157"/>
                  </a:lnTo>
                  <a:lnTo>
                    <a:pt x="26492" y="1528813"/>
                  </a:lnTo>
                  <a:lnTo>
                    <a:pt x="56184" y="1558505"/>
                  </a:lnTo>
                  <a:lnTo>
                    <a:pt x="93840" y="1577975"/>
                  </a:lnTo>
                  <a:lnTo>
                    <a:pt x="137172" y="1584960"/>
                  </a:lnTo>
                  <a:lnTo>
                    <a:pt x="180492" y="1577975"/>
                  </a:lnTo>
                  <a:lnTo>
                    <a:pt x="218147" y="1558505"/>
                  </a:lnTo>
                  <a:lnTo>
                    <a:pt x="247840" y="1528813"/>
                  </a:lnTo>
                  <a:lnTo>
                    <a:pt x="267322" y="1491157"/>
                  </a:lnTo>
                  <a:lnTo>
                    <a:pt x="274332" y="1447800"/>
                  </a:lnTo>
                  <a:close/>
                </a:path>
                <a:path w="581025" h="1584960">
                  <a:moveTo>
                    <a:pt x="580656" y="182880"/>
                  </a:moveTo>
                  <a:lnTo>
                    <a:pt x="574116" y="134277"/>
                  </a:lnTo>
                  <a:lnTo>
                    <a:pt x="555675" y="90601"/>
                  </a:lnTo>
                  <a:lnTo>
                    <a:pt x="527075" y="53581"/>
                  </a:lnTo>
                  <a:lnTo>
                    <a:pt x="490054" y="24980"/>
                  </a:lnTo>
                  <a:lnTo>
                    <a:pt x="446379" y="6540"/>
                  </a:lnTo>
                  <a:lnTo>
                    <a:pt x="397776" y="0"/>
                  </a:lnTo>
                  <a:lnTo>
                    <a:pt x="349161" y="6540"/>
                  </a:lnTo>
                  <a:lnTo>
                    <a:pt x="305485" y="24980"/>
                  </a:lnTo>
                  <a:lnTo>
                    <a:pt x="268465" y="53581"/>
                  </a:lnTo>
                  <a:lnTo>
                    <a:pt x="239864" y="90601"/>
                  </a:lnTo>
                  <a:lnTo>
                    <a:pt x="221424" y="134277"/>
                  </a:lnTo>
                  <a:lnTo>
                    <a:pt x="214896" y="182880"/>
                  </a:lnTo>
                  <a:lnTo>
                    <a:pt x="221424" y="231495"/>
                  </a:lnTo>
                  <a:lnTo>
                    <a:pt x="239864" y="275170"/>
                  </a:lnTo>
                  <a:lnTo>
                    <a:pt x="268465" y="312191"/>
                  </a:lnTo>
                  <a:lnTo>
                    <a:pt x="305485" y="340791"/>
                  </a:lnTo>
                  <a:lnTo>
                    <a:pt x="349161" y="359232"/>
                  </a:lnTo>
                  <a:lnTo>
                    <a:pt x="397776" y="365760"/>
                  </a:lnTo>
                  <a:lnTo>
                    <a:pt x="446379" y="359232"/>
                  </a:lnTo>
                  <a:lnTo>
                    <a:pt x="490054" y="340791"/>
                  </a:lnTo>
                  <a:lnTo>
                    <a:pt x="527075" y="312191"/>
                  </a:lnTo>
                  <a:lnTo>
                    <a:pt x="555675" y="275170"/>
                  </a:lnTo>
                  <a:lnTo>
                    <a:pt x="574116" y="231495"/>
                  </a:lnTo>
                  <a:lnTo>
                    <a:pt x="580656" y="182880"/>
                  </a:lnTo>
                  <a:close/>
                </a:path>
              </a:pathLst>
            </a:custGeom>
            <a:solidFill>
              <a:srgbClr val="B83C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/>
          <p:nvPr/>
        </p:nvSpPr>
        <p:spPr>
          <a:xfrm>
            <a:off x="9069324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20" h="6858000">
                <a:moveTo>
                  <a:pt x="11557" y="0"/>
                </a:moveTo>
                <a:lnTo>
                  <a:pt x="0" y="0"/>
                </a:lnTo>
                <a:lnTo>
                  <a:pt x="0" y="6858000"/>
                </a:lnTo>
                <a:lnTo>
                  <a:pt x="11557" y="6858000"/>
                </a:lnTo>
                <a:lnTo>
                  <a:pt x="11557" y="0"/>
                </a:lnTo>
                <a:close/>
              </a:path>
              <a:path w="58420" h="6858000">
                <a:moveTo>
                  <a:pt x="57912" y="0"/>
                </a:moveTo>
                <a:lnTo>
                  <a:pt x="23114" y="0"/>
                </a:lnTo>
                <a:lnTo>
                  <a:pt x="23114" y="6858000"/>
                </a:lnTo>
                <a:lnTo>
                  <a:pt x="57912" y="6858000"/>
                </a:lnTo>
                <a:lnTo>
                  <a:pt x="57912" y="0"/>
                </a:lnTo>
                <a:close/>
              </a:path>
            </a:pathLst>
          </a:custGeom>
          <a:solidFill>
            <a:srgbClr val="D7A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98525">
              <a:lnSpc>
                <a:spcPct val="100000"/>
              </a:lnSpc>
              <a:spcBef>
                <a:spcPts val="105"/>
              </a:spcBef>
            </a:pPr>
            <a:r>
              <a:rPr spc="-1480" dirty="0"/>
              <a:t>THANK</a:t>
            </a:r>
            <a:r>
              <a:rPr spc="-885" dirty="0"/>
              <a:t> </a:t>
            </a:r>
            <a:r>
              <a:rPr spc="-1789" dirty="0"/>
              <a:t>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9487" y="552957"/>
            <a:ext cx="50857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730" dirty="0"/>
              <a:t>W</a:t>
            </a:r>
            <a:r>
              <a:rPr sz="3500" spc="-730" dirty="0"/>
              <a:t>HAT </a:t>
            </a:r>
            <a:r>
              <a:rPr sz="4400" spc="-830" dirty="0"/>
              <a:t>A</a:t>
            </a:r>
            <a:r>
              <a:rPr sz="3500" spc="-830" dirty="0"/>
              <a:t>RE </a:t>
            </a:r>
            <a:r>
              <a:rPr sz="4400" spc="-795" dirty="0"/>
              <a:t>C</a:t>
            </a:r>
            <a:r>
              <a:rPr sz="3500" spc="-795" dirty="0"/>
              <a:t>ONTROL</a:t>
            </a:r>
            <a:r>
              <a:rPr sz="3500" spc="-675" dirty="0"/>
              <a:t> </a:t>
            </a:r>
            <a:r>
              <a:rPr sz="4400" spc="-830" dirty="0"/>
              <a:t>C</a:t>
            </a:r>
            <a:r>
              <a:rPr sz="3500" spc="-830" dirty="0"/>
              <a:t>HARTS</a:t>
            </a:r>
            <a:r>
              <a:rPr sz="4400" spc="-830" dirty="0"/>
              <a:t>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50009"/>
            <a:ext cx="702881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marR="5080" indent="-274955">
              <a:lnSpc>
                <a:spcPct val="100000"/>
              </a:lnSpc>
              <a:spcBef>
                <a:spcPts val="105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287655" algn="l"/>
              </a:tabLst>
            </a:pPr>
            <a:r>
              <a:rPr sz="3200" i="1" dirty="0">
                <a:latin typeface="Chancery Uralic"/>
                <a:cs typeface="Chancery Uralic"/>
              </a:rPr>
              <a:t>A control chart is used </a:t>
            </a:r>
            <a:r>
              <a:rPr sz="3200" i="1" spc="-10" dirty="0">
                <a:latin typeface="Chancery Uralic"/>
                <a:cs typeface="Chancery Uralic"/>
              </a:rPr>
              <a:t>to </a:t>
            </a:r>
            <a:r>
              <a:rPr sz="3200" i="1" spc="-5" dirty="0">
                <a:latin typeface="Chancery Uralic"/>
                <a:cs typeface="Chancery Uralic"/>
              </a:rPr>
              <a:t>monitor </a:t>
            </a:r>
            <a:r>
              <a:rPr sz="3200" i="1" dirty="0">
                <a:latin typeface="Chancery Uralic"/>
                <a:cs typeface="Chancery Uralic"/>
              </a:rPr>
              <a:t>a process  </a:t>
            </a:r>
            <a:r>
              <a:rPr sz="3200" i="1" spc="-5" dirty="0">
                <a:latin typeface="Chancery Uralic"/>
                <a:cs typeface="Chancery Uralic"/>
              </a:rPr>
              <a:t>variable </a:t>
            </a:r>
            <a:r>
              <a:rPr sz="3200" i="1" dirty="0">
                <a:latin typeface="Chancery Uralic"/>
                <a:cs typeface="Chancery Uralic"/>
              </a:rPr>
              <a:t>over time. That variable can be in </a:t>
            </a:r>
            <a:r>
              <a:rPr sz="3200" i="1" spc="-5" dirty="0">
                <a:latin typeface="Chancery Uralic"/>
                <a:cs typeface="Chancery Uralic"/>
              </a:rPr>
              <a:t>any  </a:t>
            </a:r>
            <a:r>
              <a:rPr sz="3200" i="1" dirty="0">
                <a:latin typeface="Chancery Uralic"/>
                <a:cs typeface="Chancery Uralic"/>
              </a:rPr>
              <a:t>type of company or organization - </a:t>
            </a:r>
            <a:r>
              <a:rPr sz="3200" i="1" spc="-5" dirty="0">
                <a:latin typeface="Chancery Uralic"/>
                <a:cs typeface="Chancery Uralic"/>
              </a:rPr>
              <a:t>service,  manufacturing, </a:t>
            </a:r>
            <a:r>
              <a:rPr sz="3200" i="1" dirty="0">
                <a:latin typeface="Chancery Uralic"/>
                <a:cs typeface="Chancery Uralic"/>
              </a:rPr>
              <a:t>non-profit and, yes,</a:t>
            </a:r>
            <a:r>
              <a:rPr sz="3200" i="1" spc="-35" dirty="0">
                <a:latin typeface="Chancery Uralic"/>
                <a:cs typeface="Chancery Uralic"/>
              </a:rPr>
              <a:t> </a:t>
            </a:r>
            <a:r>
              <a:rPr sz="3200" i="1" spc="-5" dirty="0">
                <a:latin typeface="Chancery Uralic"/>
                <a:cs typeface="Chancery Uralic"/>
              </a:rPr>
              <a:t>healthcare</a:t>
            </a:r>
            <a:r>
              <a:rPr sz="2800" i="1" spc="-5" dirty="0">
                <a:latin typeface="Chancery Uralic"/>
                <a:cs typeface="Chancery Uralic"/>
              </a:rPr>
              <a:t>.</a:t>
            </a:r>
            <a:endParaRPr sz="2800">
              <a:latin typeface="Chancery Uralic"/>
              <a:cs typeface="Chancery Uralic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121407" y="3721608"/>
            <a:ext cx="4596765" cy="2745105"/>
            <a:chOff x="2121407" y="3721608"/>
            <a:chExt cx="4596765" cy="2745105"/>
          </a:xfrm>
        </p:grpSpPr>
        <p:sp>
          <p:nvSpPr>
            <p:cNvPr id="5" name="object 5"/>
            <p:cNvSpPr/>
            <p:nvPr/>
          </p:nvSpPr>
          <p:spPr>
            <a:xfrm>
              <a:off x="2133599" y="3733800"/>
              <a:ext cx="4572000" cy="272034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27503" y="3727704"/>
              <a:ext cx="4584700" cy="2733040"/>
            </a:xfrm>
            <a:custGeom>
              <a:avLst/>
              <a:gdLst/>
              <a:ahLst/>
              <a:cxnLst/>
              <a:rect l="l" t="t" r="r" b="b"/>
              <a:pathLst>
                <a:path w="4584700" h="2733040">
                  <a:moveTo>
                    <a:pt x="0" y="2732532"/>
                  </a:moveTo>
                  <a:lnTo>
                    <a:pt x="4584192" y="2732532"/>
                  </a:lnTo>
                  <a:lnTo>
                    <a:pt x="4584192" y="0"/>
                  </a:lnTo>
                  <a:lnTo>
                    <a:pt x="0" y="0"/>
                  </a:lnTo>
                  <a:lnTo>
                    <a:pt x="0" y="273253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3823"/>
            <a:ext cx="7352665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600"/>
              </a:lnSpc>
              <a:spcBef>
                <a:spcPts val="100"/>
              </a:spcBef>
            </a:pPr>
            <a:r>
              <a:rPr sz="2550" spc="-325" dirty="0"/>
              <a:t>INSPECTION </a:t>
            </a:r>
            <a:r>
              <a:rPr sz="2550" spc="-355" dirty="0"/>
              <a:t>BEING </a:t>
            </a:r>
            <a:r>
              <a:rPr sz="2550" spc="-340" dirty="0"/>
              <a:t>DONE </a:t>
            </a:r>
            <a:r>
              <a:rPr sz="2550" spc="-200" dirty="0"/>
              <a:t>IN </a:t>
            </a:r>
            <a:r>
              <a:rPr sz="2550" spc="-335" dirty="0"/>
              <a:t>INDUSTRIES </a:t>
            </a:r>
            <a:r>
              <a:rPr sz="2550" spc="-250" dirty="0"/>
              <a:t>TO </a:t>
            </a:r>
            <a:r>
              <a:rPr sz="2550" spc="-280" dirty="0"/>
              <a:t>FIND </a:t>
            </a:r>
            <a:r>
              <a:rPr sz="2550" spc="-315" dirty="0"/>
              <a:t>THE  </a:t>
            </a:r>
            <a:r>
              <a:rPr sz="2550" spc="-470" dirty="0"/>
              <a:t>PROCESS </a:t>
            </a:r>
            <a:r>
              <a:rPr sz="2550" spc="-300" dirty="0"/>
              <a:t>CAPABILITY </a:t>
            </a:r>
            <a:r>
              <a:rPr sz="2550" spc="-380" dirty="0"/>
              <a:t>OF </a:t>
            </a:r>
            <a:r>
              <a:rPr sz="2550" spc="-310" dirty="0"/>
              <a:t>THE</a:t>
            </a:r>
            <a:r>
              <a:rPr sz="2550" spc="-60" dirty="0"/>
              <a:t> </a:t>
            </a:r>
            <a:r>
              <a:rPr sz="2550" spc="-470" dirty="0"/>
              <a:t>PROCESS</a:t>
            </a:r>
            <a:endParaRPr sz="2550"/>
          </a:p>
        </p:txBody>
      </p:sp>
      <p:sp>
        <p:nvSpPr>
          <p:cNvPr id="3" name="object 3"/>
          <p:cNvSpPr/>
          <p:nvPr/>
        </p:nvSpPr>
        <p:spPr>
          <a:xfrm>
            <a:off x="787908" y="1135380"/>
            <a:ext cx="7193280" cy="55382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9624" y="314071"/>
            <a:ext cx="525335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560" dirty="0"/>
              <a:t>W</a:t>
            </a:r>
            <a:r>
              <a:rPr sz="2700" spc="-560" dirty="0"/>
              <a:t>HAT </a:t>
            </a:r>
            <a:r>
              <a:rPr sz="3400" spc="-635" dirty="0"/>
              <a:t>D</a:t>
            </a:r>
            <a:r>
              <a:rPr sz="2700" spc="-635" dirty="0"/>
              <a:t>O </a:t>
            </a:r>
            <a:r>
              <a:rPr sz="3400" spc="-610" dirty="0"/>
              <a:t>C</a:t>
            </a:r>
            <a:r>
              <a:rPr sz="2700" spc="-610" dirty="0"/>
              <a:t>ONTROL </a:t>
            </a:r>
            <a:r>
              <a:rPr sz="3400" spc="-630" dirty="0"/>
              <a:t>C</a:t>
            </a:r>
            <a:r>
              <a:rPr sz="2700" spc="-630" dirty="0"/>
              <a:t>HARTS </a:t>
            </a:r>
            <a:r>
              <a:rPr sz="3400" spc="-540" dirty="0"/>
              <a:t>T</a:t>
            </a:r>
            <a:r>
              <a:rPr sz="2700" spc="-540" dirty="0"/>
              <a:t>ELL</a:t>
            </a:r>
            <a:r>
              <a:rPr sz="2700" spc="-415" dirty="0"/>
              <a:t> </a:t>
            </a:r>
            <a:r>
              <a:rPr sz="3400" spc="-690" dirty="0"/>
              <a:t>U</a:t>
            </a:r>
            <a:r>
              <a:rPr sz="2700" spc="-690" dirty="0"/>
              <a:t>S</a:t>
            </a:r>
            <a:r>
              <a:rPr sz="3400" spc="-690" dirty="0"/>
              <a:t>???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459740" y="4259960"/>
            <a:ext cx="7259955" cy="186182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86385" marR="5080" indent="-274320">
              <a:lnSpc>
                <a:spcPct val="89100"/>
              </a:lnSpc>
              <a:spcBef>
                <a:spcPts val="445"/>
              </a:spcBef>
              <a:buClr>
                <a:srgbClr val="B83C68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280" dirty="0">
                <a:latin typeface="Arial"/>
                <a:cs typeface="Arial"/>
              </a:rPr>
              <a:t>When </a:t>
            </a:r>
            <a:r>
              <a:rPr sz="2600" spc="-155" dirty="0">
                <a:latin typeface="Arial"/>
                <a:cs typeface="Arial"/>
              </a:rPr>
              <a:t>our </a:t>
            </a:r>
            <a:r>
              <a:rPr sz="2600" spc="-150" dirty="0">
                <a:latin typeface="Arial"/>
                <a:cs typeface="Arial"/>
              </a:rPr>
              <a:t>control </a:t>
            </a:r>
            <a:r>
              <a:rPr sz="2600" spc="-210" dirty="0">
                <a:latin typeface="Arial"/>
                <a:cs typeface="Arial"/>
              </a:rPr>
              <a:t>charts </a:t>
            </a:r>
            <a:r>
              <a:rPr sz="2600" spc="-290" dirty="0">
                <a:latin typeface="Arial"/>
                <a:cs typeface="Arial"/>
              </a:rPr>
              <a:t>show </a:t>
            </a:r>
            <a:r>
              <a:rPr sz="2600" spc="-300" dirty="0">
                <a:latin typeface="Arial"/>
                <a:cs typeface="Arial"/>
              </a:rPr>
              <a:t>us </a:t>
            </a:r>
            <a:r>
              <a:rPr sz="2600" spc="-130" dirty="0">
                <a:latin typeface="Arial"/>
                <a:cs typeface="Arial"/>
              </a:rPr>
              <a:t>that </a:t>
            </a:r>
            <a:r>
              <a:rPr sz="2600" spc="-200" dirty="0">
                <a:latin typeface="Arial"/>
                <a:cs typeface="Arial"/>
              </a:rPr>
              <a:t>there is </a:t>
            </a:r>
            <a:r>
              <a:rPr sz="2600" spc="-310" dirty="0">
                <a:latin typeface="Arial"/>
                <a:cs typeface="Arial"/>
              </a:rPr>
              <a:t>an </a:t>
            </a:r>
            <a:r>
              <a:rPr sz="2600" spc="-140" dirty="0">
                <a:latin typeface="Arial"/>
                <a:cs typeface="Arial"/>
              </a:rPr>
              <a:t>out-of-  </a:t>
            </a:r>
            <a:r>
              <a:rPr sz="2600" spc="-145" dirty="0">
                <a:latin typeface="Arial"/>
                <a:cs typeface="Arial"/>
              </a:rPr>
              <a:t>control </a:t>
            </a:r>
            <a:r>
              <a:rPr sz="2600" spc="-165" dirty="0">
                <a:latin typeface="Arial"/>
                <a:cs typeface="Arial"/>
              </a:rPr>
              <a:t>situation, </a:t>
            </a:r>
            <a:r>
              <a:rPr sz="2600" spc="30" dirty="0">
                <a:latin typeface="Arial"/>
                <a:cs typeface="Arial"/>
              </a:rPr>
              <a:t>it </a:t>
            </a:r>
            <a:r>
              <a:rPr sz="2600" spc="-200" dirty="0">
                <a:latin typeface="Arial"/>
                <a:cs typeface="Arial"/>
              </a:rPr>
              <a:t>is the </a:t>
            </a:r>
            <a:r>
              <a:rPr sz="2600" spc="-165" dirty="0">
                <a:latin typeface="Arial"/>
                <a:cs typeface="Arial"/>
              </a:rPr>
              <a:t>responsibility </a:t>
            </a:r>
            <a:r>
              <a:rPr sz="2600" spc="-160" dirty="0">
                <a:latin typeface="Arial"/>
                <a:cs typeface="Arial"/>
              </a:rPr>
              <a:t>of </a:t>
            </a:r>
            <a:r>
              <a:rPr sz="2600" spc="-260" dirty="0">
                <a:latin typeface="Arial"/>
                <a:cs typeface="Arial"/>
              </a:rPr>
              <a:t>those </a:t>
            </a:r>
            <a:r>
              <a:rPr sz="2600" spc="-265" dirty="0">
                <a:latin typeface="Arial"/>
                <a:cs typeface="Arial"/>
              </a:rPr>
              <a:t>people  </a:t>
            </a:r>
            <a:r>
              <a:rPr sz="2600" spc="-254" dirty="0">
                <a:latin typeface="Arial"/>
                <a:cs typeface="Arial"/>
              </a:rPr>
              <a:t>closest </a:t>
            </a:r>
            <a:r>
              <a:rPr sz="2600" spc="-120" dirty="0">
                <a:latin typeface="Arial"/>
                <a:cs typeface="Arial"/>
              </a:rPr>
              <a:t>to </a:t>
            </a:r>
            <a:r>
              <a:rPr sz="2600" spc="-200" dirty="0">
                <a:latin typeface="Arial"/>
                <a:cs typeface="Arial"/>
              </a:rPr>
              <a:t>the </a:t>
            </a:r>
            <a:r>
              <a:rPr sz="2600" spc="-290" dirty="0">
                <a:latin typeface="Arial"/>
                <a:cs typeface="Arial"/>
              </a:rPr>
              <a:t>process </a:t>
            </a:r>
            <a:r>
              <a:rPr sz="2600" spc="-120" dirty="0">
                <a:latin typeface="Arial"/>
                <a:cs typeface="Arial"/>
              </a:rPr>
              <a:t>to find </a:t>
            </a:r>
            <a:r>
              <a:rPr sz="2600" spc="-200" dirty="0">
                <a:latin typeface="Arial"/>
                <a:cs typeface="Arial"/>
              </a:rPr>
              <a:t>the </a:t>
            </a:r>
            <a:r>
              <a:rPr sz="2600" spc="-350" dirty="0">
                <a:latin typeface="Arial"/>
                <a:cs typeface="Arial"/>
              </a:rPr>
              <a:t>cause </a:t>
            </a:r>
            <a:r>
              <a:rPr sz="2600" spc="-100" dirty="0">
                <a:latin typeface="Arial"/>
                <a:cs typeface="Arial"/>
              </a:rPr>
              <a:t>for </a:t>
            </a:r>
            <a:r>
              <a:rPr sz="2600" spc="-200" dirty="0">
                <a:latin typeface="Arial"/>
                <a:cs typeface="Arial"/>
              </a:rPr>
              <a:t>the </a:t>
            </a:r>
            <a:r>
              <a:rPr sz="2600" spc="-155" dirty="0">
                <a:latin typeface="Arial"/>
                <a:cs typeface="Arial"/>
              </a:rPr>
              <a:t>out-of-  </a:t>
            </a:r>
            <a:r>
              <a:rPr sz="2600" spc="-145" dirty="0">
                <a:latin typeface="Arial"/>
                <a:cs typeface="Arial"/>
              </a:rPr>
              <a:t>control </a:t>
            </a:r>
            <a:r>
              <a:rPr sz="2600" spc="-155" dirty="0">
                <a:latin typeface="Arial"/>
                <a:cs typeface="Arial"/>
              </a:rPr>
              <a:t>situation </a:t>
            </a:r>
            <a:r>
              <a:rPr sz="2600" spc="-285" dirty="0">
                <a:latin typeface="Arial"/>
                <a:cs typeface="Arial"/>
              </a:rPr>
              <a:t>and </a:t>
            </a:r>
            <a:r>
              <a:rPr sz="2600" spc="-190" dirty="0">
                <a:latin typeface="Arial"/>
                <a:cs typeface="Arial"/>
              </a:rPr>
              <a:t>eliminate </a:t>
            </a:r>
            <a:r>
              <a:rPr sz="2600" spc="-200" dirty="0">
                <a:latin typeface="Arial"/>
                <a:cs typeface="Arial"/>
              </a:rPr>
              <a:t>the </a:t>
            </a:r>
            <a:r>
              <a:rPr sz="2600" spc="-350" dirty="0">
                <a:latin typeface="Arial"/>
                <a:cs typeface="Arial"/>
              </a:rPr>
              <a:t>cause </a:t>
            </a:r>
            <a:r>
              <a:rPr sz="2600" spc="-145" dirty="0">
                <a:latin typeface="Arial"/>
                <a:cs typeface="Arial"/>
              </a:rPr>
              <a:t>from </a:t>
            </a:r>
            <a:r>
              <a:rPr sz="2600" spc="-200" dirty="0">
                <a:latin typeface="Arial"/>
                <a:cs typeface="Arial"/>
              </a:rPr>
              <a:t>the  </a:t>
            </a:r>
            <a:r>
              <a:rPr sz="2600" spc="-285" dirty="0">
                <a:latin typeface="Arial"/>
                <a:cs typeface="Arial"/>
              </a:rPr>
              <a:t>process. </a:t>
            </a:r>
            <a:r>
              <a:rPr sz="2600" u="sng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This </a:t>
            </a:r>
            <a:r>
              <a:rPr sz="2600" u="sng" spc="-229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prevents </a:t>
            </a:r>
            <a:r>
              <a:rPr sz="2600" u="sng" spc="-2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 </a:t>
            </a:r>
            <a:r>
              <a:rPr sz="2600" u="sng" spc="-3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cause </a:t>
            </a:r>
            <a:r>
              <a:rPr sz="2600" u="sng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from </a:t>
            </a:r>
            <a:r>
              <a:rPr sz="2600" u="sng" spc="-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occurring</a:t>
            </a:r>
            <a:r>
              <a:rPr sz="2600" u="sng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600" u="sng" spc="-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again</a:t>
            </a:r>
            <a:r>
              <a:rPr sz="2800" i="1" spc="-225" dirty="0">
                <a:latin typeface="Chancery Uralic"/>
                <a:cs typeface="Chancery Uralic"/>
              </a:rPr>
              <a:t>.</a:t>
            </a:r>
            <a:endParaRPr sz="2800">
              <a:latin typeface="Chancery Uralic"/>
              <a:cs typeface="Chancery Uralic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19300" y="1257300"/>
            <a:ext cx="4648200" cy="2783205"/>
            <a:chOff x="2019300" y="1257300"/>
            <a:chExt cx="4648200" cy="2783205"/>
          </a:xfrm>
        </p:grpSpPr>
        <p:sp>
          <p:nvSpPr>
            <p:cNvPr id="5" name="object 5"/>
            <p:cNvSpPr/>
            <p:nvPr/>
          </p:nvSpPr>
          <p:spPr>
            <a:xfrm>
              <a:off x="2057400" y="1295400"/>
              <a:ext cx="4572000" cy="27066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38350" y="1276350"/>
              <a:ext cx="4610100" cy="2745105"/>
            </a:xfrm>
            <a:custGeom>
              <a:avLst/>
              <a:gdLst/>
              <a:ahLst/>
              <a:cxnLst/>
              <a:rect l="l" t="t" r="r" b="b"/>
              <a:pathLst>
                <a:path w="4610100" h="2745104">
                  <a:moveTo>
                    <a:pt x="0" y="2744724"/>
                  </a:moveTo>
                  <a:lnTo>
                    <a:pt x="4610100" y="2744724"/>
                  </a:lnTo>
                  <a:lnTo>
                    <a:pt x="4610100" y="0"/>
                  </a:lnTo>
                  <a:lnTo>
                    <a:pt x="0" y="0"/>
                  </a:lnTo>
                  <a:lnTo>
                    <a:pt x="0" y="2744724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75258"/>
            <a:ext cx="48450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35" dirty="0"/>
              <a:t>W</a:t>
            </a:r>
            <a:r>
              <a:rPr sz="3500" spc="-835" dirty="0"/>
              <a:t>HY </a:t>
            </a:r>
            <a:r>
              <a:rPr sz="4400" spc="-890" dirty="0"/>
              <a:t>U</a:t>
            </a:r>
            <a:r>
              <a:rPr sz="3500" spc="-890" dirty="0"/>
              <a:t>SE </a:t>
            </a:r>
            <a:r>
              <a:rPr sz="4400" spc="-795" dirty="0"/>
              <a:t>C</a:t>
            </a:r>
            <a:r>
              <a:rPr sz="3500" spc="-795" dirty="0"/>
              <a:t>ONTROL</a:t>
            </a:r>
            <a:r>
              <a:rPr sz="3500" spc="-670" dirty="0"/>
              <a:t> </a:t>
            </a:r>
            <a:r>
              <a:rPr sz="4400" spc="-830" dirty="0"/>
              <a:t>C</a:t>
            </a:r>
            <a:r>
              <a:rPr sz="3500" spc="-830" dirty="0"/>
              <a:t>HARTS</a:t>
            </a:r>
            <a:r>
              <a:rPr sz="4400" spc="-830" dirty="0"/>
              <a:t>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24594"/>
            <a:ext cx="7118984" cy="307530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70840" indent="-358775">
              <a:lnSpc>
                <a:spcPct val="100000"/>
              </a:lnSpc>
              <a:spcBef>
                <a:spcPts val="705"/>
              </a:spcBef>
              <a:buClr>
                <a:srgbClr val="B83C68"/>
              </a:buClr>
              <a:buSzPct val="66666"/>
              <a:buFont typeface="Wingdings"/>
              <a:buChar char=""/>
              <a:tabLst>
                <a:tab pos="371475" algn="l"/>
              </a:tabLst>
            </a:pPr>
            <a:r>
              <a:rPr sz="3600" spc="-185" dirty="0">
                <a:latin typeface="Arial"/>
                <a:cs typeface="Arial"/>
              </a:rPr>
              <a:t>Monitor </a:t>
            </a:r>
            <a:r>
              <a:rPr sz="3600" spc="-400" dirty="0">
                <a:latin typeface="Arial"/>
                <a:cs typeface="Arial"/>
              </a:rPr>
              <a:t>process </a:t>
            </a:r>
            <a:r>
              <a:rPr sz="3600" spc="-229" dirty="0">
                <a:latin typeface="Arial"/>
                <a:cs typeface="Arial"/>
              </a:rPr>
              <a:t>variation </a:t>
            </a:r>
            <a:r>
              <a:rPr sz="3600" spc="-330" dirty="0">
                <a:latin typeface="Arial"/>
                <a:cs typeface="Arial"/>
              </a:rPr>
              <a:t>over</a:t>
            </a:r>
            <a:r>
              <a:rPr sz="3600" spc="-305" dirty="0">
                <a:latin typeface="Arial"/>
                <a:cs typeface="Arial"/>
              </a:rPr>
              <a:t> </a:t>
            </a:r>
            <a:r>
              <a:rPr sz="3600" spc="-229" dirty="0">
                <a:latin typeface="Arial"/>
                <a:cs typeface="Arial"/>
              </a:rPr>
              <a:t>time</a:t>
            </a:r>
            <a:endParaRPr sz="3600">
              <a:latin typeface="Arial"/>
              <a:cs typeface="Arial"/>
            </a:endParaRPr>
          </a:p>
          <a:p>
            <a:pPr marL="287020" marR="5080" indent="-274955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69444"/>
              <a:buFont typeface="Wingdings"/>
              <a:buChar char=""/>
              <a:tabLst>
                <a:tab pos="431800" algn="l"/>
                <a:tab pos="432434" algn="l"/>
              </a:tabLst>
            </a:pPr>
            <a:r>
              <a:rPr sz="3600" spc="-220" dirty="0">
                <a:latin typeface="Arial"/>
                <a:cs typeface="Arial"/>
              </a:rPr>
              <a:t>Differentiate </a:t>
            </a:r>
            <a:r>
              <a:rPr sz="3600" spc="-380" dirty="0">
                <a:latin typeface="Arial"/>
                <a:cs typeface="Arial"/>
              </a:rPr>
              <a:t>between </a:t>
            </a:r>
            <a:r>
              <a:rPr sz="3600" spc="-350" dirty="0">
                <a:latin typeface="Arial"/>
                <a:cs typeface="Arial"/>
              </a:rPr>
              <a:t>special </a:t>
            </a:r>
            <a:r>
              <a:rPr sz="3600" spc="-484" dirty="0">
                <a:latin typeface="Arial"/>
                <a:cs typeface="Arial"/>
              </a:rPr>
              <a:t>cause </a:t>
            </a:r>
            <a:r>
              <a:rPr sz="3600" spc="-395" dirty="0">
                <a:latin typeface="Arial"/>
                <a:cs typeface="Arial"/>
              </a:rPr>
              <a:t>and  </a:t>
            </a:r>
            <a:r>
              <a:rPr sz="3600" spc="-385" dirty="0">
                <a:latin typeface="Arial"/>
                <a:cs typeface="Arial"/>
              </a:rPr>
              <a:t>common </a:t>
            </a:r>
            <a:r>
              <a:rPr sz="3600" spc="-484" dirty="0">
                <a:latin typeface="Arial"/>
                <a:cs typeface="Arial"/>
              </a:rPr>
              <a:t>cause</a:t>
            </a:r>
            <a:r>
              <a:rPr sz="3600" spc="-130" dirty="0">
                <a:latin typeface="Arial"/>
                <a:cs typeface="Arial"/>
              </a:rPr>
              <a:t> </a:t>
            </a:r>
            <a:r>
              <a:rPr sz="3600" spc="-229" dirty="0">
                <a:latin typeface="Arial"/>
                <a:cs typeface="Arial"/>
              </a:rPr>
              <a:t>variation</a:t>
            </a:r>
            <a:endParaRPr sz="3600">
              <a:latin typeface="Arial"/>
              <a:cs typeface="Arial"/>
            </a:endParaRPr>
          </a:p>
          <a:p>
            <a:pPr marL="431800" indent="-419734">
              <a:lnSpc>
                <a:spcPct val="100000"/>
              </a:lnSpc>
              <a:spcBef>
                <a:spcPts val="605"/>
              </a:spcBef>
              <a:buClr>
                <a:srgbClr val="B83C68"/>
              </a:buClr>
              <a:buSzPct val="69444"/>
              <a:buFont typeface="Wingdings"/>
              <a:buChar char=""/>
              <a:tabLst>
                <a:tab pos="431800" algn="l"/>
                <a:tab pos="432434" algn="l"/>
              </a:tabLst>
            </a:pPr>
            <a:r>
              <a:rPr sz="3600" spc="-545" dirty="0">
                <a:latin typeface="Arial"/>
                <a:cs typeface="Arial"/>
              </a:rPr>
              <a:t>Assess </a:t>
            </a:r>
            <a:r>
              <a:rPr sz="3600" spc="-355" dirty="0">
                <a:latin typeface="Arial"/>
                <a:cs typeface="Arial"/>
              </a:rPr>
              <a:t>effectiveness </a:t>
            </a:r>
            <a:r>
              <a:rPr sz="3600" spc="-220" dirty="0">
                <a:latin typeface="Arial"/>
                <a:cs typeface="Arial"/>
              </a:rPr>
              <a:t>of</a:t>
            </a:r>
            <a:r>
              <a:rPr sz="3600" spc="-50" dirty="0">
                <a:latin typeface="Arial"/>
                <a:cs typeface="Arial"/>
              </a:rPr>
              <a:t> </a:t>
            </a:r>
            <a:r>
              <a:rPr sz="3600" spc="-459" dirty="0">
                <a:latin typeface="Arial"/>
                <a:cs typeface="Arial"/>
              </a:rPr>
              <a:t>changes</a:t>
            </a:r>
            <a:endParaRPr sz="3600">
              <a:latin typeface="Arial"/>
              <a:cs typeface="Arial"/>
            </a:endParaRPr>
          </a:p>
          <a:p>
            <a:pPr marL="431800" indent="-419734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69444"/>
              <a:buFont typeface="Wingdings"/>
              <a:buChar char=""/>
              <a:tabLst>
                <a:tab pos="431800" algn="l"/>
                <a:tab pos="432434" algn="l"/>
              </a:tabLst>
            </a:pPr>
            <a:r>
              <a:rPr sz="3600" spc="-345" dirty="0">
                <a:latin typeface="Arial"/>
                <a:cs typeface="Arial"/>
              </a:rPr>
              <a:t>Communicate </a:t>
            </a:r>
            <a:r>
              <a:rPr sz="3600" spc="-405" dirty="0">
                <a:latin typeface="Arial"/>
                <a:cs typeface="Arial"/>
              </a:rPr>
              <a:t>process</a:t>
            </a:r>
            <a:r>
              <a:rPr sz="3600" spc="-204" dirty="0">
                <a:latin typeface="Arial"/>
                <a:cs typeface="Arial"/>
              </a:rPr>
              <a:t> </a:t>
            </a:r>
            <a:r>
              <a:rPr sz="3600" spc="-325" dirty="0">
                <a:latin typeface="Arial"/>
                <a:cs typeface="Arial"/>
              </a:rPr>
              <a:t>performance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0227" y="1748027"/>
            <a:ext cx="8404860" cy="4516120"/>
            <a:chOff x="300227" y="1748027"/>
            <a:chExt cx="8404860" cy="4516120"/>
          </a:xfrm>
        </p:grpSpPr>
        <p:sp>
          <p:nvSpPr>
            <p:cNvPr id="3" name="object 3"/>
            <p:cNvSpPr/>
            <p:nvPr/>
          </p:nvSpPr>
          <p:spPr>
            <a:xfrm>
              <a:off x="300227" y="1748027"/>
              <a:ext cx="7837931" cy="412089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0999" y="1828799"/>
              <a:ext cx="7603235" cy="3886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2043" y="1799843"/>
              <a:ext cx="7661275" cy="3944620"/>
            </a:xfrm>
            <a:custGeom>
              <a:avLst/>
              <a:gdLst/>
              <a:ahLst/>
              <a:cxnLst/>
              <a:rect l="l" t="t" r="r" b="b"/>
              <a:pathLst>
                <a:path w="7661275" h="3944620">
                  <a:moveTo>
                    <a:pt x="0" y="3944111"/>
                  </a:moveTo>
                  <a:lnTo>
                    <a:pt x="7661148" y="3944111"/>
                  </a:lnTo>
                  <a:lnTo>
                    <a:pt x="7661148" y="0"/>
                  </a:lnTo>
                  <a:lnTo>
                    <a:pt x="0" y="0"/>
                  </a:lnTo>
                  <a:lnTo>
                    <a:pt x="0" y="3944111"/>
                  </a:lnTo>
                  <a:close/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9740" y="525526"/>
            <a:ext cx="3921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640" dirty="0"/>
              <a:t>C</a:t>
            </a:r>
            <a:r>
              <a:rPr sz="2850" spc="-640" dirty="0"/>
              <a:t>ONTROL </a:t>
            </a:r>
            <a:r>
              <a:rPr sz="3600" spc="-615" dirty="0"/>
              <a:t>C</a:t>
            </a:r>
            <a:r>
              <a:rPr sz="2850" spc="-615" dirty="0"/>
              <a:t>HART</a:t>
            </a:r>
            <a:r>
              <a:rPr sz="2850" spc="-530" dirty="0"/>
              <a:t> </a:t>
            </a:r>
            <a:r>
              <a:rPr sz="3600" spc="-545" dirty="0"/>
              <a:t>C</a:t>
            </a:r>
            <a:r>
              <a:rPr sz="2850" spc="-545" dirty="0"/>
              <a:t>ONTAINS</a:t>
            </a:r>
            <a:r>
              <a:rPr sz="3600" spc="-545" dirty="0"/>
              <a:t>:-</a:t>
            </a:r>
            <a:endParaRPr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906525"/>
            <a:ext cx="62852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685" dirty="0"/>
              <a:t>B</a:t>
            </a:r>
            <a:r>
              <a:rPr sz="3200" spc="-685" dirty="0"/>
              <a:t>ASIC </a:t>
            </a:r>
            <a:r>
              <a:rPr sz="3200" spc="-750" dirty="0"/>
              <a:t>COMPONENTS OF </a:t>
            </a:r>
            <a:r>
              <a:rPr sz="3200" spc="-700" dirty="0"/>
              <a:t>CONTROL</a:t>
            </a:r>
            <a:r>
              <a:rPr sz="3200" spc="-560" dirty="0"/>
              <a:t> </a:t>
            </a:r>
            <a:r>
              <a:rPr sz="3200" spc="-635" dirty="0"/>
              <a:t>CHARTS</a:t>
            </a:r>
            <a:r>
              <a:rPr sz="4000" spc="-635" dirty="0"/>
              <a:t>:-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78204" y="2142870"/>
            <a:ext cx="6769100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95"/>
              </a:spcBef>
              <a:buClr>
                <a:srgbClr val="B83C68"/>
              </a:buClr>
              <a:buSzPct val="80357"/>
              <a:buChar char=""/>
              <a:tabLst>
                <a:tab pos="287020" algn="l"/>
              </a:tabLst>
            </a:pPr>
            <a:r>
              <a:rPr sz="2800" spc="-315" dirty="0">
                <a:latin typeface="Arial"/>
                <a:cs typeface="Arial"/>
              </a:rPr>
              <a:t>A </a:t>
            </a:r>
            <a:r>
              <a:rPr sz="2800" spc="-220" dirty="0">
                <a:latin typeface="Arial"/>
                <a:cs typeface="Arial"/>
              </a:rPr>
              <a:t>centerline, </a:t>
            </a:r>
            <a:r>
              <a:rPr sz="2800" spc="-240" dirty="0">
                <a:latin typeface="Arial"/>
                <a:cs typeface="Arial"/>
              </a:rPr>
              <a:t>usually </a:t>
            </a:r>
            <a:r>
              <a:rPr sz="2800" spc="-215" dirty="0">
                <a:latin typeface="Arial"/>
                <a:cs typeface="Arial"/>
              </a:rPr>
              <a:t>the </a:t>
            </a:r>
            <a:r>
              <a:rPr sz="2800" spc="-245" dirty="0">
                <a:latin typeface="Arial"/>
                <a:cs typeface="Arial"/>
              </a:rPr>
              <a:t>mathematical </a:t>
            </a:r>
            <a:r>
              <a:rPr sz="2800" spc="-345" dirty="0">
                <a:latin typeface="Arial"/>
                <a:cs typeface="Arial"/>
              </a:rPr>
              <a:t>average </a:t>
            </a:r>
            <a:r>
              <a:rPr sz="2800" spc="-380" dirty="0">
                <a:latin typeface="Arial"/>
                <a:cs typeface="Arial"/>
              </a:rPr>
              <a:t>of  </a:t>
            </a:r>
            <a:r>
              <a:rPr sz="2800" spc="-165" dirty="0">
                <a:latin typeface="Arial"/>
                <a:cs typeface="Arial"/>
              </a:rPr>
              <a:t>all </a:t>
            </a:r>
            <a:r>
              <a:rPr sz="2800" spc="-215" dirty="0">
                <a:latin typeface="Arial"/>
                <a:cs typeface="Arial"/>
              </a:rPr>
              <a:t>the </a:t>
            </a:r>
            <a:r>
              <a:rPr sz="2800" spc="-340" dirty="0">
                <a:latin typeface="Arial"/>
                <a:cs typeface="Arial"/>
              </a:rPr>
              <a:t>samples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85" dirty="0">
                <a:latin typeface="Arial"/>
                <a:cs typeface="Arial"/>
              </a:rPr>
              <a:t>plotted.</a:t>
            </a:r>
            <a:endParaRPr sz="2800">
              <a:latin typeface="Arial"/>
              <a:cs typeface="Arial"/>
            </a:endParaRPr>
          </a:p>
          <a:p>
            <a:pPr marL="12700" marR="2453005">
              <a:lnSpc>
                <a:spcPct val="120000"/>
              </a:lnSpc>
              <a:buClr>
                <a:srgbClr val="B83C68"/>
              </a:buClr>
              <a:buSzPct val="80357"/>
              <a:buChar char=""/>
              <a:tabLst>
                <a:tab pos="287020" algn="l"/>
              </a:tabLst>
            </a:pPr>
            <a:r>
              <a:rPr sz="2800" spc="-265" dirty="0">
                <a:latin typeface="Arial"/>
                <a:cs typeface="Arial"/>
              </a:rPr>
              <a:t>Lower </a:t>
            </a:r>
            <a:r>
              <a:rPr sz="2800" spc="-315" dirty="0">
                <a:latin typeface="Arial"/>
                <a:cs typeface="Arial"/>
              </a:rPr>
              <a:t>and </a:t>
            </a:r>
            <a:r>
              <a:rPr sz="2800" spc="-215" dirty="0">
                <a:latin typeface="Arial"/>
                <a:cs typeface="Arial"/>
              </a:rPr>
              <a:t>upper </a:t>
            </a:r>
            <a:r>
              <a:rPr sz="2800" spc="-165" dirty="0">
                <a:latin typeface="Arial"/>
                <a:cs typeface="Arial"/>
              </a:rPr>
              <a:t>control  </a:t>
            </a:r>
            <a:r>
              <a:rPr sz="2800" spc="-125" dirty="0">
                <a:latin typeface="Arial"/>
                <a:cs typeface="Arial"/>
              </a:rPr>
              <a:t>limits </a:t>
            </a:r>
            <a:r>
              <a:rPr sz="2800" spc="-195" dirty="0">
                <a:latin typeface="Arial"/>
                <a:cs typeface="Arial"/>
              </a:rPr>
              <a:t>defining </a:t>
            </a:r>
            <a:r>
              <a:rPr sz="2800" spc="-215" dirty="0">
                <a:latin typeface="Arial"/>
                <a:cs typeface="Arial"/>
              </a:rPr>
              <a:t>the </a:t>
            </a:r>
            <a:r>
              <a:rPr sz="2800" spc="-210" dirty="0">
                <a:latin typeface="Arial"/>
                <a:cs typeface="Arial"/>
              </a:rPr>
              <a:t>constraints </a:t>
            </a:r>
            <a:r>
              <a:rPr sz="2800" spc="-180" dirty="0">
                <a:latin typeface="Arial"/>
                <a:cs typeface="Arial"/>
              </a:rPr>
              <a:t>of  </a:t>
            </a:r>
            <a:r>
              <a:rPr sz="2800" spc="-305" dirty="0">
                <a:latin typeface="Arial"/>
                <a:cs typeface="Arial"/>
              </a:rPr>
              <a:t>common </a:t>
            </a:r>
            <a:r>
              <a:rPr sz="2800" spc="-385" dirty="0">
                <a:latin typeface="Arial"/>
                <a:cs typeface="Arial"/>
              </a:rPr>
              <a:t>cause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215" dirty="0">
                <a:latin typeface="Arial"/>
                <a:cs typeface="Arial"/>
              </a:rPr>
              <a:t>variations.</a:t>
            </a:r>
            <a:endParaRPr sz="2800">
              <a:latin typeface="Arial"/>
              <a:cs typeface="Arial"/>
            </a:endParaRPr>
          </a:p>
          <a:p>
            <a:pPr marL="117475" marR="3138805" indent="-105410">
              <a:lnSpc>
                <a:spcPts val="4040"/>
              </a:lnSpc>
              <a:spcBef>
                <a:spcPts val="240"/>
              </a:spcBef>
              <a:buClr>
                <a:srgbClr val="B83C68"/>
              </a:buClr>
              <a:buSzPct val="148214"/>
              <a:buChar char="•"/>
              <a:tabLst>
                <a:tab pos="287020" algn="l"/>
              </a:tabLst>
            </a:pPr>
            <a:r>
              <a:rPr sz="2800" spc="-285" dirty="0">
                <a:latin typeface="Arial"/>
                <a:cs typeface="Arial"/>
              </a:rPr>
              <a:t>Performance </a:t>
            </a:r>
            <a:r>
              <a:rPr sz="2800" spc="-275" dirty="0">
                <a:latin typeface="Arial"/>
                <a:cs typeface="Arial"/>
              </a:rPr>
              <a:t>data </a:t>
            </a:r>
            <a:r>
              <a:rPr sz="2800" spc="-170" dirty="0">
                <a:latin typeface="Arial"/>
                <a:cs typeface="Arial"/>
              </a:rPr>
              <a:t>plotted  </a:t>
            </a:r>
            <a:r>
              <a:rPr sz="2800" spc="-260" dirty="0">
                <a:latin typeface="Arial"/>
                <a:cs typeface="Arial"/>
              </a:rPr>
              <a:t>over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195" dirty="0">
                <a:latin typeface="Arial"/>
                <a:cs typeface="Arial"/>
              </a:rPr>
              <a:t>time.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29200" y="3048000"/>
            <a:ext cx="2819400" cy="2383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32561"/>
            <a:ext cx="48901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620" dirty="0"/>
              <a:t>C</a:t>
            </a:r>
            <a:r>
              <a:rPr sz="2850" spc="-620" dirty="0"/>
              <a:t>ONSTRUCTING </a:t>
            </a:r>
            <a:r>
              <a:rPr sz="2850" spc="-475" dirty="0"/>
              <a:t>A </a:t>
            </a:r>
            <a:r>
              <a:rPr sz="3600" spc="-645" dirty="0"/>
              <a:t>C</a:t>
            </a:r>
            <a:r>
              <a:rPr sz="2850" spc="-645" dirty="0"/>
              <a:t>ONTROL</a:t>
            </a:r>
            <a:r>
              <a:rPr sz="2850" spc="-525" dirty="0"/>
              <a:t> </a:t>
            </a:r>
            <a:r>
              <a:rPr sz="3600" spc="-540" dirty="0"/>
              <a:t>C</a:t>
            </a:r>
            <a:r>
              <a:rPr sz="2850" spc="-540" dirty="0"/>
              <a:t>HART</a:t>
            </a:r>
            <a:r>
              <a:rPr sz="3600" spc="-540" dirty="0"/>
              <a:t>:-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528246"/>
            <a:ext cx="7068820" cy="341058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405765" indent="-393700">
              <a:lnSpc>
                <a:spcPct val="100000"/>
              </a:lnSpc>
              <a:spcBef>
                <a:spcPts val="705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350" dirty="0">
                <a:latin typeface="Arial"/>
                <a:cs typeface="Arial"/>
              </a:rPr>
              <a:t>Select </a:t>
            </a:r>
            <a:r>
              <a:rPr sz="3200" spc="-245" dirty="0">
                <a:latin typeface="Arial"/>
                <a:cs typeface="Arial"/>
              </a:rPr>
              <a:t>the </a:t>
            </a:r>
            <a:r>
              <a:rPr sz="3200" spc="-355" dirty="0">
                <a:latin typeface="Arial"/>
                <a:cs typeface="Arial"/>
              </a:rPr>
              <a:t>process </a:t>
            </a:r>
            <a:r>
              <a:rPr sz="3200" spc="-310" dirty="0">
                <a:latin typeface="Arial"/>
                <a:cs typeface="Arial"/>
              </a:rPr>
              <a:t>you </a:t>
            </a:r>
            <a:r>
              <a:rPr sz="3200" spc="-245" dirty="0">
                <a:latin typeface="Arial"/>
                <a:cs typeface="Arial"/>
              </a:rPr>
              <a:t>would </a:t>
            </a:r>
            <a:r>
              <a:rPr sz="3200" spc="-200" dirty="0">
                <a:latin typeface="Arial"/>
                <a:cs typeface="Arial"/>
              </a:rPr>
              <a:t>like </a:t>
            </a:r>
            <a:r>
              <a:rPr sz="3200" spc="-145" dirty="0">
                <a:latin typeface="Arial"/>
                <a:cs typeface="Arial"/>
              </a:rPr>
              <a:t>to</a:t>
            </a:r>
            <a:r>
              <a:rPr sz="3200" spc="320" dirty="0">
                <a:latin typeface="Arial"/>
                <a:cs typeface="Arial"/>
              </a:rPr>
              <a:t> </a:t>
            </a:r>
            <a:r>
              <a:rPr sz="3200" spc="-210" dirty="0">
                <a:latin typeface="Arial"/>
                <a:cs typeface="Arial"/>
              </a:rPr>
              <a:t>chart</a:t>
            </a:r>
            <a:endParaRPr sz="32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265" dirty="0">
                <a:latin typeface="Arial"/>
                <a:cs typeface="Arial"/>
              </a:rPr>
              <a:t>Determine </a:t>
            </a:r>
            <a:r>
              <a:rPr sz="3200" spc="-220" dirty="0">
                <a:latin typeface="Arial"/>
                <a:cs typeface="Arial"/>
              </a:rPr>
              <a:t>your </a:t>
            </a:r>
            <a:r>
              <a:rPr sz="3200" spc="-355" dirty="0">
                <a:latin typeface="Arial"/>
                <a:cs typeface="Arial"/>
              </a:rPr>
              <a:t>process </a:t>
            </a:r>
            <a:r>
              <a:rPr sz="3200" spc="-280" dirty="0">
                <a:latin typeface="Arial"/>
                <a:cs typeface="Arial"/>
              </a:rPr>
              <a:t>sampling</a:t>
            </a:r>
            <a:r>
              <a:rPr sz="3200" spc="-240" dirty="0">
                <a:latin typeface="Arial"/>
                <a:cs typeface="Arial"/>
              </a:rPr>
              <a:t> </a:t>
            </a:r>
            <a:r>
              <a:rPr sz="3200" spc="-260" dirty="0">
                <a:latin typeface="Arial"/>
                <a:cs typeface="Arial"/>
              </a:rPr>
              <a:t>plan</a:t>
            </a:r>
            <a:endParaRPr sz="32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245" dirty="0">
                <a:latin typeface="Arial"/>
                <a:cs typeface="Arial"/>
              </a:rPr>
              <a:t>Collect </a:t>
            </a:r>
            <a:r>
              <a:rPr sz="3200" spc="-310" dirty="0">
                <a:latin typeface="Arial"/>
                <a:cs typeface="Arial"/>
              </a:rPr>
              <a:t>data </a:t>
            </a:r>
            <a:r>
              <a:rPr sz="3200" spc="-180" dirty="0">
                <a:latin typeface="Arial"/>
                <a:cs typeface="Arial"/>
              </a:rPr>
              <a:t>from </a:t>
            </a:r>
            <a:r>
              <a:rPr sz="3200" spc="-220" dirty="0">
                <a:latin typeface="Arial"/>
                <a:cs typeface="Arial"/>
              </a:rPr>
              <a:t>your</a:t>
            </a:r>
            <a:r>
              <a:rPr sz="3200" spc="-360" dirty="0">
                <a:latin typeface="Arial"/>
                <a:cs typeface="Arial"/>
              </a:rPr>
              <a:t> </a:t>
            </a:r>
            <a:r>
              <a:rPr sz="3200" spc="-355" dirty="0">
                <a:latin typeface="Arial"/>
                <a:cs typeface="Arial"/>
              </a:rPr>
              <a:t>process</a:t>
            </a:r>
            <a:endParaRPr sz="32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605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290" dirty="0">
                <a:latin typeface="Arial"/>
                <a:cs typeface="Arial"/>
              </a:rPr>
              <a:t>Calculate </a:t>
            </a:r>
            <a:r>
              <a:rPr sz="3200" spc="-245" dirty="0">
                <a:latin typeface="Arial"/>
                <a:cs typeface="Arial"/>
              </a:rPr>
              <a:t>the </a:t>
            </a:r>
            <a:r>
              <a:rPr sz="3200" spc="-180" dirty="0">
                <a:latin typeface="Arial"/>
                <a:cs typeface="Arial"/>
              </a:rPr>
              <a:t>control </a:t>
            </a:r>
            <a:r>
              <a:rPr sz="3200" spc="-210" dirty="0">
                <a:latin typeface="Arial"/>
                <a:cs typeface="Arial"/>
              </a:rPr>
              <a:t>chart </a:t>
            </a:r>
            <a:r>
              <a:rPr sz="3200" spc="-254" dirty="0">
                <a:latin typeface="Arial"/>
                <a:cs typeface="Arial"/>
              </a:rPr>
              <a:t>specific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215" dirty="0">
                <a:latin typeface="Arial"/>
                <a:cs typeface="Arial"/>
              </a:rPr>
              <a:t>statistics</a:t>
            </a:r>
            <a:endParaRPr sz="32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290" dirty="0">
                <a:latin typeface="Arial"/>
                <a:cs typeface="Arial"/>
              </a:rPr>
              <a:t>Calculate </a:t>
            </a:r>
            <a:r>
              <a:rPr sz="3200" spc="-220" dirty="0">
                <a:latin typeface="Arial"/>
                <a:cs typeface="Arial"/>
              </a:rPr>
              <a:t>your </a:t>
            </a:r>
            <a:r>
              <a:rPr sz="3200" spc="-180" dirty="0">
                <a:latin typeface="Arial"/>
                <a:cs typeface="Arial"/>
              </a:rPr>
              <a:t>control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limits</a:t>
            </a:r>
            <a:endParaRPr sz="3200">
              <a:latin typeface="Arial"/>
              <a:cs typeface="Arial"/>
            </a:endParaRPr>
          </a:p>
          <a:p>
            <a:pPr marL="405765" indent="-393700">
              <a:lnSpc>
                <a:spcPct val="100000"/>
              </a:lnSpc>
              <a:spcBef>
                <a:spcPts val="600"/>
              </a:spcBef>
              <a:buClr>
                <a:srgbClr val="B83C68"/>
              </a:buClr>
              <a:buSzPct val="70312"/>
              <a:buFont typeface="Wingdings"/>
              <a:buChar char=""/>
              <a:tabLst>
                <a:tab pos="405765" algn="l"/>
                <a:tab pos="406400" algn="l"/>
              </a:tabLst>
            </a:pPr>
            <a:r>
              <a:rPr sz="3200" spc="-225" dirty="0">
                <a:latin typeface="Arial"/>
                <a:cs typeface="Arial"/>
              </a:rPr>
              <a:t>Construct </a:t>
            </a:r>
            <a:r>
              <a:rPr sz="3200" spc="-220" dirty="0">
                <a:latin typeface="Arial"/>
                <a:cs typeface="Arial"/>
              </a:rPr>
              <a:t>your </a:t>
            </a:r>
            <a:r>
              <a:rPr sz="3200" spc="-180" dirty="0">
                <a:latin typeface="Arial"/>
                <a:cs typeface="Arial"/>
              </a:rPr>
              <a:t>control</a:t>
            </a:r>
            <a:r>
              <a:rPr sz="3200" spc="-175" dirty="0">
                <a:latin typeface="Arial"/>
                <a:cs typeface="Arial"/>
              </a:rPr>
              <a:t> </a:t>
            </a:r>
            <a:r>
              <a:rPr sz="3200" spc="-210" dirty="0">
                <a:latin typeface="Arial"/>
                <a:cs typeface="Arial"/>
              </a:rPr>
              <a:t>chart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00557"/>
            <a:ext cx="46697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spc="-890" dirty="0"/>
              <a:t>TYPES </a:t>
            </a:r>
            <a:r>
              <a:rPr sz="3500" spc="-819" dirty="0"/>
              <a:t>OF </a:t>
            </a:r>
            <a:r>
              <a:rPr sz="4400" spc="-795" dirty="0"/>
              <a:t>C</a:t>
            </a:r>
            <a:r>
              <a:rPr sz="3500" spc="-795" dirty="0"/>
              <a:t>ONTROL</a:t>
            </a:r>
            <a:r>
              <a:rPr sz="3500" spc="-720" dirty="0"/>
              <a:t> </a:t>
            </a:r>
            <a:r>
              <a:rPr sz="4400" spc="-830" dirty="0"/>
              <a:t>C</a:t>
            </a:r>
            <a:r>
              <a:rPr sz="3500" spc="-830" dirty="0"/>
              <a:t>HARTS</a:t>
            </a:r>
            <a:r>
              <a:rPr sz="4400" spc="-830" dirty="0"/>
              <a:t>?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452627" y="1671827"/>
            <a:ext cx="7577455" cy="4624070"/>
            <a:chOff x="452627" y="1671827"/>
            <a:chExt cx="7577455" cy="4624070"/>
          </a:xfrm>
        </p:grpSpPr>
        <p:sp>
          <p:nvSpPr>
            <p:cNvPr id="4" name="object 4"/>
            <p:cNvSpPr/>
            <p:nvPr/>
          </p:nvSpPr>
          <p:spPr>
            <a:xfrm>
              <a:off x="452627" y="1671827"/>
              <a:ext cx="7577328" cy="462381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33399" y="1752599"/>
              <a:ext cx="7342632" cy="43891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4443" y="1723643"/>
              <a:ext cx="7400925" cy="4447540"/>
            </a:xfrm>
            <a:custGeom>
              <a:avLst/>
              <a:gdLst/>
              <a:ahLst/>
              <a:cxnLst/>
              <a:rect l="l" t="t" r="r" b="b"/>
              <a:pathLst>
                <a:path w="7400925" h="4447540">
                  <a:moveTo>
                    <a:pt x="0" y="4447032"/>
                  </a:moveTo>
                  <a:lnTo>
                    <a:pt x="7400544" y="4447032"/>
                  </a:lnTo>
                  <a:lnTo>
                    <a:pt x="7400544" y="0"/>
                  </a:lnTo>
                  <a:lnTo>
                    <a:pt x="0" y="0"/>
                  </a:lnTo>
                  <a:lnTo>
                    <a:pt x="0" y="4447032"/>
                  </a:lnTo>
                  <a:close/>
                </a:path>
              </a:pathLst>
            </a:custGeom>
            <a:ln w="579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411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Chancery Uralic</vt:lpstr>
      <vt:lpstr>Times New Roman</vt:lpstr>
      <vt:lpstr>Wingdings</vt:lpstr>
      <vt:lpstr>Office Theme</vt:lpstr>
      <vt:lpstr>PowerPoint Presentation</vt:lpstr>
      <vt:lpstr>WHAT ARE CONTROL CHARTS?</vt:lpstr>
      <vt:lpstr>INSPECTION BEING DONE IN INDUSTRIES TO FIND THE  PROCESS CAPABILITY OF THE PROCESS</vt:lpstr>
      <vt:lpstr>WHAT DO CONTROL CHARTS TELL US???</vt:lpstr>
      <vt:lpstr>WHY USE CONTROL CHARTS?</vt:lpstr>
      <vt:lpstr>CONTROL CHART CONTAINS:-</vt:lpstr>
      <vt:lpstr>BASIC COMPONENTS OF CONTROL CHARTS:-</vt:lpstr>
      <vt:lpstr>CONSTRUCTING A CONTROL CHART:-</vt:lpstr>
      <vt:lpstr>TYPES OF CONTROL CHARTS?</vt:lpstr>
      <vt:lpstr>PowerPoint Presentation</vt:lpstr>
      <vt:lpstr>In Control Process Control Chart</vt:lpstr>
      <vt:lpstr>Find the cause  for out of control  process and  eliminate cause  from process.</vt:lpstr>
      <vt:lpstr>TYPES OF CAUSES FOR VARIATIONS:-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rahul subramanian</cp:lastModifiedBy>
  <cp:revision>1</cp:revision>
  <dcterms:created xsi:type="dcterms:W3CDTF">2021-08-24T14:34:37Z</dcterms:created>
  <dcterms:modified xsi:type="dcterms:W3CDTF">2021-08-24T14:37:20Z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2015-03-15T00:00:00Z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2021-08-24T00:00:00Z</vt:filetime>
  </property>
</Properties>
</file>