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7556500" cy="10693400"/>
  <p:notesSz cx="7556500" cy="10693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ivbkX2PIznFPy9EThawoAnNrK5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-2382" y="-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801688"/>
            <a:ext cx="28352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:notes"/>
          <p:cNvSpPr txBox="1">
            <a:spLocks noGrp="1"/>
          </p:cNvSpPr>
          <p:nvPr>
            <p:ph type="body" idx="1"/>
          </p:nvPr>
        </p:nvSpPr>
        <p:spPr>
          <a:xfrm>
            <a:off x="755650" y="5079350"/>
            <a:ext cx="6045200" cy="4812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9650" y="802000"/>
            <a:ext cx="50379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ftr" idx="11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dt" idx="10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38100" marR="0" lvl="1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38100" marR="0" lvl="2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38100" marR="0" lvl="3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38100" marR="0" lvl="4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38100" marR="0" lvl="5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38100" marR="0" lvl="6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38100" marR="0" lvl="7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38100" marR="0" lvl="8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ftr" idx="11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dt" idx="10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38100" marR="0" lvl="1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38100" marR="0" lvl="2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38100" marR="0" lvl="3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38100" marR="0" lvl="4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38100" marR="0" lvl="5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38100" marR="0" lvl="6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38100" marR="0" lvl="7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38100" marR="0" lvl="8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ftr" idx="11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dt" idx="10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38100" marR="0" lvl="1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38100" marR="0" lvl="2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38100" marR="0" lvl="3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38100" marR="0" lvl="4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38100" marR="0" lvl="5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38100" marR="0" lvl="6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38100" marR="0" lvl="7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38100" marR="0" lvl="8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body" idx="2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dt" idx="10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38100" marR="0" lvl="1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38100" marR="0" lvl="2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38100" marR="0" lvl="3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38100" marR="0" lvl="4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38100" marR="0" lvl="5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38100" marR="0" lvl="6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38100" marR="0" lvl="7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38100" marR="0" lvl="8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ftr" idx="11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38100" marR="0" lvl="1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38100" marR="0" lvl="2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38100" marR="0" lvl="3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38100" marR="0" lvl="4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38100" marR="0" lvl="5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38100" marR="0" lvl="6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38100" marR="0" lvl="7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38100" marR="0" lvl="8" indent="0" algn="l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ftr" idx="11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dt" idx="10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3810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3810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3810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3810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3810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3810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3810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3810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"/>
          <p:cNvSpPr txBox="1"/>
          <p:nvPr/>
        </p:nvSpPr>
        <p:spPr>
          <a:xfrm>
            <a:off x="523953" y="3289300"/>
            <a:ext cx="6324600" cy="350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NAZARETH COLLEGE OF ARTS AND SCIENCE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Affiliated to the University of Madras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Re-accredited by NAAC with B Grade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DEPARTMENT OF CORPORATE SECRETARYSHIP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MARKETING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SHARMILA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 1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826" y="254000"/>
            <a:ext cx="6716348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0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464" y="254000"/>
            <a:ext cx="6701072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1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850" y="254000"/>
            <a:ext cx="6492299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2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298" y="254000"/>
            <a:ext cx="6553403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3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272" y="254000"/>
            <a:ext cx="5947455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00" y="369288"/>
            <a:ext cx="7052000" cy="995342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5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74" y="254000"/>
            <a:ext cx="6013651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422" y="254000"/>
            <a:ext cx="7093156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530" y="254000"/>
            <a:ext cx="6084940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00" y="438553"/>
            <a:ext cx="7052000" cy="981489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630" y="254000"/>
            <a:ext cx="6848740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832" y="254000"/>
            <a:ext cx="6660336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906" y="254000"/>
            <a:ext cx="6818187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5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543" y="254000"/>
            <a:ext cx="6802912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6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00" y="3339705"/>
            <a:ext cx="7052000" cy="401258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452" y="254000"/>
            <a:ext cx="6813096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8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778" y="254000"/>
            <a:ext cx="7164444" cy="10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9"/>
          <p:cNvSpPr txBox="1">
            <a:spLocks noGrp="1"/>
          </p:cNvSpPr>
          <p:nvPr>
            <p:ph type="sldNum" idx="12"/>
          </p:nvPr>
        </p:nvSpPr>
        <p:spPr>
          <a:xfrm>
            <a:off x="3479800" y="10445619"/>
            <a:ext cx="173354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381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</Words>
  <PresentationFormat>Custom</PresentationFormat>
  <Paragraphs>25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NCAS B COM CS</dc:creator>
  <cp:lastModifiedBy>lab2_30</cp:lastModifiedBy>
  <cp:revision>1</cp:revision>
  <dcterms:created xsi:type="dcterms:W3CDTF">2023-10-11T05:14:12Z</dcterms:created>
  <dcterms:modified xsi:type="dcterms:W3CDTF">2024-06-15T06:23:02Z</dcterms:modified>
</cp:coreProperties>
</file>