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98" r:id="rId5"/>
    <p:sldId id="300" r:id="rId6"/>
    <p:sldId id="302" r:id="rId7"/>
    <p:sldId id="3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058A-F0C6-4A20-9821-0E558D8E2A3A}" type="datetimeFigureOut">
              <a:rPr lang="en-IN" smtClean="0"/>
              <a:t>01-11-2022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33CE-A7DC-4194-A92B-429AA04EE3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8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3"/>
            <a:ext cx="3726462" cy="3302039"/>
          </a:xfrm>
        </p:spPr>
        <p:txBody>
          <a:bodyPr anchor="b">
            <a:normAutofit fontScale="90000"/>
          </a:bodyPr>
          <a:lstStyle/>
          <a:p>
            <a:br>
              <a:rPr lang="en-IN" sz="5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</a:br>
            <a:br>
              <a:rPr lang="en-IN" sz="5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</a:br>
            <a:br>
              <a:rPr lang="en-IN" sz="5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</a:br>
            <a:r>
              <a:rPr lang="en-IN" sz="5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Python - Matplotlib</a:t>
            </a:r>
            <a:br>
              <a:rPr lang="en-IN" sz="10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</a:b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/>
              <a:t>EBENEZER.p</a:t>
            </a:r>
            <a:endParaRPr lang="en-US" sz="2000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Matplot</a:t>
            </a:r>
            <a:r>
              <a:rPr lang="en-US" dirty="0">
                <a:solidFill>
                  <a:srgbClr val="FF0000"/>
                </a:solidFill>
              </a:rPr>
              <a:t> Library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419450-2C11-0860-7A0E-8E238A8F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4854"/>
            <a:ext cx="10058400" cy="3760891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Matplotlib</a:t>
            </a:r>
            <a:r>
              <a:rPr lang="en-US" sz="3200" b="0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 is a python library used to create 2D graphs and plots by using python scripts. It has a module named </a:t>
            </a:r>
            <a:r>
              <a:rPr lang="en-US" sz="3200" b="1" i="0" dirty="0" err="1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pyplot</a:t>
            </a:r>
            <a:r>
              <a:rPr lang="en-US" sz="3200" b="1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 </a:t>
            </a:r>
            <a:r>
              <a:rPr lang="en-US" sz="3200" b="0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which makes things easy for plotting by providing feature to control </a:t>
            </a:r>
            <a:r>
              <a:rPr lang="en-US" sz="3200" b="1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line styles, font properties, formatting axes </a:t>
            </a:r>
            <a:r>
              <a:rPr lang="en-US" sz="3200" b="0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etc. It supports a very wide variety of graphs and plots namely - histogram, bar charts, power spectra, error charts etc. It is used along with </a:t>
            </a:r>
            <a:r>
              <a:rPr lang="en-US" sz="3200" b="1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NumPy</a:t>
            </a:r>
            <a:r>
              <a:rPr lang="en-US" sz="3200" b="0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 to provide an environment that is an effective open source alternative for </a:t>
            </a:r>
            <a:r>
              <a:rPr lang="en-US" sz="3200" b="1" i="0" dirty="0" err="1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MatLab</a:t>
            </a:r>
            <a:r>
              <a:rPr lang="en-US" sz="3200" b="1" i="0" dirty="0">
                <a:solidFill>
                  <a:schemeClr val="bg2">
                    <a:lumMod val="10000"/>
                  </a:schemeClr>
                </a:solidFill>
                <a:effectLst/>
                <a:latin typeface="Nunito" panose="020B0604020202020204" pitchFamily="2" charset="0"/>
              </a:rPr>
              <a:t>.</a:t>
            </a:r>
            <a:endParaRPr lang="en-IN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00E1-B4D5-748B-BC9A-B81926A6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1286"/>
            <a:ext cx="10058400" cy="1450757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Matplotlib </a:t>
            </a:r>
            <a:r>
              <a:rPr lang="en-IN" sz="3200" dirty="0">
                <a:solidFill>
                  <a:srgbClr val="FF0000"/>
                </a:solidFill>
              </a:rPr>
              <a:t>Example</a:t>
            </a:r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E1583D-5ADA-2DEC-81D9-FA186C766A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8130" y="2776932"/>
            <a:ext cx="5947333" cy="30931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var(--bs-font-monospace)"/>
              </a:rPr>
              <a:t>import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numpy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var(--bs-font-monospace)"/>
              </a:rPr>
              <a:t>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np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var(--bs-font-monospace)"/>
              </a:rPr>
              <a:t>import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matplotlib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pyplot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var(--bs-font-monospace)"/>
              </a:rPr>
              <a:t>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bs-font-monospace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bs-font-monospace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var(--bs-font-monospace)"/>
              </a:rPr>
              <a:t># Compute the x and y coordinates for points on a sine 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x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np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arange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var(--bs-font-monospace)"/>
              </a:rPr>
              <a:t>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,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var(--bs-font-monospace)"/>
              </a:rPr>
              <a:t>3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*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np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,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var(--bs-font-monospace)"/>
              </a:rPr>
              <a:t>0.1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y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np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sin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plt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title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var(--bs-font-monospace)"/>
              </a:rPr>
              <a:t>"sine wave form"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rgbClr val="666600"/>
              </a:solidFill>
              <a:latin typeface="var(--bs-font-monospace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var(--bs-font-monospace)"/>
              </a:rPr>
              <a:t># Plot the points using matplotlib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plt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plot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,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plt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show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var(--bs-font-monospace)"/>
              </a:rPr>
              <a:t>()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bs-font-monospace)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6E77D-79BB-6AC7-6033-800C3C8A8791}"/>
              </a:ext>
            </a:extLst>
          </p:cNvPr>
          <p:cNvSpPr txBox="1"/>
          <p:nvPr/>
        </p:nvSpPr>
        <p:spPr>
          <a:xfrm>
            <a:off x="923731" y="2108718"/>
            <a:ext cx="8416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Nunito" pitchFamily="2" charset="0"/>
              </a:rPr>
              <a:t>   The</a:t>
            </a:r>
            <a:r>
              <a:rPr lang="en-US" b="0" i="0" dirty="0">
                <a:solidFill>
                  <a:srgbClr val="000000"/>
                </a:solidFill>
                <a:effectLst/>
                <a:latin typeface="Nunito" pitchFamily="2" charset="0"/>
              </a:rPr>
              <a:t> following script produces the </a:t>
            </a:r>
            <a:r>
              <a:rPr lang="en-US" b="1" i="0" dirty="0">
                <a:solidFill>
                  <a:srgbClr val="000000"/>
                </a:solidFill>
                <a:effectLst/>
                <a:latin typeface="Nunito" pitchFamily="2" charset="0"/>
              </a:rPr>
              <a:t>sine wave plot</a:t>
            </a:r>
            <a:r>
              <a:rPr lang="en-US" b="0" i="0" dirty="0">
                <a:solidFill>
                  <a:srgbClr val="000000"/>
                </a:solidFill>
                <a:effectLst/>
                <a:latin typeface="Nunito" pitchFamily="2" charset="0"/>
              </a:rPr>
              <a:t> using matplotlib.</a:t>
            </a:r>
          </a:p>
          <a:p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22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F9FA-6C6A-BC40-E907-A99858B4F1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3825"/>
            <a:ext cx="10058400" cy="1450975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Nunito" pitchFamily="2" charset="0"/>
              </a:rPr>
              <a:t>  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Nunito" pitchFamily="2" charset="0"/>
              </a:rPr>
              <a:t>output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Nunito" pitchFamily="2" charset="0"/>
              </a:rPr>
              <a:t> is as follows;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br>
              <a:rPr lang="en-US" sz="2400" dirty="0"/>
            </a:b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93380-444C-7FD5-0A7F-598C3194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72" y="808340"/>
            <a:ext cx="6592855" cy="5241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AF12A-86CA-395A-421D-0EB04B05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79" y="601662"/>
            <a:ext cx="1808389" cy="18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{99FB5C92-D6ED-4C54-AC8D-424CE6F471DB}tf22712842_win32</Template>
  <TotalTime>53</TotalTime>
  <Words>204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Bookman Old Style</vt:lpstr>
      <vt:lpstr>Calibri</vt:lpstr>
      <vt:lpstr>Franklin Gothic Book</vt:lpstr>
      <vt:lpstr>Heebo</vt:lpstr>
      <vt:lpstr>Nunito</vt:lpstr>
      <vt:lpstr>var(--bs-font-monospace)</vt:lpstr>
      <vt:lpstr>1_RetrospectVTI</vt:lpstr>
      <vt:lpstr>   Python - Matplotlib </vt:lpstr>
      <vt:lpstr>Matplot Library </vt:lpstr>
      <vt:lpstr>Matplotlib Example</vt:lpstr>
      <vt:lpstr>   output is as follows;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Python - Matplotlib </dc:title>
  <dc:creator>ebi elsi</dc:creator>
  <cp:lastModifiedBy>ebi elsi</cp:lastModifiedBy>
  <cp:revision>2</cp:revision>
  <dcterms:created xsi:type="dcterms:W3CDTF">2022-11-01T11:44:13Z</dcterms:created>
  <dcterms:modified xsi:type="dcterms:W3CDTF">2022-11-01T15:54:24Z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