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9" r:id="rId6"/>
    <p:sldId id="262" r:id="rId7"/>
    <p:sldId id="264" r:id="rId8"/>
    <p:sldId id="263" r:id="rId9"/>
    <p:sldId id="265" r:id="rId10"/>
    <p:sldId id="266" r:id="rId11"/>
    <p:sldId id="267" r:id="rId12"/>
    <p:sldId id="271" r:id="rId13"/>
    <p:sldId id="269" r:id="rId14"/>
    <p:sldId id="268" r:id="rId15"/>
    <p:sldId id="270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7697F39-4EE5-451C-977B-C1E1C65973DD}">
          <p14:sldIdLst>
            <p14:sldId id="256"/>
            <p14:sldId id="257"/>
            <p14:sldId id="260"/>
            <p14:sldId id="261"/>
            <p14:sldId id="259"/>
            <p14:sldId id="262"/>
            <p14:sldId id="264"/>
            <p14:sldId id="263"/>
            <p14:sldId id="265"/>
            <p14:sldId id="266"/>
            <p14:sldId id="267"/>
            <p14:sldId id="271"/>
            <p14:sldId id="269"/>
            <p14:sldId id="268"/>
            <p14:sldId id="270"/>
            <p14:sldId id="27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6C124-6E06-40AB-D6BF-AC8C07E9A2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5400" b="1" dirty="0"/>
              <a:t>Personality development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A9D0CF-9A9C-ECD7-8862-ABF8BB4C0D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603504"/>
          </a:xfrm>
        </p:spPr>
        <p:txBody>
          <a:bodyPr>
            <a:normAutofit fontScale="77500" lnSpcReduction="20000"/>
          </a:bodyPr>
          <a:lstStyle/>
          <a:p>
            <a:r>
              <a:rPr lang="en-US" sz="4600" b="1" dirty="0"/>
              <a:t>The Main body of The Resume</a:t>
            </a:r>
          </a:p>
          <a:p>
            <a:r>
              <a:rPr lang="en-US" dirty="0"/>
              <a:t>						</a:t>
            </a:r>
            <a:r>
              <a:rPr lang="en-US" sz="2100" b="1" dirty="0"/>
              <a:t>- Syed sathiq K</a:t>
            </a:r>
            <a:endParaRPr lang="en-IN" sz="2100" b="1" dirty="0"/>
          </a:p>
        </p:txBody>
      </p:sp>
    </p:spTree>
    <p:extLst>
      <p:ext uri="{BB962C8B-B14F-4D97-AF65-F5344CB8AC3E}">
        <p14:creationId xmlns:p14="http://schemas.microsoft.com/office/powerpoint/2010/main" val="1825977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D26AF-A7F0-8638-2FE6-42E48D9F7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b="1" dirty="0"/>
              <a:t>             Extracurricular 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B969D-16D9-7943-0FE0-2F07A7251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Great examples of extracurricular activities for your resume/CV</a:t>
            </a:r>
          </a:p>
          <a:p>
            <a:r>
              <a:rPr lang="en-US" dirty="0"/>
              <a:t>Student Council</a:t>
            </a:r>
          </a:p>
          <a:p>
            <a:r>
              <a:rPr lang="en-US" dirty="0"/>
              <a:t>Clubs/Societies</a:t>
            </a:r>
          </a:p>
          <a:p>
            <a:r>
              <a:rPr lang="en-US" dirty="0"/>
              <a:t>Multicultural Organizations</a:t>
            </a:r>
          </a:p>
          <a:p>
            <a:r>
              <a:rPr lang="en-US" dirty="0"/>
              <a:t>Foreign Languages </a:t>
            </a:r>
          </a:p>
          <a:p>
            <a:r>
              <a:rPr lang="en-US" dirty="0"/>
              <a:t>Study Abroad Experience </a:t>
            </a:r>
          </a:p>
          <a:p>
            <a:r>
              <a:rPr lang="en-US" dirty="0"/>
              <a:t>Sports Teams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85312928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CD9FC06-48A4-2FEA-144C-EBBDC9CA8E60}"/>
              </a:ext>
            </a:extLst>
          </p:cNvPr>
          <p:cNvSpPr txBox="1"/>
          <p:nvPr/>
        </p:nvSpPr>
        <p:spPr>
          <a:xfrm>
            <a:off x="1090247" y="835269"/>
            <a:ext cx="113157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Tutoring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Volunteer Activities/Organizations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(Non-)Academic Competitions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Government-Related Activities</a:t>
            </a:r>
            <a:endParaRPr lang="en-IN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11447273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0359F77-6988-F85F-6F49-AB625EAD4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662" y="428625"/>
            <a:ext cx="4638675" cy="60007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F5BF0EA-9A66-C45D-9D95-C5E4C231F354}"/>
              </a:ext>
            </a:extLst>
          </p:cNvPr>
          <p:cNvSpPr txBox="1"/>
          <p:nvPr/>
        </p:nvSpPr>
        <p:spPr>
          <a:xfrm>
            <a:off x="422031" y="826477"/>
            <a:ext cx="28135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Projects &amp; Certifications :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3116640104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4EE007-9B0B-2F3D-E5A1-6BBD4F0DD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662" y="428625"/>
            <a:ext cx="4638675" cy="600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35163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9A1192B-560C-3035-F9F9-97A8D5DD03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7677" y="433387"/>
            <a:ext cx="4638675" cy="59912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3EFCF8C-ACF2-4E25-B8EE-0175BC8DD542}"/>
              </a:ext>
            </a:extLst>
          </p:cNvPr>
          <p:cNvSpPr txBox="1"/>
          <p:nvPr/>
        </p:nvSpPr>
        <p:spPr>
          <a:xfrm>
            <a:off x="334108" y="650631"/>
            <a:ext cx="3279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Example of Resume :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234135701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04E7472-9512-3F62-3172-63F509D3D2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1437" y="290512"/>
            <a:ext cx="4429125" cy="627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142586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607966D-8D90-EAE7-67B4-EDE9C8F6F889}"/>
              </a:ext>
            </a:extLst>
          </p:cNvPr>
          <p:cNvSpPr txBox="1"/>
          <p:nvPr/>
        </p:nvSpPr>
        <p:spPr>
          <a:xfrm>
            <a:off x="2611316" y="1776046"/>
            <a:ext cx="79658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/>
              <a:t>Thank  You</a:t>
            </a:r>
            <a:endParaRPr lang="en-IN" sz="9600" b="1" dirty="0"/>
          </a:p>
        </p:txBody>
      </p:sp>
    </p:spTree>
    <p:extLst>
      <p:ext uri="{BB962C8B-B14F-4D97-AF65-F5344CB8AC3E}">
        <p14:creationId xmlns:p14="http://schemas.microsoft.com/office/powerpoint/2010/main" val="1509527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228AE-5474-7228-ECA0-79DB5C250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	       The Main body of The Resume</a:t>
            </a:r>
            <a:endParaRPr lang="en-IN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03203-B878-970D-1E94-379509D1D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</a:t>
            </a:r>
            <a:r>
              <a:rPr lang="en-US" b="1" dirty="0"/>
              <a:t>The body of the resume should include your </a:t>
            </a:r>
          </a:p>
          <a:p>
            <a:r>
              <a:rPr lang="en-US" dirty="0"/>
              <a:t>Work experience, </a:t>
            </a:r>
          </a:p>
          <a:p>
            <a:r>
              <a:rPr lang="en-US" dirty="0"/>
              <a:t>Educational background, </a:t>
            </a:r>
          </a:p>
          <a:p>
            <a:r>
              <a:rPr lang="en-US" dirty="0"/>
              <a:t>Skills, </a:t>
            </a:r>
          </a:p>
          <a:p>
            <a:r>
              <a:rPr lang="en-US" dirty="0"/>
              <a:t>Extracurricular activities, </a:t>
            </a:r>
          </a:p>
          <a:p>
            <a:r>
              <a:rPr lang="en-US" dirty="0"/>
              <a:t>Additional certificates and projects, </a:t>
            </a:r>
          </a:p>
          <a:p>
            <a:r>
              <a:rPr lang="en-US" dirty="0"/>
              <a:t>Awards and achievements.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6500852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794BADF-07AB-62A5-C0D0-56A23FDC7D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0062" y="149469"/>
            <a:ext cx="5477607" cy="5917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75948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875F3-B581-8FB8-AB99-32A6A909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b="1" dirty="0"/>
              <a:t>                             Work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BCEE1-52C3-E1BF-253F-C52F49343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</a:t>
            </a:r>
            <a:r>
              <a:rPr lang="en-US" b="1" dirty="0"/>
              <a:t>Begin each item by stating the </a:t>
            </a:r>
          </a:p>
          <a:p>
            <a:r>
              <a:rPr lang="en-US" dirty="0"/>
              <a:t>Name of the place, </a:t>
            </a:r>
          </a:p>
          <a:p>
            <a:r>
              <a:rPr lang="en-US" dirty="0"/>
              <a:t>Location, </a:t>
            </a:r>
          </a:p>
          <a:p>
            <a:r>
              <a:rPr lang="en-US" dirty="0"/>
              <a:t>Dates,</a:t>
            </a:r>
          </a:p>
          <a:p>
            <a:r>
              <a:rPr lang="en-US" dirty="0"/>
              <a:t>Job title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2926737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5C7488-69BD-A95E-88CF-5B89205B75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7575" y="790575"/>
            <a:ext cx="5276850" cy="527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97994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BEB4C-0DDC-0FFD-E36F-6F9147702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               </a:t>
            </a:r>
            <a:r>
              <a:rPr lang="en-IN" sz="2800" b="1" dirty="0"/>
              <a:t>educational 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A45E1-EB7F-AC07-4D29-B993AF27CF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graduation, </a:t>
            </a:r>
          </a:p>
          <a:p>
            <a:r>
              <a:rPr lang="en-US" dirty="0"/>
              <a:t>Class 12th or equivalent qualification, and </a:t>
            </a:r>
          </a:p>
          <a:p>
            <a:r>
              <a:rPr lang="en-US" dirty="0"/>
              <a:t>Class 10th or equivalent qualification will all be mentioned in the bullet points (optional).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7783655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21CD45D-1A4B-3F8F-FD41-AF31779E1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7575" y="790575"/>
            <a:ext cx="5276850" cy="527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23690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2E7ED-982D-5971-EC92-98D613D88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                                 </a:t>
            </a:r>
            <a:r>
              <a:rPr lang="en-IN" sz="2800" b="1" dirty="0"/>
              <a:t>Skills</a:t>
            </a:r>
            <a:r>
              <a:rPr lang="en-IN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AA304-8BB6-5B04-40DC-135C75965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Self-motivation, </a:t>
            </a:r>
          </a:p>
          <a:p>
            <a:r>
              <a:rPr lang="en-US" dirty="0"/>
              <a:t>Flexibility and adaptability, </a:t>
            </a:r>
          </a:p>
          <a:p>
            <a:r>
              <a:rPr lang="en-US" dirty="0"/>
              <a:t>Creativity, </a:t>
            </a:r>
          </a:p>
          <a:p>
            <a:r>
              <a:rPr lang="en-US" dirty="0"/>
              <a:t>Public speaking skills, </a:t>
            </a:r>
          </a:p>
          <a:p>
            <a:r>
              <a:rPr lang="en-US" dirty="0"/>
              <a:t>Data analysis skills, </a:t>
            </a:r>
          </a:p>
          <a:p>
            <a:r>
              <a:rPr lang="en-US" dirty="0"/>
              <a:t>Project management skills.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76789823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76FEE2-E898-768D-D9E6-88362395C1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7575" y="790575"/>
            <a:ext cx="5276850" cy="527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58793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65</TotalTime>
  <Words>177</Words>
  <Application>Microsoft Office PowerPoint</Application>
  <PresentationFormat>Widescreen</PresentationFormat>
  <Paragraphs>46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Gill Sans MT</vt:lpstr>
      <vt:lpstr>Wingdings</vt:lpstr>
      <vt:lpstr>Gallery</vt:lpstr>
      <vt:lpstr>Personality development</vt:lpstr>
      <vt:lpstr>        The Main body of The Resume</vt:lpstr>
      <vt:lpstr>PowerPoint Presentation</vt:lpstr>
      <vt:lpstr>                             Work experience</vt:lpstr>
      <vt:lpstr>PowerPoint Presentation</vt:lpstr>
      <vt:lpstr>               educational background </vt:lpstr>
      <vt:lpstr>PowerPoint Presentation</vt:lpstr>
      <vt:lpstr>                                 Skills </vt:lpstr>
      <vt:lpstr>PowerPoint Presentation</vt:lpstr>
      <vt:lpstr>             Extracurricular  Activities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Hemnath V</dc:creator>
  <cp:lastModifiedBy>Hemnath V</cp:lastModifiedBy>
  <cp:revision>2</cp:revision>
  <dcterms:created xsi:type="dcterms:W3CDTF">2023-04-26T10:41:52Z</dcterms:created>
  <dcterms:modified xsi:type="dcterms:W3CDTF">2023-04-26T11:47:04Z</dcterms:modified>
</cp:coreProperties>
</file>