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sldIdLst>
    <p:sldId id="269" r:id="rId2"/>
    <p:sldId id="258" r:id="rId3"/>
    <p:sldId id="271" r:id="rId4"/>
    <p:sldId id="260" r:id="rId5"/>
    <p:sldId id="263" r:id="rId6"/>
    <p:sldId id="264" r:id="rId7"/>
    <p:sldId id="265" r:id="rId8"/>
    <p:sldId id="266" r:id="rId9"/>
    <p:sldId id="270" r:id="rId10"/>
    <p:sldId id="26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6D45"/>
    <a:srgbClr val="DF985C"/>
    <a:srgbClr val="DDA147"/>
    <a:srgbClr val="B54C2D"/>
    <a:srgbClr val="B669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9C09B4-7044-439A-B134-696A53B82CC4}" v="131" dt="2023-04-26T19:33:35.9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78" autoAdjust="0"/>
    <p:restoredTop sz="94660"/>
  </p:normalViewPr>
  <p:slideViewPr>
    <p:cSldViewPr snapToGrid="0">
      <p:cViewPr varScale="1">
        <p:scale>
          <a:sx n="76" d="100"/>
          <a:sy n="76" d="100"/>
        </p:scale>
        <p:origin x="82" y="2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4/26/2023</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6557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01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3ED0CC-082F-4160-86E5-0D6041F12778}" type="datetime1">
              <a:rPr lang="en-US" smtClean="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7902804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3ED0CC-082F-4160-86E5-0D6041F12778}" type="datetime1">
              <a:rPr lang="en-US" smtClean="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2209017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3ED0CC-082F-4160-86E5-0D6041F12778}" type="datetime1">
              <a:rPr lang="en-US" smtClean="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6005914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3ED0CC-082F-4160-86E5-0D6041F12778}" type="datetime1">
              <a:rPr lang="en-US" smtClean="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8157025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3ED0CC-082F-4160-86E5-0D6041F12778}" type="datetime1">
              <a:rPr lang="en-US" smtClean="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5777940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1246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2063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11204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83475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49751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95071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72944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6795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55098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4/26/2023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15137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73ED0CC-082F-4160-86E5-0D6041F12778}" type="datetime1">
              <a:rPr lang="en-US" smtClean="0"/>
              <a:t>4/26/2023</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65065627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9110F3-62D1-0ABA-2751-E25CDA22C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276" y="409575"/>
            <a:ext cx="6136161" cy="40952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373D1A83-12A3-EB90-7E59-044E59818CD2}"/>
              </a:ext>
            </a:extLst>
          </p:cNvPr>
          <p:cNvSpPr txBox="1"/>
          <p:nvPr/>
        </p:nvSpPr>
        <p:spPr>
          <a:xfrm rot="21325996">
            <a:off x="4482975" y="4814653"/>
            <a:ext cx="7110091" cy="584775"/>
          </a:xfrm>
          <a:prstGeom prst="rect">
            <a:avLst/>
          </a:prstGeom>
          <a:noFill/>
        </p:spPr>
        <p:txBody>
          <a:bodyPr wrap="square" rtlCol="0">
            <a:spAutoFit/>
          </a:bodyPr>
          <a:lstStyle/>
          <a:p>
            <a:r>
              <a:rPr lang="en-US" sz="3200" b="1" dirty="0">
                <a:latin typeface="Montserrat Black" pitchFamily="2" charset="0"/>
              </a:rPr>
              <a:t>ABILITY TO WORK AS A TEAM</a:t>
            </a:r>
            <a:endParaRPr lang="en-IN" sz="3200" b="1" dirty="0">
              <a:latin typeface="Montserrat Black" pitchFamily="2" charset="0"/>
            </a:endParaRPr>
          </a:p>
        </p:txBody>
      </p:sp>
      <p:sp>
        <p:nvSpPr>
          <p:cNvPr id="7" name="TextBox 6">
            <a:extLst>
              <a:ext uri="{FF2B5EF4-FFF2-40B4-BE49-F238E27FC236}">
                <a16:creationId xmlns:a16="http://schemas.microsoft.com/office/drawing/2014/main" id="{FA481CB9-B309-7CA1-3189-C8757A458F3B}"/>
              </a:ext>
            </a:extLst>
          </p:cNvPr>
          <p:cNvSpPr txBox="1"/>
          <p:nvPr/>
        </p:nvSpPr>
        <p:spPr>
          <a:xfrm rot="21346618">
            <a:off x="6982809" y="5646122"/>
            <a:ext cx="2796406" cy="523220"/>
          </a:xfrm>
          <a:prstGeom prst="rect">
            <a:avLst/>
          </a:prstGeom>
          <a:noFill/>
        </p:spPr>
        <p:txBody>
          <a:bodyPr wrap="square" rtlCol="0">
            <a:spAutoFit/>
          </a:bodyPr>
          <a:lstStyle/>
          <a:p>
            <a:r>
              <a:rPr lang="en-IN" sz="2800" dirty="0">
                <a:latin typeface="Montserrat Black" pitchFamily="2" charset="0"/>
              </a:rPr>
              <a:t>R.GNANARAJ</a:t>
            </a:r>
          </a:p>
        </p:txBody>
      </p:sp>
    </p:spTree>
    <p:extLst>
      <p:ext uri="{BB962C8B-B14F-4D97-AF65-F5344CB8AC3E}">
        <p14:creationId xmlns:p14="http://schemas.microsoft.com/office/powerpoint/2010/main" val="222984826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17C71B-D161-92B8-E5E2-EC77BE9B58B1}"/>
              </a:ext>
            </a:extLst>
          </p:cNvPr>
          <p:cNvSpPr txBox="1"/>
          <p:nvPr/>
        </p:nvSpPr>
        <p:spPr>
          <a:xfrm>
            <a:off x="1267409" y="2661371"/>
            <a:ext cx="9657182" cy="2139047"/>
          </a:xfrm>
          <a:prstGeom prst="rect">
            <a:avLst/>
          </a:prstGeom>
          <a:noFill/>
        </p:spPr>
        <p:txBody>
          <a:bodyPr wrap="square" rtlCol="0">
            <a:spAutoFit/>
          </a:bodyPr>
          <a:lstStyle/>
          <a:p>
            <a:pPr algn="ctr"/>
            <a:r>
              <a:rPr lang="en-IN" sz="11500" b="1" dirty="0"/>
              <a:t>Thank you</a:t>
            </a:r>
            <a:endParaRPr lang="en-IN" sz="16600" b="1" i="0" dirty="0">
              <a:effectLst/>
            </a:endParaRPr>
          </a:p>
          <a:p>
            <a:endParaRPr lang="en-IN" dirty="0"/>
          </a:p>
        </p:txBody>
      </p:sp>
    </p:spTree>
    <p:extLst>
      <p:ext uri="{BB962C8B-B14F-4D97-AF65-F5344CB8AC3E}">
        <p14:creationId xmlns:p14="http://schemas.microsoft.com/office/powerpoint/2010/main" val="30211885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1484311" y="685801"/>
            <a:ext cx="10018713" cy="1447800"/>
          </a:xfrm>
        </p:spPr>
        <p:txBody>
          <a:bodyPr>
            <a:normAutofit/>
          </a:bodyPr>
          <a:lstStyle/>
          <a:p>
            <a:r>
              <a:rPr lang="en-US" b="1" dirty="0"/>
              <a:t>TEAMWORK SKILL </a:t>
            </a:r>
          </a:p>
        </p:txBody>
      </p:sp>
      <p:sp>
        <p:nvSpPr>
          <p:cNvPr id="5" name="Content Placeholder 4">
            <a:extLst>
              <a:ext uri="{FF2B5EF4-FFF2-40B4-BE49-F238E27FC236}">
                <a16:creationId xmlns:a16="http://schemas.microsoft.com/office/drawing/2014/main" id="{AEDF9135-2CDC-60AF-FCE3-98F7C789FBFD}"/>
              </a:ext>
            </a:extLst>
          </p:cNvPr>
          <p:cNvSpPr>
            <a:spLocks noGrp="1"/>
          </p:cNvSpPr>
          <p:nvPr>
            <p:ph idx="1"/>
          </p:nvPr>
        </p:nvSpPr>
        <p:spPr>
          <a:xfrm>
            <a:off x="6762750" y="2805195"/>
            <a:ext cx="5221702" cy="3020021"/>
          </a:xfrm>
        </p:spPr>
        <p:txBody>
          <a:bodyPr>
            <a:normAutofit fontScale="92500" lnSpcReduction="10000"/>
          </a:bodyPr>
          <a:lstStyle/>
          <a:p>
            <a:r>
              <a:rPr lang="en-US" b="0" i="0" dirty="0">
                <a:solidFill>
                  <a:srgbClr val="2D2D2D"/>
                </a:solidFill>
                <a:effectLst/>
                <a:latin typeface="Noto Sans" panose="020B0502040504020204" pitchFamily="34" charset="0"/>
              </a:rPr>
              <a:t>Teamwork skills are the qualities and abilities that allow you to work well with others during conversations, projects, meetings or other collaborations. Having teamwork skills is dependent on your ability to communicate well, actively listen and be responsible and honest.</a:t>
            </a:r>
            <a:endParaRPr lang="en-US" dirty="0">
              <a:solidFill>
                <a:schemeClr val="tx1"/>
              </a:solidFill>
              <a:latin typeface="Goudy Old Style" panose="02020502050305020303" pitchFamily="18" charset="0"/>
            </a:endParaRPr>
          </a:p>
          <a:p>
            <a:endParaRPr lang="en-IN" dirty="0"/>
          </a:p>
        </p:txBody>
      </p:sp>
      <p:pic>
        <p:nvPicPr>
          <p:cNvPr id="4" name="Picture 3">
            <a:extLst>
              <a:ext uri="{FF2B5EF4-FFF2-40B4-BE49-F238E27FC236}">
                <a16:creationId xmlns:a16="http://schemas.microsoft.com/office/drawing/2014/main" id="{6E46BFF7-5B62-E61D-4FBC-623C79BAA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950" y="2490491"/>
            <a:ext cx="4524375" cy="30200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89089790"/>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DF9135-2CDC-60AF-FCE3-98F7C789FBFD}"/>
              </a:ext>
            </a:extLst>
          </p:cNvPr>
          <p:cNvSpPr>
            <a:spLocks noGrp="1"/>
          </p:cNvSpPr>
          <p:nvPr>
            <p:ph idx="1"/>
          </p:nvPr>
        </p:nvSpPr>
        <p:spPr>
          <a:xfrm>
            <a:off x="1557703" y="3647061"/>
            <a:ext cx="7264750" cy="3020021"/>
          </a:xfrm>
        </p:spPr>
        <p:txBody>
          <a:bodyPr>
            <a:normAutofit/>
          </a:bodyPr>
          <a:lstStyle/>
          <a:p>
            <a:r>
              <a:rPr lang="en-US" b="0" i="0" dirty="0">
                <a:solidFill>
                  <a:srgbClr val="2D2D2D"/>
                </a:solidFill>
                <a:effectLst/>
                <a:latin typeface="Noto Sans" panose="020B0502040504020204" pitchFamily="34" charset="0"/>
              </a:rPr>
              <a:t> Doing so in an empathetic, efficient and responsible manner can help you accomplish career goals, grow your resume and contribute positively to your organization. It can also help you build rapport with others.</a:t>
            </a:r>
            <a:endParaRPr lang="en-IN" dirty="0"/>
          </a:p>
        </p:txBody>
      </p:sp>
      <p:pic>
        <p:nvPicPr>
          <p:cNvPr id="4" name="Picture 3">
            <a:extLst>
              <a:ext uri="{FF2B5EF4-FFF2-40B4-BE49-F238E27FC236}">
                <a16:creationId xmlns:a16="http://schemas.microsoft.com/office/drawing/2014/main" id="{6E46BFF7-5B62-E61D-4FBC-623C79BAAE58}"/>
              </a:ext>
            </a:extLst>
          </p:cNvPr>
          <p:cNvPicPr>
            <a:picLocks noChangeAspect="1"/>
          </p:cNvPicPr>
          <p:nvPr/>
        </p:nvPicPr>
        <p:blipFill>
          <a:blip r:embed="rId2">
            <a:extLst>
              <a:ext uri="{28A0092B-C50C-407E-A947-70E740481C1C}">
                <a14:useLocalDpi xmlns:a14="http://schemas.microsoft.com/office/drawing/2010/main" val="0"/>
              </a:ext>
            </a:extLst>
          </a:blip>
          <a:srcRect l="83" r="83"/>
          <a:stretch/>
        </p:blipFill>
        <p:spPr>
          <a:xfrm>
            <a:off x="6360607" y="324899"/>
            <a:ext cx="5284909" cy="35276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59752246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17C71B-D161-92B8-E5E2-EC77BE9B58B1}"/>
              </a:ext>
            </a:extLst>
          </p:cNvPr>
          <p:cNvSpPr txBox="1"/>
          <p:nvPr/>
        </p:nvSpPr>
        <p:spPr>
          <a:xfrm>
            <a:off x="2534817" y="3044279"/>
            <a:ext cx="8466557" cy="769441"/>
          </a:xfrm>
          <a:prstGeom prst="rect">
            <a:avLst/>
          </a:prstGeom>
          <a:noFill/>
        </p:spPr>
        <p:txBody>
          <a:bodyPr wrap="square" rtlCol="0">
            <a:spAutoFit/>
          </a:bodyPr>
          <a:lstStyle/>
          <a:p>
            <a:r>
              <a:rPr lang="en-IN" sz="4400" b="1" i="0" dirty="0">
                <a:solidFill>
                  <a:srgbClr val="2D2D2D"/>
                </a:solidFill>
                <a:effectLst/>
                <a:latin typeface="Noto Sans" panose="020B0502040504020204" pitchFamily="34" charset="0"/>
              </a:rPr>
              <a:t>Examples of teamwork skills</a:t>
            </a:r>
          </a:p>
        </p:txBody>
      </p:sp>
    </p:spTree>
    <p:extLst>
      <p:ext uri="{BB962C8B-B14F-4D97-AF65-F5344CB8AC3E}">
        <p14:creationId xmlns:p14="http://schemas.microsoft.com/office/powerpoint/2010/main" val="33389613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DF9135-2CDC-60AF-FCE3-98F7C789FBFD}"/>
              </a:ext>
            </a:extLst>
          </p:cNvPr>
          <p:cNvSpPr>
            <a:spLocks noGrp="1"/>
          </p:cNvSpPr>
          <p:nvPr>
            <p:ph idx="1"/>
          </p:nvPr>
        </p:nvSpPr>
        <p:spPr>
          <a:xfrm>
            <a:off x="2214518" y="3686175"/>
            <a:ext cx="6891381" cy="3285541"/>
          </a:xfrm>
        </p:spPr>
        <p:txBody>
          <a:bodyPr>
            <a:normAutofit/>
          </a:bodyPr>
          <a:lstStyle/>
          <a:p>
            <a:pPr marL="0" indent="0" algn="l">
              <a:buNone/>
            </a:pPr>
            <a:r>
              <a:rPr lang="en-US" sz="2000" b="1" i="0" dirty="0">
                <a:solidFill>
                  <a:srgbClr val="2D2D2D"/>
                </a:solidFill>
                <a:effectLst/>
                <a:latin typeface="Noto Sans" panose="020B0502040504020204" pitchFamily="34" charset="0"/>
              </a:rPr>
              <a:t>1. Communication</a:t>
            </a:r>
          </a:p>
          <a:p>
            <a:pPr marL="0" indent="0" algn="l">
              <a:buNone/>
            </a:pPr>
            <a:r>
              <a:rPr lang="en-US" sz="2000" b="0" i="0" dirty="0">
                <a:solidFill>
                  <a:srgbClr val="2D2D2D"/>
                </a:solidFill>
                <a:effectLst/>
                <a:latin typeface="Noto Sans" panose="020B0502040504020204" pitchFamily="34" charset="0"/>
              </a:rPr>
              <a:t>The ability to communicate in a clear, efficient way is a critical teamwork skill. When working with others, it is important that you share relevant thoughts, ideas and key information.</a:t>
            </a:r>
          </a:p>
        </p:txBody>
      </p:sp>
      <p:pic>
        <p:nvPicPr>
          <p:cNvPr id="3" name="Picture 2">
            <a:extLst>
              <a:ext uri="{FF2B5EF4-FFF2-40B4-BE49-F238E27FC236}">
                <a16:creationId xmlns:a16="http://schemas.microsoft.com/office/drawing/2014/main" id="{320B1877-642E-A621-86A6-A4BF58606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44" y="600659"/>
            <a:ext cx="5123933" cy="3362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2219379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DF9135-2CDC-60AF-FCE3-98F7C789FBFD}"/>
              </a:ext>
            </a:extLst>
          </p:cNvPr>
          <p:cNvSpPr>
            <a:spLocks noGrp="1"/>
          </p:cNvSpPr>
          <p:nvPr>
            <p:ph idx="1"/>
          </p:nvPr>
        </p:nvSpPr>
        <p:spPr>
          <a:xfrm>
            <a:off x="5715000" y="4314825"/>
            <a:ext cx="6391276" cy="2085391"/>
          </a:xfrm>
        </p:spPr>
        <p:txBody>
          <a:bodyPr>
            <a:normAutofit/>
          </a:bodyPr>
          <a:lstStyle/>
          <a:p>
            <a:pPr marL="0" indent="0" algn="l">
              <a:buNone/>
            </a:pPr>
            <a:r>
              <a:rPr lang="en-US" sz="2000" b="1" i="0" dirty="0">
                <a:solidFill>
                  <a:srgbClr val="2D2D2D"/>
                </a:solidFill>
                <a:effectLst/>
                <a:latin typeface="Noto Sans" panose="020B0502040504020204" pitchFamily="34" charset="0"/>
              </a:rPr>
              <a:t>2. Responsibility</a:t>
            </a:r>
          </a:p>
          <a:p>
            <a:pPr marL="0" indent="0" algn="l">
              <a:buNone/>
            </a:pPr>
            <a:r>
              <a:rPr lang="en-US" sz="2000" b="0" i="0" dirty="0">
                <a:solidFill>
                  <a:srgbClr val="2D2D2D"/>
                </a:solidFill>
                <a:effectLst/>
                <a:latin typeface="Noto Sans" panose="020B0502040504020204" pitchFamily="34" charset="0"/>
              </a:rPr>
              <a:t>Within the dynamic of teamwork, it is important that the parties involved both understand the work they are responsible for and make the effort to complete said tasks on time and up to the expected standard.</a:t>
            </a:r>
          </a:p>
        </p:txBody>
      </p:sp>
      <p:pic>
        <p:nvPicPr>
          <p:cNvPr id="6" name="Picture 5">
            <a:extLst>
              <a:ext uri="{FF2B5EF4-FFF2-40B4-BE49-F238E27FC236}">
                <a16:creationId xmlns:a16="http://schemas.microsoft.com/office/drawing/2014/main" id="{A180F236-4DA1-2DA2-EB77-6D0A4EEEC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243" y="581024"/>
            <a:ext cx="4995089" cy="333375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0996897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0BD61E-05FB-7E41-1503-342D0BFF9618}"/>
              </a:ext>
            </a:extLst>
          </p:cNvPr>
          <p:cNvSpPr txBox="1"/>
          <p:nvPr/>
        </p:nvSpPr>
        <p:spPr>
          <a:xfrm>
            <a:off x="1628775" y="4340901"/>
            <a:ext cx="6127880" cy="1754326"/>
          </a:xfrm>
          <a:prstGeom prst="rect">
            <a:avLst/>
          </a:prstGeom>
          <a:noFill/>
        </p:spPr>
        <p:txBody>
          <a:bodyPr wrap="square" rtlCol="0">
            <a:spAutoFit/>
          </a:bodyPr>
          <a:lstStyle/>
          <a:p>
            <a:pPr algn="l"/>
            <a:r>
              <a:rPr lang="en-US" b="1" i="0" dirty="0">
                <a:solidFill>
                  <a:srgbClr val="2D2D2D"/>
                </a:solidFill>
                <a:effectLst/>
                <a:latin typeface="Noto Sans" panose="020B0502040504020204" pitchFamily="34" charset="0"/>
              </a:rPr>
              <a:t>3. Active listening</a:t>
            </a:r>
          </a:p>
          <a:p>
            <a:pPr algn="l"/>
            <a:r>
              <a:rPr lang="en-US" b="0" i="0" dirty="0">
                <a:solidFill>
                  <a:srgbClr val="2D2D2D"/>
                </a:solidFill>
                <a:effectLst/>
                <a:latin typeface="Noto Sans" panose="020B0502040504020204" pitchFamily="34" charset="0"/>
              </a:rPr>
              <a:t>Active listening is the act of making an effort to focus intently on one person as they share their ideas, thoughts or feelings. You might also ask follow-up questions to dig deeper into what they are communicating.</a:t>
            </a:r>
          </a:p>
        </p:txBody>
      </p:sp>
      <p:pic>
        <p:nvPicPr>
          <p:cNvPr id="4" name="Picture 3">
            <a:extLst>
              <a:ext uri="{FF2B5EF4-FFF2-40B4-BE49-F238E27FC236}">
                <a16:creationId xmlns:a16="http://schemas.microsoft.com/office/drawing/2014/main" id="{EDA12BA9-597D-8B43-B475-947126DED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7869" y="590549"/>
            <a:ext cx="5387203" cy="3362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6807991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61FAFB-4984-73A8-E465-B9737068C703}"/>
              </a:ext>
            </a:extLst>
          </p:cNvPr>
          <p:cNvSpPr txBox="1"/>
          <p:nvPr/>
        </p:nvSpPr>
        <p:spPr>
          <a:xfrm>
            <a:off x="4257675" y="4448175"/>
            <a:ext cx="7791450" cy="1754326"/>
          </a:xfrm>
          <a:prstGeom prst="rect">
            <a:avLst/>
          </a:prstGeom>
          <a:noFill/>
        </p:spPr>
        <p:txBody>
          <a:bodyPr wrap="square" rtlCol="0">
            <a:spAutoFit/>
          </a:bodyPr>
          <a:lstStyle/>
          <a:p>
            <a:pPr algn="l"/>
            <a:r>
              <a:rPr lang="en-US" b="1" i="0" dirty="0">
                <a:solidFill>
                  <a:srgbClr val="2D2D2D"/>
                </a:solidFill>
                <a:effectLst/>
                <a:latin typeface="Noto Sans" panose="020B0502040504020204" pitchFamily="34" charset="0"/>
              </a:rPr>
              <a:t>4.Awareness</a:t>
            </a:r>
          </a:p>
          <a:p>
            <a:pPr algn="l"/>
            <a:r>
              <a:rPr lang="en-US" b="0" i="0" dirty="0">
                <a:solidFill>
                  <a:srgbClr val="2D2D2D"/>
                </a:solidFill>
                <a:effectLst/>
                <a:latin typeface="Noto Sans" panose="020B0502040504020204" pitchFamily="34" charset="0"/>
              </a:rPr>
              <a:t>In teamwork, it is important that you hone your ability to be aware of the team dynamic at all times. For example, if one person is dominating the conversation or does not allow others to share ideas, it is important that balance is restored so each teammate to contribute evenly.</a:t>
            </a:r>
          </a:p>
        </p:txBody>
      </p:sp>
      <p:pic>
        <p:nvPicPr>
          <p:cNvPr id="7" name="Picture 6">
            <a:extLst>
              <a:ext uri="{FF2B5EF4-FFF2-40B4-BE49-F238E27FC236}">
                <a16:creationId xmlns:a16="http://schemas.microsoft.com/office/drawing/2014/main" id="{7DBFB621-FF63-274D-1F3B-EFF64ACE9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8374" y="231636"/>
            <a:ext cx="5529263" cy="36861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2724259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0BD61E-05FB-7E41-1503-342D0BFF9618}"/>
              </a:ext>
            </a:extLst>
          </p:cNvPr>
          <p:cNvSpPr txBox="1"/>
          <p:nvPr/>
        </p:nvSpPr>
        <p:spPr>
          <a:xfrm>
            <a:off x="1628775" y="4340901"/>
            <a:ext cx="6127880" cy="2031325"/>
          </a:xfrm>
          <a:prstGeom prst="rect">
            <a:avLst/>
          </a:prstGeom>
          <a:noFill/>
        </p:spPr>
        <p:txBody>
          <a:bodyPr wrap="square" rtlCol="0">
            <a:spAutoFit/>
          </a:bodyPr>
          <a:lstStyle/>
          <a:p>
            <a:pPr algn="l"/>
            <a:r>
              <a:rPr lang="en-US" b="1" dirty="0">
                <a:solidFill>
                  <a:srgbClr val="2D2D2D"/>
                </a:solidFill>
                <a:latin typeface="Noto Sans" panose="020B0502040504020204" pitchFamily="34" charset="0"/>
              </a:rPr>
              <a:t>5</a:t>
            </a:r>
            <a:r>
              <a:rPr lang="en-US" b="1" i="0" dirty="0">
                <a:solidFill>
                  <a:srgbClr val="2D2D2D"/>
                </a:solidFill>
                <a:effectLst/>
                <a:latin typeface="Noto Sans" panose="020B0502040504020204" pitchFamily="34" charset="0"/>
              </a:rPr>
              <a:t>. Collaboration</a:t>
            </a:r>
          </a:p>
          <a:p>
            <a:pPr algn="l"/>
            <a:r>
              <a:rPr lang="en-US" b="0" i="0" dirty="0">
                <a:solidFill>
                  <a:srgbClr val="2D2D2D"/>
                </a:solidFill>
                <a:effectLst/>
                <a:latin typeface="Noto Sans" panose="020B0502040504020204" pitchFamily="34" charset="0"/>
              </a:rPr>
              <a:t>Teamwork exists so that a group of individuals with a diverse set of skills and talents can work together towards a common goal. It is crucial to work with other teammates to share ideas, improve each other’s work and help one another to form a good team.</a:t>
            </a:r>
          </a:p>
          <a:p>
            <a:pPr algn="l"/>
            <a:endParaRPr lang="en-US" b="0" i="0" dirty="0">
              <a:solidFill>
                <a:srgbClr val="2D2D2D"/>
              </a:solidFill>
              <a:effectLst/>
              <a:latin typeface="Noto Sans" panose="020B0502040504020204" pitchFamily="34" charset="0"/>
            </a:endParaRPr>
          </a:p>
        </p:txBody>
      </p:sp>
      <p:pic>
        <p:nvPicPr>
          <p:cNvPr id="4" name="Picture 3">
            <a:extLst>
              <a:ext uri="{FF2B5EF4-FFF2-40B4-BE49-F238E27FC236}">
                <a16:creationId xmlns:a16="http://schemas.microsoft.com/office/drawing/2014/main" id="{EDA12BA9-597D-8B43-B475-947126DEDA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53201" y="561974"/>
            <a:ext cx="4426992" cy="36004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8960193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Parallax</Template>
  <TotalTime>340</TotalTime>
  <Words>334</Words>
  <Application>Microsoft Office PowerPoint</Application>
  <PresentationFormat>Widescreen</PresentationFormat>
  <Paragraphs>17</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Corbel</vt:lpstr>
      <vt:lpstr>Goudy Old Style</vt:lpstr>
      <vt:lpstr>Montserrat Black</vt:lpstr>
      <vt:lpstr>Noto Sans</vt:lpstr>
      <vt:lpstr>Parallax</vt:lpstr>
      <vt:lpstr>PowerPoint Presentation</vt:lpstr>
      <vt:lpstr>TEAMWORK SKILL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 DISCUSSION TOPICS</dc:title>
  <dc:creator>R Gnanaraj</dc:creator>
  <cp:lastModifiedBy>R Gnanaraj</cp:lastModifiedBy>
  <cp:revision>2</cp:revision>
  <dcterms:created xsi:type="dcterms:W3CDTF">2023-04-26T06:16:27Z</dcterms:created>
  <dcterms:modified xsi:type="dcterms:W3CDTF">2023-04-26T19:34:18Z</dcterms:modified>
</cp:coreProperties>
</file>