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3"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heme" Target="theme/theme1.xml" /><Relationship Id="rId5" Type="http://schemas.openxmlformats.org/officeDocument/2006/relationships/slide" Target="slides/slide4.xml" /><Relationship Id="rId10"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4/26/2023</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74203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131516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789425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425360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312175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4/26/2023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827891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4/26/2023</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216995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514610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71606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73067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193997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139580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4/26/2023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50527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4/26/2023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08237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4/26/2023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94902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7645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73963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19" Type="http://schemas.openxmlformats.org/officeDocument/2006/relationships/image" Target="../media/image1.jpeg"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4/26/2023</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53931238"/>
      </p:ext>
    </p:extLst>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 id="2147483805" r:id="rId12"/>
    <p:sldLayoutId id="2147483806" r:id="rId13"/>
    <p:sldLayoutId id="2147483807" r:id="rId14"/>
    <p:sldLayoutId id="2147483808" r:id="rId15"/>
    <p:sldLayoutId id="2147483809" r:id="rId16"/>
    <p:sldLayoutId id="2147483810"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E64BA-F50E-4FF4-C1C5-3613FFC0DC02}"/>
              </a:ext>
            </a:extLst>
          </p:cNvPr>
          <p:cNvSpPr>
            <a:spLocks noGrp="1"/>
          </p:cNvSpPr>
          <p:nvPr>
            <p:ph type="title"/>
          </p:nvPr>
        </p:nvSpPr>
        <p:spPr/>
        <p:txBody>
          <a:bodyPr/>
          <a:lstStyle/>
          <a:p>
            <a:r>
              <a:rPr lang="en-IN" b="1" dirty="0"/>
              <a:t>Time management in Developer field</a:t>
            </a:r>
            <a:endParaRPr lang="en-US" b="1" dirty="0"/>
          </a:p>
        </p:txBody>
      </p:sp>
      <p:sp>
        <p:nvSpPr>
          <p:cNvPr id="3" name="Subtitle 2">
            <a:extLst>
              <a:ext uri="{FF2B5EF4-FFF2-40B4-BE49-F238E27FC236}">
                <a16:creationId xmlns:a16="http://schemas.microsoft.com/office/drawing/2014/main" id="{B7438A28-C862-A76C-1498-392CAB53A1AA}"/>
              </a:ext>
            </a:extLst>
          </p:cNvPr>
          <p:cNvSpPr>
            <a:spLocks noGrp="1"/>
          </p:cNvSpPr>
          <p:nvPr>
            <p:ph idx="1"/>
          </p:nvPr>
        </p:nvSpPr>
        <p:spPr/>
        <p:txBody>
          <a:bodyPr>
            <a:normAutofit/>
          </a:bodyPr>
          <a:lstStyle/>
          <a:p>
            <a:r>
              <a:rPr lang="en-IN" sz="2400" b="1"/>
              <a:t>7 Essential Time Management Strategies For Developers</a:t>
            </a:r>
          </a:p>
          <a:p>
            <a:r>
              <a:rPr lang="en-IN" sz="2400" b="1"/>
              <a:t>Improve your performance</a:t>
            </a:r>
          </a:p>
          <a:p>
            <a:r>
              <a:rPr lang="en-IN" sz="2400" b="1"/>
              <a:t>Produce high quality works </a:t>
            </a:r>
          </a:p>
          <a:p>
            <a:r>
              <a:rPr lang="en-IN" sz="2400" b="1"/>
              <a:t>Meet the deadlines</a:t>
            </a:r>
          </a:p>
          <a:p>
            <a:r>
              <a:rPr lang="en-IN" sz="2400" b="1"/>
              <a:t>Lower your stress</a:t>
            </a:r>
          </a:p>
          <a:p>
            <a:r>
              <a:rPr lang="en-IN" sz="2400" b="1"/>
              <a:t>Boost your Reputation </a:t>
            </a:r>
          </a:p>
          <a:p>
            <a:r>
              <a:rPr lang="en-IN" sz="2400" b="1"/>
              <a:t>Built your Confidence</a:t>
            </a:r>
          </a:p>
          <a:p>
            <a:endParaRPr lang="en-IN" sz="2400" b="1"/>
          </a:p>
        </p:txBody>
      </p:sp>
    </p:spTree>
    <p:extLst>
      <p:ext uri="{BB962C8B-B14F-4D97-AF65-F5344CB8AC3E}">
        <p14:creationId xmlns:p14="http://schemas.microsoft.com/office/powerpoint/2010/main" val="4273849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1E709-AF41-CB0C-A2A4-68CD05FD7D16}"/>
              </a:ext>
            </a:extLst>
          </p:cNvPr>
          <p:cNvSpPr>
            <a:spLocks noGrp="1"/>
          </p:cNvSpPr>
          <p:nvPr>
            <p:ph type="title"/>
          </p:nvPr>
        </p:nvSpPr>
        <p:spPr/>
        <p:txBody>
          <a:bodyPr/>
          <a:lstStyle/>
          <a:p>
            <a:r>
              <a:rPr lang="en-IN" b="1"/>
              <a:t>Improve your performance</a:t>
            </a:r>
            <a:endParaRPr lang="en-US" b="1"/>
          </a:p>
        </p:txBody>
      </p:sp>
      <p:sp>
        <p:nvSpPr>
          <p:cNvPr id="3" name="Content Placeholder 2">
            <a:extLst>
              <a:ext uri="{FF2B5EF4-FFF2-40B4-BE49-F238E27FC236}">
                <a16:creationId xmlns:a16="http://schemas.microsoft.com/office/drawing/2014/main" id="{1E267AC4-731F-8171-A51D-86CF3043C809}"/>
              </a:ext>
            </a:extLst>
          </p:cNvPr>
          <p:cNvSpPr>
            <a:spLocks noGrp="1"/>
          </p:cNvSpPr>
          <p:nvPr>
            <p:ph idx="1"/>
          </p:nvPr>
        </p:nvSpPr>
        <p:spPr/>
        <p:txBody>
          <a:bodyPr>
            <a:normAutofit/>
          </a:bodyPr>
          <a:lstStyle/>
          <a:p>
            <a:r>
              <a:rPr lang="en-IN" sz="2400" b="1" dirty="0"/>
              <a:t>Time management helps you allocate time for your most important tasks. When you follow a schedule, you don’t have to spend time and energy deciding what to do. Instead, you can focus on what matters and do it well.</a:t>
            </a:r>
            <a:endParaRPr lang="en-US" sz="2400" b="1" dirty="0"/>
          </a:p>
        </p:txBody>
      </p:sp>
    </p:spTree>
    <p:extLst>
      <p:ext uri="{BB962C8B-B14F-4D97-AF65-F5344CB8AC3E}">
        <p14:creationId xmlns:p14="http://schemas.microsoft.com/office/powerpoint/2010/main" val="2681735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EC57B-4629-3629-BC0B-FE7137E3DED8}"/>
              </a:ext>
            </a:extLst>
          </p:cNvPr>
          <p:cNvSpPr>
            <a:spLocks noGrp="1"/>
          </p:cNvSpPr>
          <p:nvPr>
            <p:ph type="title"/>
          </p:nvPr>
        </p:nvSpPr>
        <p:spPr/>
        <p:txBody>
          <a:bodyPr/>
          <a:lstStyle/>
          <a:p>
            <a:r>
              <a:rPr lang="en-IN" b="1"/>
              <a:t>Produce high quality works </a:t>
            </a:r>
            <a:endParaRPr lang="en-US" b="1"/>
          </a:p>
        </p:txBody>
      </p:sp>
      <p:sp>
        <p:nvSpPr>
          <p:cNvPr id="3" name="Content Placeholder 2">
            <a:extLst>
              <a:ext uri="{FF2B5EF4-FFF2-40B4-BE49-F238E27FC236}">
                <a16:creationId xmlns:a16="http://schemas.microsoft.com/office/drawing/2014/main" id="{B041B6C4-D25B-6589-ACA9-EA39DB663235}"/>
              </a:ext>
            </a:extLst>
          </p:cNvPr>
          <p:cNvSpPr>
            <a:spLocks noGrp="1"/>
          </p:cNvSpPr>
          <p:nvPr>
            <p:ph idx="1"/>
          </p:nvPr>
        </p:nvSpPr>
        <p:spPr/>
        <p:txBody>
          <a:bodyPr>
            <a:normAutofit/>
          </a:bodyPr>
          <a:lstStyle/>
          <a:p>
            <a:r>
              <a:rPr lang="en-IN" sz="2400" b="1" dirty="0"/>
              <a:t>Many software development teams have to work against tight timelines. Proper time management allows you to allocate enough time to meet each deadline. Planning ahead also helps you flag issues and mitigate risks early on.</a:t>
            </a:r>
            <a:endParaRPr lang="en-US" sz="2400" b="1" dirty="0"/>
          </a:p>
        </p:txBody>
      </p:sp>
    </p:spTree>
    <p:extLst>
      <p:ext uri="{BB962C8B-B14F-4D97-AF65-F5344CB8AC3E}">
        <p14:creationId xmlns:p14="http://schemas.microsoft.com/office/powerpoint/2010/main" val="370085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AC992-2B06-6C5E-1094-11F55264E0BF}"/>
              </a:ext>
            </a:extLst>
          </p:cNvPr>
          <p:cNvSpPr>
            <a:spLocks noGrp="1"/>
          </p:cNvSpPr>
          <p:nvPr>
            <p:ph type="title"/>
          </p:nvPr>
        </p:nvSpPr>
        <p:spPr/>
        <p:txBody>
          <a:bodyPr/>
          <a:lstStyle/>
          <a:p>
            <a:r>
              <a:rPr lang="en-IN" b="1"/>
              <a:t>Meet the deadlines</a:t>
            </a:r>
            <a:endParaRPr lang="en-US" b="1"/>
          </a:p>
        </p:txBody>
      </p:sp>
      <p:sp>
        <p:nvSpPr>
          <p:cNvPr id="3" name="Content Placeholder 2">
            <a:extLst>
              <a:ext uri="{FF2B5EF4-FFF2-40B4-BE49-F238E27FC236}">
                <a16:creationId xmlns:a16="http://schemas.microsoft.com/office/drawing/2014/main" id="{953436D4-9A72-AFF6-5FA2-E04483096EE9}"/>
              </a:ext>
            </a:extLst>
          </p:cNvPr>
          <p:cNvSpPr>
            <a:spLocks noGrp="1"/>
          </p:cNvSpPr>
          <p:nvPr>
            <p:ph idx="1"/>
          </p:nvPr>
        </p:nvSpPr>
        <p:spPr/>
        <p:txBody>
          <a:bodyPr>
            <a:normAutofit/>
          </a:bodyPr>
          <a:lstStyle/>
          <a:p>
            <a:r>
              <a:rPr lang="en-IN" sz="2400" b="1" dirty="0"/>
              <a:t>Meeting deadlines can help you collaborate effectively with others, especially if they have to wait for your output to start their tasks. Good time management helps you accurately estimate your time and communicate dependencies to your team.</a:t>
            </a:r>
            <a:endParaRPr lang="en-US" sz="2400" b="1" dirty="0"/>
          </a:p>
        </p:txBody>
      </p:sp>
    </p:spTree>
    <p:extLst>
      <p:ext uri="{BB962C8B-B14F-4D97-AF65-F5344CB8AC3E}">
        <p14:creationId xmlns:p14="http://schemas.microsoft.com/office/powerpoint/2010/main" val="419667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E171C-704F-E98F-D9E0-1D7F55334CF5}"/>
              </a:ext>
            </a:extLst>
          </p:cNvPr>
          <p:cNvSpPr>
            <a:spLocks noGrp="1"/>
          </p:cNvSpPr>
          <p:nvPr>
            <p:ph type="title"/>
          </p:nvPr>
        </p:nvSpPr>
        <p:spPr/>
        <p:txBody>
          <a:bodyPr/>
          <a:lstStyle/>
          <a:p>
            <a:r>
              <a:rPr lang="en-IN" b="1"/>
              <a:t>Lower you stress</a:t>
            </a:r>
            <a:endParaRPr lang="en-US" b="1"/>
          </a:p>
        </p:txBody>
      </p:sp>
      <p:sp>
        <p:nvSpPr>
          <p:cNvPr id="3" name="Content Placeholder 2">
            <a:extLst>
              <a:ext uri="{FF2B5EF4-FFF2-40B4-BE49-F238E27FC236}">
                <a16:creationId xmlns:a16="http://schemas.microsoft.com/office/drawing/2014/main" id="{9ABE75FE-8EB1-3109-6293-B60799A3BC70}"/>
              </a:ext>
            </a:extLst>
          </p:cNvPr>
          <p:cNvSpPr>
            <a:spLocks noGrp="1"/>
          </p:cNvSpPr>
          <p:nvPr>
            <p:ph idx="1"/>
          </p:nvPr>
        </p:nvSpPr>
        <p:spPr/>
        <p:txBody>
          <a:bodyPr>
            <a:normAutofit/>
          </a:bodyPr>
          <a:lstStyle/>
          <a:p>
            <a:r>
              <a:rPr lang="en-IN" sz="2400" b="1"/>
              <a:t>It’s easy to become anxious when you have a laundry of tasks without a plan of attack. Effective time management techniques can help you gain a bird’s-eye view of your to-do list, gain control, prioritize your tasks, and make a plan to complete what’s most important.</a:t>
            </a:r>
            <a:endParaRPr lang="en-US" sz="2400" b="1"/>
          </a:p>
        </p:txBody>
      </p:sp>
    </p:spTree>
    <p:extLst>
      <p:ext uri="{BB962C8B-B14F-4D97-AF65-F5344CB8AC3E}">
        <p14:creationId xmlns:p14="http://schemas.microsoft.com/office/powerpoint/2010/main" val="1274695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E2DBE-EA4B-849C-670F-364B7753D9DD}"/>
              </a:ext>
            </a:extLst>
          </p:cNvPr>
          <p:cNvSpPr>
            <a:spLocks noGrp="1"/>
          </p:cNvSpPr>
          <p:nvPr>
            <p:ph type="title"/>
          </p:nvPr>
        </p:nvSpPr>
        <p:spPr/>
        <p:txBody>
          <a:bodyPr/>
          <a:lstStyle/>
          <a:p>
            <a:r>
              <a:rPr lang="en-IN" b="1"/>
              <a:t>Boost your reputations </a:t>
            </a:r>
            <a:endParaRPr lang="en-US" b="1"/>
          </a:p>
        </p:txBody>
      </p:sp>
      <p:sp>
        <p:nvSpPr>
          <p:cNvPr id="3" name="Content Placeholder 2">
            <a:extLst>
              <a:ext uri="{FF2B5EF4-FFF2-40B4-BE49-F238E27FC236}">
                <a16:creationId xmlns:a16="http://schemas.microsoft.com/office/drawing/2014/main" id="{8D927B97-4C80-E66E-6633-FE4B2215DADB}"/>
              </a:ext>
            </a:extLst>
          </p:cNvPr>
          <p:cNvSpPr>
            <a:spLocks noGrp="1"/>
          </p:cNvSpPr>
          <p:nvPr>
            <p:ph idx="1"/>
          </p:nvPr>
        </p:nvSpPr>
        <p:spPr/>
        <p:txBody>
          <a:bodyPr>
            <a:normAutofit/>
          </a:bodyPr>
          <a:lstStyle/>
          <a:p>
            <a:r>
              <a:rPr lang="en-IN" sz="2400" b="1"/>
              <a:t>When you produce high-quality work and meet your deadlines reliably, you become more valuable to your company and more respected by your peers. This can build your professional reputation and open up opportunities to grow your career.</a:t>
            </a:r>
            <a:endParaRPr lang="en-US" sz="2400" b="1"/>
          </a:p>
        </p:txBody>
      </p:sp>
    </p:spTree>
    <p:extLst>
      <p:ext uri="{BB962C8B-B14F-4D97-AF65-F5344CB8AC3E}">
        <p14:creationId xmlns:p14="http://schemas.microsoft.com/office/powerpoint/2010/main" val="3785569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BB18B-D78D-F8C1-A5A6-27E604D60CC0}"/>
              </a:ext>
            </a:extLst>
          </p:cNvPr>
          <p:cNvSpPr>
            <a:spLocks noGrp="1"/>
          </p:cNvSpPr>
          <p:nvPr>
            <p:ph type="title"/>
          </p:nvPr>
        </p:nvSpPr>
        <p:spPr/>
        <p:txBody>
          <a:bodyPr/>
          <a:lstStyle/>
          <a:p>
            <a:r>
              <a:rPr lang="en-IN" b="1"/>
              <a:t>Built your Confidence</a:t>
            </a:r>
            <a:endParaRPr lang="en-US" b="1"/>
          </a:p>
        </p:txBody>
      </p:sp>
      <p:sp>
        <p:nvSpPr>
          <p:cNvPr id="3" name="Content Placeholder 2">
            <a:extLst>
              <a:ext uri="{FF2B5EF4-FFF2-40B4-BE49-F238E27FC236}">
                <a16:creationId xmlns:a16="http://schemas.microsoft.com/office/drawing/2014/main" id="{6FE80638-EF59-1326-1E26-3F456CAE8BEE}"/>
              </a:ext>
            </a:extLst>
          </p:cNvPr>
          <p:cNvSpPr>
            <a:spLocks noGrp="1"/>
          </p:cNvSpPr>
          <p:nvPr>
            <p:ph idx="1"/>
          </p:nvPr>
        </p:nvSpPr>
        <p:spPr/>
        <p:txBody>
          <a:bodyPr>
            <a:noAutofit/>
          </a:bodyPr>
          <a:lstStyle/>
          <a:p>
            <a:r>
              <a:rPr lang="en-IN" sz="2400" b="1"/>
              <a:t>When you meet deadlines with high-quality output, you create a positive feedback loop that reinforces your sense of accomplishment and confidence. When you feel in control, you’ll be motivated to step up your game and take on new challenges</a:t>
            </a:r>
            <a:endParaRPr lang="en-US" sz="2400" b="1"/>
          </a:p>
        </p:txBody>
      </p:sp>
    </p:spTree>
    <p:extLst>
      <p:ext uri="{BB962C8B-B14F-4D97-AF65-F5344CB8AC3E}">
        <p14:creationId xmlns:p14="http://schemas.microsoft.com/office/powerpoint/2010/main" val="18024225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TF10001029" id="{ED3996BA-162B-43C7-B0E2-A5CA4E649741}" vid="{187088E4-27D7-4455-856F-4A44258D82E2}"/>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7</Slides>
  <Notes>0</Notes>
  <HiddenSlides>0</HiddenSlide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Ion Boardroom</vt:lpstr>
      <vt:lpstr>Time management in Developer field</vt:lpstr>
      <vt:lpstr>Improve your performance</vt:lpstr>
      <vt:lpstr>Produce high quality works </vt:lpstr>
      <vt:lpstr>Meet the deadlines</vt:lpstr>
      <vt:lpstr>Lower you stress</vt:lpstr>
      <vt:lpstr>Boost your reputations </vt:lpstr>
      <vt:lpstr>Built your Confidence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 management in Developer field</dc:title>
  <dc:creator>Unknown User</dc:creator>
  <cp:lastModifiedBy>Unknown User</cp:lastModifiedBy>
  <cp:revision>3</cp:revision>
  <dcterms:created xsi:type="dcterms:W3CDTF">2023-04-26T12:16:18Z</dcterms:created>
  <dcterms:modified xsi:type="dcterms:W3CDTF">2023-04-26T12:44:05Z</dcterms:modified>
</cp:coreProperties>
</file>