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zety.com/blog/communication-skills" TargetMode="External"/><Relationship Id="rId7" Type="http://schemas.openxmlformats.org/officeDocument/2006/relationships/hyperlink" Target="https://zety.com/blog/critical-thinking-skills" TargetMode="External"/><Relationship Id="rId2" Type="http://schemas.openxmlformats.org/officeDocument/2006/relationships/hyperlink" Target="https://zety.com/blog/what-skills-to-put-on-a-resu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ty.com/blog/management-skills" TargetMode="External"/><Relationship Id="rId5" Type="http://schemas.openxmlformats.org/officeDocument/2006/relationships/hyperlink" Target="https://zety.com/blog/leadership-skills" TargetMode="External"/><Relationship Id="rId4" Type="http://schemas.openxmlformats.org/officeDocument/2006/relationships/hyperlink" Target="https://zety.com/blog/technical-skil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ety.com/blog/certifications-on-resume" TargetMode="External"/><Relationship Id="rId2" Type="http://schemas.openxmlformats.org/officeDocument/2006/relationships/hyperlink" Target="https://www.nationalservice.gov/sites/default/files/upload/employment_research_repor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ety.com/blog/are-cover-letters-necessar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mmarly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ety.com/blog/linkedin-on-resu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zety.com/blog/resume-pictu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ety.com/blog/achievements-for-resume" TargetMode="External"/><Relationship Id="rId2" Type="http://schemas.openxmlformats.org/officeDocument/2006/relationships/hyperlink" Target="http://www.aejournal.com/ojs/index.php/aej/article/view/359/15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zety.com/blog/extracurricular-activities-on-resume" TargetMode="External"/><Relationship Id="rId3" Type="http://schemas.openxmlformats.org/officeDocument/2006/relationships/hyperlink" Target="https://zety.com/blog/high-school-on-resume" TargetMode="External"/><Relationship Id="rId7" Type="http://schemas.openxmlformats.org/officeDocument/2006/relationships/hyperlink" Target="https://zety.com/blog/deans-list-on-resume" TargetMode="External"/><Relationship Id="rId2" Type="http://schemas.openxmlformats.org/officeDocument/2006/relationships/hyperlink" Target="https://zety.com/blog/how-to-list-degree-on-resu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ty.com/blog/cum-laude-on-resume" TargetMode="External"/><Relationship Id="rId5" Type="http://schemas.openxmlformats.org/officeDocument/2006/relationships/hyperlink" Target="https://zety.com/blog/relevant-coursework-resume" TargetMode="External"/><Relationship Id="rId4" Type="http://schemas.openxmlformats.org/officeDocument/2006/relationships/hyperlink" Target="https://zety.com/blog/unfinished-college-on-resu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7494-4723-3837-08D8-7A954E8F7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210898"/>
            <a:ext cx="8991600" cy="1490664"/>
          </a:xfrm>
        </p:spPr>
        <p:txBody>
          <a:bodyPr>
            <a:normAutofit fontScale="90000"/>
          </a:bodyPr>
          <a:lstStyle/>
          <a:p>
            <a:br>
              <a:rPr lang="en-IN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IN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IN" sz="31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Personality Development </a:t>
            </a:r>
            <a:r>
              <a:rPr lang="en-US" sz="31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other Soft skiLLS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b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2F189-7B91-D9E0-5D91-CF03A165C4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i="0" u="sng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Your Resume or Curriculum Vitae: The First Step Forward </a:t>
            </a:r>
          </a:p>
          <a:p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C5081-185B-3CBE-C2CD-DBF8FAB1C69B}"/>
              </a:ext>
            </a:extLst>
          </p:cNvPr>
          <p:cNvSpPr txBox="1"/>
          <p:nvPr/>
        </p:nvSpPr>
        <p:spPr>
          <a:xfrm>
            <a:off x="8537331" y="5970859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 Hemnath V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6220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36BC-8A08-E427-AE64-3E5C9580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130" y="964692"/>
            <a:ext cx="9416561" cy="1188720"/>
          </a:xfrm>
        </p:spPr>
        <p:txBody>
          <a:bodyPr>
            <a:normAutofit fontScale="90000"/>
          </a:bodyPr>
          <a:lstStyle/>
          <a:p>
            <a:br>
              <a:rPr lang="en-US" sz="31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 Relevant Skills That Fit the Job Ad</a:t>
            </a:r>
            <a:b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FF4D6-5A06-3203-C34F-584D18D34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129" y="2638044"/>
            <a:ext cx="9416561" cy="3710002"/>
          </a:xfrm>
        </p:spPr>
        <p:txBody>
          <a:bodyPr/>
          <a:lstStyle/>
          <a:p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case you’d like more guidance, here is a list of some 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skills to put on a resume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>
              <a:solidFill>
                <a:srgbClr val="233143"/>
              </a:solidFill>
              <a:latin typeface="HK Grotesk"/>
            </a:endParaRPr>
          </a:p>
          <a:p>
            <a:r>
              <a:rPr lang="en-IN" sz="16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 skills</a:t>
            </a:r>
            <a:endParaRPr lang="en-US" sz="1600" b="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Technical skills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Job-specific skills</a:t>
            </a:r>
            <a:endParaRPr lang="en-US" sz="16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Leadership skills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management skills</a:t>
            </a:r>
            <a:endParaRPr lang="en-US" sz="1600" u="none" strike="noStrik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Critical thinking skills</a:t>
            </a:r>
            <a:endParaRPr lang="en-I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269C0-63E5-7EBB-205E-EECF12E43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5704" y="3349868"/>
            <a:ext cx="4514095" cy="29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64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0DC2-BAA9-1CB3-085E-E395915C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964692"/>
            <a:ext cx="11430000" cy="1188720"/>
          </a:xfrm>
        </p:spPr>
        <p:txBody>
          <a:bodyPr>
            <a:noAutofit/>
          </a:bodyPr>
          <a:lstStyle/>
          <a:p>
            <a:br>
              <a:rPr lang="en-IN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 Additional Important Resume Sections</a:t>
            </a:r>
            <a:br>
              <a:rPr lang="en-IN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1173-05EB-34CA-DFB8-8F3DA4B66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" y="2638044"/>
            <a:ext cx="11429999" cy="3727587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    </a:t>
            </a:r>
            <a:r>
              <a:rPr lang="en-US" b="1" i="0" dirty="0">
                <a:solidFill>
                  <a:schemeClr val="tx1"/>
                </a:solidFill>
                <a:effectLst/>
                <a:latin typeface="HK Grotesk"/>
              </a:rPr>
              <a:t>Hobbies and Interests </a:t>
            </a:r>
            <a:r>
              <a:rPr lang="en-US" b="0" i="0" dirty="0">
                <a:solidFill>
                  <a:schemeClr val="tx1"/>
                </a:solidFill>
                <a:effectLst/>
                <a:latin typeface="HK Grotesk"/>
              </a:rPr>
              <a:t> 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HK Grotesk"/>
              </a:rPr>
              <a:t>You might not think that your love of baseball and being the Little League assistant coach would be of interest to a potential employer.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chemeClr val="tx1"/>
                </a:solidFill>
                <a:effectLst/>
                <a:latin typeface="HK Grotesk"/>
              </a:rPr>
              <a:t>    </a:t>
            </a:r>
            <a:r>
              <a:rPr lang="en-US" b="1" i="0" dirty="0">
                <a:solidFill>
                  <a:schemeClr val="tx1"/>
                </a:solidFill>
                <a:effectLst/>
                <a:latin typeface="HK Grotesk"/>
              </a:rPr>
              <a:t>Volunteer Work</a:t>
            </a:r>
            <a:endParaRPr lang="en-US" b="0" i="0" dirty="0">
              <a:solidFill>
                <a:schemeClr val="tx1"/>
              </a:solidFill>
              <a:effectLst/>
              <a:latin typeface="HK Grotesk"/>
            </a:endParaRP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HK Grotesk"/>
              </a:rPr>
              <a:t>Volunteering boosts employability,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HK Grotes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studies find</a:t>
            </a:r>
            <a:r>
              <a:rPr lang="en-US" b="0" i="0" dirty="0">
                <a:solidFill>
                  <a:schemeClr val="tx1"/>
                </a:solidFill>
                <a:effectLst/>
                <a:latin typeface="HK Grotesk"/>
              </a:rPr>
              <a:t>.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chemeClr val="tx1"/>
                </a:solidFill>
                <a:effectLst/>
                <a:latin typeface="HK Grotesk"/>
              </a:rPr>
              <a:t>    Certifications and Awards</a:t>
            </a:r>
            <a:endParaRPr lang="en-US" b="0" i="0" dirty="0">
              <a:solidFill>
                <a:schemeClr val="tx1"/>
              </a:solidFill>
              <a:effectLst/>
              <a:latin typeface="HK Grotesk"/>
            </a:endParaRP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HK Grotesk"/>
              </a:rPr>
              <a:t>Got any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HK Grotes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certifications, licenses to show off on your resume</a:t>
            </a:r>
            <a:r>
              <a:rPr lang="en-US" b="0" i="0" dirty="0">
                <a:solidFill>
                  <a:schemeClr val="tx1"/>
                </a:solidFill>
                <a:effectLst/>
                <a:latin typeface="HK Grotesk"/>
              </a:rPr>
              <a:t>?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latin typeface="HK Grotesk"/>
              </a:rPr>
              <a:t>     </a:t>
            </a:r>
            <a:r>
              <a:rPr lang="en-US" b="0" i="0" dirty="0">
                <a:solidFill>
                  <a:schemeClr val="tx1"/>
                </a:solidFill>
                <a:effectLst/>
                <a:latin typeface="HK Grotesk"/>
              </a:rPr>
              <a:t>If they are relevant to the job and industry, include them!</a:t>
            </a:r>
          </a:p>
          <a:p>
            <a:pPr algn="l"/>
            <a:endParaRPr lang="en-US" b="0" i="0" dirty="0">
              <a:solidFill>
                <a:srgbClr val="233143"/>
              </a:solidFill>
              <a:effectLst/>
              <a:latin typeface="HK Grotesk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233143"/>
              </a:solidFill>
              <a:effectLst/>
              <a:latin typeface="HK Grotesk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BE1FF-76EA-0FE3-5C93-22531C4D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88" y="3429000"/>
            <a:ext cx="4033628" cy="32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21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211F-438D-89BE-73E3-6801BE03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64692"/>
            <a:ext cx="11201400" cy="1188720"/>
          </a:xfrm>
        </p:spPr>
        <p:txBody>
          <a:bodyPr>
            <a:normAutofit fontScale="90000"/>
          </a:bodyPr>
          <a:lstStyle/>
          <a:p>
            <a:br>
              <a:rPr lang="en-US" sz="31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Complement Your Resume With a Cover Letter</a:t>
            </a:r>
            <a:b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0D8CA8-101E-AAEC-4F0D-24E979D80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183" y="2603256"/>
            <a:ext cx="6210517" cy="38242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F757F4-C10C-6AE2-FDB2-B4CCF399BB79}"/>
              </a:ext>
            </a:extLst>
          </p:cNvPr>
          <p:cNvSpPr txBox="1"/>
          <p:nvPr/>
        </p:nvSpPr>
        <p:spPr>
          <a:xfrm>
            <a:off x="720969" y="3429000"/>
            <a:ext cx="4633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 need to submit a cover letter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most definitely. Your cover letter or job application letter lets you expand upon things that you need to keep brief on your resume. Also, it allows you to speak easily </a:t>
            </a:r>
            <a:r>
              <a:rPr lang="en-US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normal sentences!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45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AD29-83F9-368D-2BFB-E3823091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964692"/>
            <a:ext cx="10330962" cy="1188720"/>
          </a:xfrm>
        </p:spPr>
        <p:txBody>
          <a:bodyPr>
            <a:normAutofit fontScale="90000"/>
          </a:bodyPr>
          <a:lstStyle/>
          <a:p>
            <a:r>
              <a:rPr lang="en-US" sz="31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Proofread, Save, and Email Your Resume the Right Way</a:t>
            </a:r>
            <a:b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66C95-D7BC-AA86-643F-52B5904F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638044"/>
            <a:ext cx="10330962" cy="3507779"/>
          </a:xfrm>
        </p:spPr>
        <p:txBody>
          <a:bodyPr/>
          <a:lstStyle/>
          <a:p>
            <a:pPr algn="l"/>
            <a:r>
              <a:rPr lang="en-US" sz="20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Proofread &amp; Double-Check</a:t>
            </a:r>
            <a:r>
              <a:rPr lang="en-US" sz="2000" b="0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en-US" sz="2000" b="0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Double-check your CV or resume draft before sending it out. Scan your resume and cover letter (and email!) with a tool like 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Grammarly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Then, ask a friend or family member to triple-check. Better safe than sorry!</a:t>
            </a:r>
          </a:p>
          <a:p>
            <a:pPr algn="l"/>
            <a:endParaRPr lang="en-US" b="1" i="0" dirty="0">
              <a:solidFill>
                <a:srgbClr val="233143"/>
              </a:solidFill>
              <a:effectLst/>
              <a:latin typeface="HK Grotesk"/>
            </a:endParaRPr>
          </a:p>
          <a:p>
            <a:pPr algn="l"/>
            <a:r>
              <a:rPr lang="en-US" sz="20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Email Your Resume the Right Way</a:t>
            </a:r>
            <a:r>
              <a:rPr lang="en-US" sz="2000" b="0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en-US" sz="2000" b="0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you send a resume to a catch-all email address such as </a:t>
            </a:r>
            <a:r>
              <a:rPr lang="en-US" sz="2000" b="0" i="1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contact@company.org</a:t>
            </a:r>
            <a:r>
              <a:rPr lang="en-US" sz="2000" b="0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your resume and cover letter are entering a sea of similar emails from other job seekers fighting for the same position as you.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6823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03F31A-427F-A283-58D2-55337AAF87F2}"/>
              </a:ext>
            </a:extLst>
          </p:cNvPr>
          <p:cNvSpPr txBox="1"/>
          <p:nvPr/>
        </p:nvSpPr>
        <p:spPr>
          <a:xfrm>
            <a:off x="2250831" y="2409092"/>
            <a:ext cx="7877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 You</a:t>
            </a:r>
            <a:endParaRPr lang="en-IN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07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DE44-A44D-D19C-F513-A1FE1BEC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Writing a Modern Resume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CDE4-6EEE-4B07-A460-FCBFDB495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n-US" sz="7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make a Resume 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5600" b="1" dirty="0">
              <a:solidFill>
                <a:srgbClr val="2331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600" b="1" dirty="0">
                <a:solidFill>
                  <a:srgbClr val="23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right Resume Format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6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 Your Contact Information and Personal Details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6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 With a Heading Statement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6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 Your Relevant Work Experience &amp; Key Achievements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56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Reference Your Education Correctly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6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 Relevant Skills That Fit the Job 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56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 Additional Important Resume Sections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6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Complement Your Resume With a Cover Letter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56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Proofread, Save, and Email Your Resume the Right Way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 i="0" dirty="0">
              <a:solidFill>
                <a:srgbClr val="233143"/>
              </a:solidFill>
              <a:effectLst/>
              <a:latin typeface="HK Grotesk"/>
            </a:endParaRPr>
          </a:p>
          <a:p>
            <a:pPr marL="400050" indent="-400050" algn="l">
              <a:buFont typeface="+mj-lt"/>
              <a:buAutoNum type="romanUcPeriod"/>
            </a:pPr>
            <a:endParaRPr lang="en-US" b="1" i="0" dirty="0">
              <a:solidFill>
                <a:schemeClr val="tx1"/>
              </a:solidFill>
              <a:effectLst/>
              <a:latin typeface="HK Grotesk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chemeClr val="tx1"/>
                </a:solidFill>
                <a:effectLst/>
                <a:latin typeface="HK Grotesk"/>
              </a:rPr>
              <a:t> 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27C52-B9E4-8A73-BBEF-FDD0CDF73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246" y="2735506"/>
            <a:ext cx="3250223" cy="25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8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F759-490B-8276-6C19-C71C5BC4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8055864" cy="1188720"/>
          </a:xfrm>
        </p:spPr>
        <p:txBody>
          <a:bodyPr>
            <a:normAutofit fontScale="90000"/>
          </a:bodyPr>
          <a:lstStyle/>
          <a:p>
            <a:br>
              <a:rPr lang="en-US" sz="31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Choose the Right Resume Format</a:t>
            </a:r>
            <a:b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0145C-C3F8-918E-EAEF-D41E94C8D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055863" cy="4026525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38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0" u="sng" dirty="0">
                <a:solidFill>
                  <a:srgbClr val="233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Reverse-chronological format :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en-US" sz="2400" b="1" i="0" dirty="0">
              <a:solidFill>
                <a:srgbClr val="2331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24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Pros: Traditional resume style, familiar to potential employers.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24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Cons: Very common, not the most creative resume design format.</a:t>
            </a:r>
          </a:p>
          <a:p>
            <a:pPr algn="l"/>
            <a:endParaRPr lang="en-US" sz="2400" b="1" i="0" dirty="0">
              <a:solidFill>
                <a:srgbClr val="2331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Combination </a:t>
            </a:r>
            <a:r>
              <a:rPr lang="en-US" sz="2400" b="1" i="0" u="sng" strike="sngStrik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en-US" sz="2400" b="1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/>
            <a:endParaRPr lang="en-US" sz="2400" b="1" i="0" dirty="0">
              <a:solidFill>
                <a:srgbClr val="2331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Pros: Great for experienced pros and career changers for highlighting transferable skills.</a:t>
            </a:r>
          </a:p>
          <a:p>
            <a:pPr algn="l"/>
            <a:r>
              <a:rPr lang="en-US" sz="24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Cons: Uncommon type, not as familiar, not recommended for entry-level jobseekers.</a:t>
            </a:r>
          </a:p>
          <a:p>
            <a:pPr algn="l"/>
            <a:endParaRPr lang="en-US" sz="2400" b="1" i="0" dirty="0">
              <a:solidFill>
                <a:srgbClr val="2331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9481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F18203F-23C3-8D58-619E-B99A4CC1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121300" y="-1743368"/>
            <a:ext cx="45719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79499B-7C34-D475-13D6-35ACCE80A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668215"/>
            <a:ext cx="7729728" cy="5591907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233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"/>
              </a:rPr>
              <a:t>    </a:t>
            </a:r>
            <a:r>
              <a:rPr lang="en-US" sz="2000" b="1" i="0" u="sng" dirty="0">
                <a:solidFill>
                  <a:srgbClr val="2331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Functional format (skills-based) :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en-US" sz="20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Pros:</a:t>
            </a:r>
            <a:r>
              <a:rPr lang="en-US" sz="2000" b="0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Entry-level job hunters can emphasize skills over lack of experience.</a:t>
            </a:r>
          </a:p>
          <a:p>
            <a:pPr algn="l"/>
            <a:r>
              <a:rPr lang="en-US" sz="20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Cons: </a:t>
            </a:r>
            <a:r>
              <a:rPr lang="en-US" sz="2000" b="0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 managers may think you're hiding something.</a:t>
            </a:r>
          </a:p>
          <a:p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C39144-6F7D-45F0-0378-1DD987923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240" y="-1816196"/>
            <a:ext cx="218060" cy="145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19302E-3827-3479-DA6D-F03CC814D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168" y="2880759"/>
            <a:ext cx="4468825" cy="304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9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CCF9-6E00-4788-A761-8A6F323A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 Your Contact Information and Personal Details</a:t>
            </a:r>
            <a:b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86056-FB13-1D14-BE82-B98DC164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    </a:t>
            </a:r>
            <a:r>
              <a:rPr lang="en-US" sz="2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 to Include in a Resume:</a:t>
            </a:r>
          </a:p>
          <a:p>
            <a:pPr marL="0" indent="0" algn="l">
              <a:buNone/>
            </a:pPr>
            <a:r>
              <a:rPr lang="en-US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Name: 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name, last name (middle name optional).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Personal cell phone is preferred over the home phone number.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Email Address: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Today's preferred means of communication.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LinkedIn URL: 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Include your LinkedIn profile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(hiring managers will spy on you anyway).</a:t>
            </a:r>
          </a:p>
          <a:p>
            <a:pPr marL="0" indent="0" algn="l">
              <a:buNone/>
            </a:pPr>
            <a:r>
              <a:rPr lang="en-US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2205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35E9-8F8F-E051-F70F-A2D5278E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100539" y="-424492"/>
            <a:ext cx="68228" cy="81593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3AE8E-C2F8-E390-5B12-14DFDBCF3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448408"/>
            <a:ext cx="7729728" cy="58293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Grotesk"/>
              </a:rPr>
              <a:t>    </a:t>
            </a:r>
            <a:r>
              <a:rPr lang="en-US" sz="2000" b="1" i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 to Leave Out: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 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Adding your birthdate could lead to ageism. Add only if required, such as for jobs serving alcohol, for example.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Second Email or Phone Number: 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second email address, mailing address, or phone number will just confuse them (and you).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Photo/Headshot: 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United States, 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resume images and profile photos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are usually not recommended.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6BA4A-9C5D-0EC5-FDBB-F2D1AF475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62" y="3534507"/>
            <a:ext cx="4690066" cy="26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5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9317-A106-33CB-7354-B9688170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 With a Heading Statement</a:t>
            </a:r>
            <a:b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7257B-BC35-9DA3-A649-565DAEBC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06718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Choose the resume objective statement if you have no work experience at all or at least none related to the position you're applying for (entry-level applicants, career changers, students, etc.).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5CD8C-C24F-1A83-414D-5FF90F0D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015" y="3664472"/>
            <a:ext cx="4501662" cy="26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28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6D34-7189-6F64-AE77-C5B50883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97638"/>
            <a:ext cx="8134995" cy="1188720"/>
          </a:xfrm>
        </p:spPr>
        <p:txBody>
          <a:bodyPr>
            <a:noAutofit/>
          </a:bodyPr>
          <a:lstStyle/>
          <a:p>
            <a:br>
              <a:rPr lang="en-US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 Your Relevant Work Experience &amp; Key Achievements</a:t>
            </a:r>
            <a:br>
              <a:rPr lang="en-US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131F-19A4-FB53-ABB5-A2382835D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09443"/>
            <a:ext cx="8284464" cy="414961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recommended way to format your employment history in the job experience section is this:</a:t>
            </a:r>
          </a:p>
          <a:p>
            <a:pPr marL="0" indent="0" algn="l">
              <a:buNone/>
            </a:pPr>
            <a:r>
              <a:rPr lang="en-US" sz="2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Job Title: </a:t>
            </a:r>
            <a:r>
              <a:rPr lang="en-US" sz="2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should go at the very top of each entry of work history so that it's easy for potential employers to scan and find. Make it bold and/or increase the font size by 1pt or 2pts from the rest of the entry.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Company, City, State: 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nclude the previous employer's company name, and the city and state of the location you worked at.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Dates Employed: 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 the timeframe of your employment there. You can add the year or both the month and the year, but there's no need to put exact days.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Responsibilities: </a:t>
            </a:r>
            <a:r>
              <a:rPr lang="en-US" sz="2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Don't just list every single task you did in your job history. </a:t>
            </a:r>
            <a:r>
              <a:rPr lang="en-US" sz="21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Focus on</a:t>
            </a:r>
            <a:r>
              <a:rPr lang="en-US" sz="2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few duties most relevant to the new job.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1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Achievements</a:t>
            </a:r>
            <a:r>
              <a:rPr lang="en-US" sz="2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Employers know </a:t>
            </a:r>
            <a:r>
              <a:rPr lang="en-US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you did, but they need to know </a:t>
            </a:r>
            <a:r>
              <a:rPr lang="en-US" sz="21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well</a:t>
            </a:r>
            <a:r>
              <a:rPr lang="en-US" sz="2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you did them.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Keywords: </a:t>
            </a:r>
            <a:r>
              <a:rPr lang="en-US" sz="2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sprinkle resume keywords throughout the experience section.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609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CD78-718B-FDA6-D112-736726D4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715" y="964692"/>
            <a:ext cx="9143999" cy="1188720"/>
          </a:xfrm>
        </p:spPr>
        <p:txBody>
          <a:bodyPr>
            <a:normAutofit fontScale="90000"/>
          </a:bodyPr>
          <a:lstStyle/>
          <a:p>
            <a:br>
              <a:rPr lang="en-IN" sz="31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100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Reference Your Education Correctly</a:t>
            </a:r>
            <a:br>
              <a:rPr lang="en-IN" b="0" i="0" dirty="0">
                <a:solidFill>
                  <a:srgbClr val="233143"/>
                </a:solidFill>
                <a:effectLst/>
                <a:latin typeface="HK Grotesk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3A3B-66F3-EE98-BEDC-6E35441F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715" y="2638044"/>
            <a:ext cx="9143999" cy="3613287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i="0" dirty="0">
                <a:solidFill>
                  <a:srgbClr val="2331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to List Your Education on a Resume: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Place your highest degree first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 any other degrees in reverse-chronological order.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Skip the high school info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if you finished a university.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Mention completed credits if your education is unfinished (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some college on a resume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better than none).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 any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relevant coursework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honors on your job application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or mention the awards you received (e.g.,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making the Dean's List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Finish with relevant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extracurricular activities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9827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141</TotalTime>
  <Words>963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Gill Sans MT</vt:lpstr>
      <vt:lpstr>HK Grotesk</vt:lpstr>
      <vt:lpstr>Times New Roman</vt:lpstr>
      <vt:lpstr>Wingdings</vt:lpstr>
      <vt:lpstr>Parcel</vt:lpstr>
      <vt:lpstr>  Personality Development and other Soft skiLLS    </vt:lpstr>
      <vt:lpstr>Writing a Modern Resume </vt:lpstr>
      <vt:lpstr> Choose the Right Resume Format </vt:lpstr>
      <vt:lpstr>.</vt:lpstr>
      <vt:lpstr> Add Your Contact Information and Personal Details </vt:lpstr>
      <vt:lpstr>.</vt:lpstr>
      <vt:lpstr> Start With a Heading Statement </vt:lpstr>
      <vt:lpstr> List Your Relevant Work Experience &amp; Key Achievements </vt:lpstr>
      <vt:lpstr> Reference Your Education Correctly </vt:lpstr>
      <vt:lpstr> Put Relevant Skills That Fit the Job Ad </vt:lpstr>
      <vt:lpstr> Include Additional Important Resume Sections </vt:lpstr>
      <vt:lpstr> Complement Your Resume With a Cover Letter </vt:lpstr>
      <vt:lpstr>Proofread, Save, and Email Your Resume the Right Way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Personality Development and other Soft skiLLS    </dc:title>
  <dc:creator>Hemnath V</dc:creator>
  <cp:lastModifiedBy>Hemnath V</cp:lastModifiedBy>
  <cp:revision>5</cp:revision>
  <dcterms:created xsi:type="dcterms:W3CDTF">2023-04-26T08:15:40Z</dcterms:created>
  <dcterms:modified xsi:type="dcterms:W3CDTF">2023-04-26T12:09:31Z</dcterms:modified>
</cp:coreProperties>
</file>